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74" r:id="rId2"/>
    <p:sldId id="369" r:id="rId3"/>
    <p:sldId id="375" r:id="rId4"/>
    <p:sldId id="352" r:id="rId5"/>
    <p:sldId id="368" r:id="rId6"/>
    <p:sldId id="355" r:id="rId7"/>
    <p:sldId id="363" r:id="rId8"/>
    <p:sldId id="376" r:id="rId9"/>
    <p:sldId id="357" r:id="rId10"/>
    <p:sldId id="358" r:id="rId11"/>
    <p:sldId id="367" r:id="rId12"/>
    <p:sldId id="359" r:id="rId13"/>
    <p:sldId id="377" r:id="rId14"/>
    <p:sldId id="350" r:id="rId15"/>
    <p:sldId id="372" r:id="rId16"/>
    <p:sldId id="360" r:id="rId17"/>
    <p:sldId id="356" r:id="rId18"/>
    <p:sldId id="353" r:id="rId19"/>
    <p:sldId id="378" r:id="rId20"/>
    <p:sldId id="361" r:id="rId21"/>
    <p:sldId id="362" r:id="rId22"/>
    <p:sldId id="354" r:id="rId23"/>
    <p:sldId id="351" r:id="rId24"/>
    <p:sldId id="366" r:id="rId25"/>
    <p:sldId id="379" r:id="rId26"/>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60"/>
  </p:normalViewPr>
  <p:slideViewPr>
    <p:cSldViewPr>
      <p:cViewPr varScale="1">
        <p:scale>
          <a:sx n="147" d="100"/>
          <a:sy n="147" d="100"/>
        </p:scale>
        <p:origin x="750" y="120"/>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60918620511514"/>
          <c:y val="3.8040435594302174E-2"/>
          <c:w val="0.86222835599668679"/>
          <c:h val="0.82168838538637323"/>
        </c:manualLayout>
      </c:layout>
      <c:barChart>
        <c:barDir val="bar"/>
        <c:grouping val="clustered"/>
        <c:varyColors val="0"/>
        <c:ser>
          <c:idx val="0"/>
          <c:order val="0"/>
          <c:tx>
            <c:strRef>
              <c:f>Sheet1!$B$1</c:f>
              <c:strCache>
                <c:ptCount val="1"/>
                <c:pt idx="0">
                  <c:v>系列 1</c:v>
                </c:pt>
              </c:strCache>
            </c:strRef>
          </c:tx>
          <c:spPr>
            <a:solidFill>
              <a:srgbClr val="548C9D"/>
            </a:solidFill>
          </c:spPr>
          <c:invertIfNegative val="0"/>
          <c:dPt>
            <c:idx val="0"/>
            <c:invertIfNegative val="0"/>
            <c:bubble3D val="0"/>
            <c:spPr>
              <a:solidFill>
                <a:schemeClr val="accent2"/>
              </a:solidFill>
            </c:spPr>
            <c:extLst>
              <c:ext xmlns:c16="http://schemas.microsoft.com/office/drawing/2014/chart" uri="{C3380CC4-5D6E-409C-BE32-E72D297353CC}">
                <c16:uniqueId val="{00000005-2CE7-4AA2-92CE-4EE4C8DB934D}"/>
              </c:ext>
            </c:extLst>
          </c:dPt>
          <c:dPt>
            <c:idx val="1"/>
            <c:invertIfNegative val="0"/>
            <c:bubble3D val="0"/>
            <c:spPr>
              <a:solidFill>
                <a:schemeClr val="accent1"/>
              </a:solidFill>
            </c:spPr>
            <c:extLst>
              <c:ext xmlns:c16="http://schemas.microsoft.com/office/drawing/2014/chart" uri="{C3380CC4-5D6E-409C-BE32-E72D297353CC}">
                <c16:uniqueId val="{00000004-2CE7-4AA2-92CE-4EE4C8DB934D}"/>
              </c:ext>
            </c:extLst>
          </c:dPt>
          <c:dPt>
            <c:idx val="2"/>
            <c:invertIfNegative val="0"/>
            <c:bubble3D val="0"/>
            <c:spPr>
              <a:solidFill>
                <a:schemeClr val="accent2"/>
              </a:solidFill>
            </c:spPr>
            <c:extLst>
              <c:ext xmlns:c16="http://schemas.microsoft.com/office/drawing/2014/chart" uri="{C3380CC4-5D6E-409C-BE32-E72D297353CC}">
                <c16:uniqueId val="{00000003-2CE7-4AA2-92CE-4EE4C8DB934D}"/>
              </c:ext>
            </c:extLst>
          </c:dPt>
          <c:dPt>
            <c:idx val="3"/>
            <c:invertIfNegative val="0"/>
            <c:bubble3D val="0"/>
            <c:spPr>
              <a:solidFill>
                <a:schemeClr val="accent1"/>
              </a:solidFill>
            </c:spPr>
            <c:extLst>
              <c:ext xmlns:c16="http://schemas.microsoft.com/office/drawing/2014/chart" uri="{C3380CC4-5D6E-409C-BE32-E72D297353CC}">
                <c16:uniqueId val="{00000002-2CE7-4AA2-92CE-4EE4C8DB934D}"/>
              </c:ext>
            </c:extLst>
          </c:dPt>
          <c:cat>
            <c:numRef>
              <c:f>Sheet1!$A$2:$A$5</c:f>
              <c:numCache>
                <c:formatCode>General</c:formatCode>
                <c:ptCount val="4"/>
                <c:pt idx="0">
                  <c:v>2017</c:v>
                </c:pt>
                <c:pt idx="1">
                  <c:v>2015</c:v>
                </c:pt>
                <c:pt idx="2">
                  <c:v>2014</c:v>
                </c:pt>
                <c:pt idx="3">
                  <c:v>2012</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CE7-4AA2-92CE-4EE4C8DB934D}"/>
            </c:ext>
          </c:extLst>
        </c:ser>
        <c:dLbls>
          <c:showLegendKey val="0"/>
          <c:showVal val="0"/>
          <c:showCatName val="0"/>
          <c:showSerName val="0"/>
          <c:showPercent val="0"/>
          <c:showBubbleSize val="0"/>
        </c:dLbls>
        <c:gapWidth val="150"/>
        <c:overlap val="-24"/>
        <c:axId val="182467968"/>
        <c:axId val="182469760"/>
      </c:barChart>
      <c:catAx>
        <c:axId val="182467968"/>
        <c:scaling>
          <c:orientation val="minMax"/>
        </c:scaling>
        <c:delete val="0"/>
        <c:axPos val="l"/>
        <c:numFmt formatCode="General" sourceLinked="1"/>
        <c:majorTickMark val="out"/>
        <c:minorTickMark val="none"/>
        <c:tickLblPos val="nextTo"/>
        <c:crossAx val="182469760"/>
        <c:crosses val="autoZero"/>
        <c:auto val="1"/>
        <c:lblAlgn val="ctr"/>
        <c:lblOffset val="100"/>
        <c:noMultiLvlLbl val="0"/>
      </c:catAx>
      <c:valAx>
        <c:axId val="182469760"/>
        <c:scaling>
          <c:orientation val="minMax"/>
        </c:scaling>
        <c:delete val="0"/>
        <c:axPos val="b"/>
        <c:numFmt formatCode="General" sourceLinked="1"/>
        <c:majorTickMark val="out"/>
        <c:minorTickMark val="none"/>
        <c:tickLblPos val="nextTo"/>
        <c:crossAx val="182467968"/>
        <c:crosses val="autoZero"/>
        <c:crossBetween val="between"/>
      </c:valAx>
      <c:spPr>
        <a:noFill/>
        <a:ln w="25400">
          <a:noFill/>
        </a:ln>
      </c:spPr>
    </c:plotArea>
    <c:plotVisOnly val="1"/>
    <c:dispBlanksAs val="gap"/>
    <c:showDLblsOverMax val="0"/>
  </c:chart>
  <c:spPr>
    <a:ln>
      <a:noFill/>
    </a:ln>
  </c:spPr>
  <c:txPr>
    <a:bodyPr/>
    <a:lstStyle/>
    <a:p>
      <a:pPr>
        <a:defRPr sz="1800" b="0">
          <a:solidFill>
            <a:schemeClr val="bg1"/>
          </a:solidFill>
          <a:latin typeface="华文细黑" panose="02010600040101010101" pitchFamily="2" charset="-122"/>
          <a:ea typeface="华文细黑" panose="02010600040101010101" pitchFamily="2"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609E5-0D7D-4A72-A3E7-84F347EBBF95}"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E3D15-37DA-4B0B-BB5B-F9782FE4C10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445380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CDB860D-56C1-4361-9B5F-A1AE2BF324F2}" type="slidenum">
              <a:rPr lang="zh-CN" altLang="en-US" smtClean="0"/>
              <a:pPr/>
              <a:t>21</a:t>
            </a:fld>
            <a:endParaRPr lang="zh-CN" altLang="en-US"/>
          </a:p>
        </p:txBody>
      </p:sp>
    </p:spTree>
    <p:extLst>
      <p:ext uri="{BB962C8B-B14F-4D97-AF65-F5344CB8AC3E}">
        <p14:creationId xmlns:p14="http://schemas.microsoft.com/office/powerpoint/2010/main" val="3120455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pPr/>
              <a:t>22</a:t>
            </a:fld>
            <a:endParaRPr lang="zh-CN" altLang="en-US"/>
          </a:p>
        </p:txBody>
      </p:sp>
    </p:spTree>
    <p:extLst>
      <p:ext uri="{BB962C8B-B14F-4D97-AF65-F5344CB8AC3E}">
        <p14:creationId xmlns:p14="http://schemas.microsoft.com/office/powerpoint/2010/main" val="2313817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t>23</a:t>
            </a:fld>
            <a:endParaRPr lang="zh-CN" altLang="en-US"/>
          </a:p>
        </p:txBody>
      </p:sp>
    </p:spTree>
    <p:extLst>
      <p:ext uri="{BB962C8B-B14F-4D97-AF65-F5344CB8AC3E}">
        <p14:creationId xmlns:p14="http://schemas.microsoft.com/office/powerpoint/2010/main" val="2724931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pPr/>
              <a:t>24</a:t>
            </a:fld>
            <a:endParaRPr lang="en-US"/>
          </a:p>
        </p:txBody>
      </p:sp>
    </p:spTree>
    <p:extLst>
      <p:ext uri="{BB962C8B-B14F-4D97-AF65-F5344CB8AC3E}">
        <p14:creationId xmlns:p14="http://schemas.microsoft.com/office/powerpoint/2010/main" val="2906662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1144576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10</a:t>
            </a:fld>
            <a:endParaRPr lang="zh-CN" altLang="en-US"/>
          </a:p>
        </p:txBody>
      </p:sp>
    </p:spTree>
    <p:extLst>
      <p:ext uri="{BB962C8B-B14F-4D97-AF65-F5344CB8AC3E}">
        <p14:creationId xmlns:p14="http://schemas.microsoft.com/office/powerpoint/2010/main" val="479435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2580284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3ADE9D-3568-4C27-8D47-57A7CA452ACD}" type="slidenum">
              <a:rPr lang="zh-CN" altLang="en-US" smtClean="0"/>
              <a:pPr/>
              <a:t>12</a:t>
            </a:fld>
            <a:endParaRPr lang="zh-CN" altLang="en-US"/>
          </a:p>
        </p:txBody>
      </p:sp>
    </p:spTree>
    <p:extLst>
      <p:ext uri="{BB962C8B-B14F-4D97-AF65-F5344CB8AC3E}">
        <p14:creationId xmlns:p14="http://schemas.microsoft.com/office/powerpoint/2010/main" val="3166209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t>14</a:t>
            </a:fld>
            <a:endParaRPr lang="zh-CN" altLang="en-US"/>
          </a:p>
        </p:txBody>
      </p:sp>
    </p:spTree>
    <p:extLst>
      <p:ext uri="{BB962C8B-B14F-4D97-AF65-F5344CB8AC3E}">
        <p14:creationId xmlns:p14="http://schemas.microsoft.com/office/powerpoint/2010/main" val="213305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5D2DAF-7A11-4887-8CD5-B116BE4C2387}" type="slidenum">
              <a:rPr lang="zh-CN" altLang="en-US" smtClean="0"/>
              <a:pPr/>
              <a:t>16</a:t>
            </a:fld>
            <a:endParaRPr lang="zh-CN" altLang="en-US"/>
          </a:p>
        </p:txBody>
      </p:sp>
    </p:spTree>
    <p:extLst>
      <p:ext uri="{BB962C8B-B14F-4D97-AF65-F5344CB8AC3E}">
        <p14:creationId xmlns:p14="http://schemas.microsoft.com/office/powerpoint/2010/main" val="340295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3402833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948195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成功项目展示</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algn="dist"/>
            <a:r>
              <a:rPr lang="zh-CN" altLang="zh-CN" sz="1600" b="0" kern="1200" dirty="0">
                <a:solidFill>
                  <a:schemeClr val="accent1"/>
                </a:solidFill>
                <a:latin typeface="微软雅黑" pitchFamily="34" charset="-122"/>
                <a:ea typeface="微软雅黑" pitchFamily="34" charset="-122"/>
                <a:cs typeface="+mn-cs"/>
              </a:rPr>
              <a:t>明年工作计划</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15" name="任意多边形 14"/>
          <p:cNvSpPr/>
          <p:nvPr userDrawn="1"/>
        </p:nvSpPr>
        <p:spPr>
          <a:xfrm>
            <a:off x="8711160" y="4723360"/>
            <a:ext cx="432841" cy="432974"/>
          </a:xfrm>
          <a:custGeom>
            <a:avLst/>
            <a:gdLst>
              <a:gd name="connsiteX0" fmla="*/ 689548 w 1064301"/>
              <a:gd name="connsiteY0" fmla="*/ 0 h 1064301"/>
              <a:gd name="connsiteX1" fmla="*/ 957951 w 1064301"/>
              <a:gd name="connsiteY1" fmla="*/ 54188 h 1064301"/>
              <a:gd name="connsiteX2" fmla="*/ 1064301 w 1064301"/>
              <a:gd name="connsiteY2" fmla="*/ 111913 h 1064301"/>
              <a:gd name="connsiteX3" fmla="*/ 1064301 w 1064301"/>
              <a:gd name="connsiteY3" fmla="*/ 1064301 h 1064301"/>
              <a:gd name="connsiteX4" fmla="*/ 111913 w 1064301"/>
              <a:gd name="connsiteY4" fmla="*/ 1064301 h 1064301"/>
              <a:gd name="connsiteX5" fmla="*/ 54188 w 1064301"/>
              <a:gd name="connsiteY5" fmla="*/ 957951 h 1064301"/>
              <a:gd name="connsiteX6" fmla="*/ 0 w 1064301"/>
              <a:gd name="connsiteY6" fmla="*/ 689548 h 1064301"/>
              <a:gd name="connsiteX7" fmla="*/ 689548 w 1064301"/>
              <a:gd name="connsiteY7" fmla="*/ 0 h 106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4301" h="1064301">
                <a:moveTo>
                  <a:pt x="689548" y="0"/>
                </a:moveTo>
                <a:cubicBezTo>
                  <a:pt x="784755" y="0"/>
                  <a:pt x="875455" y="19295"/>
                  <a:pt x="957951" y="54188"/>
                </a:cubicBezTo>
                <a:lnTo>
                  <a:pt x="1064301" y="111913"/>
                </a:lnTo>
                <a:lnTo>
                  <a:pt x="1064301" y="1064301"/>
                </a:lnTo>
                <a:lnTo>
                  <a:pt x="111913" y="1064301"/>
                </a:lnTo>
                <a:lnTo>
                  <a:pt x="54188" y="957951"/>
                </a:lnTo>
                <a:cubicBezTo>
                  <a:pt x="19295" y="875455"/>
                  <a:pt x="0" y="784755"/>
                  <a:pt x="0" y="689548"/>
                </a:cubicBezTo>
                <a:cubicBezTo>
                  <a:pt x="0" y="308721"/>
                  <a:pt x="308721" y="0"/>
                  <a:pt x="68954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TextBox 15"/>
          <p:cNvSpPr txBox="1"/>
          <p:nvPr userDrawn="1"/>
        </p:nvSpPr>
        <p:spPr>
          <a:xfrm>
            <a:off x="8785275" y="4860172"/>
            <a:ext cx="340825" cy="221197"/>
          </a:xfrm>
          <a:prstGeom prst="rect">
            <a:avLst/>
          </a:prstGeom>
          <a:noFill/>
        </p:spPr>
        <p:txBody>
          <a:bodyPr wrap="square" lIns="51419" tIns="25709" rIns="51419" bIns="25709" rtlCol="0">
            <a:spAutoFit/>
          </a:bodyPr>
          <a:lstStyle/>
          <a:p>
            <a:pPr algn="ctr"/>
            <a:fld id="{2EEF1883-7A0E-4F66-9932-E581691AD397}" type="slidenum">
              <a:rPr lang="zh-CN" altLang="en-US" sz="1100" smtClean="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pPr algn="ctr"/>
              <a:t>‹#›</a:t>
            </a:fld>
            <a:r>
              <a:rPr lang="zh-CN" altLang="en-US" sz="110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100" b="0" dirty="0">
              <a:solidFill>
                <a:schemeClr val="bg1">
                  <a:lumMod val="8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032007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1587"/>
            <a:ext cx="9144001" cy="514826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2190351" cy="315475"/>
          </a:xfrm>
          <a:prstGeom prst="rect">
            <a:avLst/>
          </a:prstGeom>
          <a:noFill/>
        </p:spPr>
        <p:txBody>
          <a:bodyPr wrap="none" lIns="68584" tIns="34292" rIns="68584" bIns="34292" rtlCol="0">
            <a:spAutoFit/>
          </a:bodyPr>
          <a:lstStyle/>
          <a:p>
            <a:pPr defTabSz="685795"/>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2879812" y="304292"/>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96083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Picture Placeholder 4"/>
          <p:cNvSpPr>
            <a:spLocks noGrp="1"/>
          </p:cNvSpPr>
          <p:nvPr>
            <p:ph type="pic" sz="quarter" idx="14"/>
          </p:nvPr>
        </p:nvSpPr>
        <p:spPr>
          <a:xfrm>
            <a:off x="4000501" y="1613441"/>
            <a:ext cx="4604039" cy="1432492"/>
          </a:xfrm>
        </p:spPr>
        <p:txBody>
          <a:bodyPr>
            <a:normAutofit/>
          </a:bodyPr>
          <a:lstStyle>
            <a:lvl1pPr marL="0" indent="0">
              <a:buNone/>
              <a:defRPr sz="1200">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Tree>
    <p:extLst>
      <p:ext uri="{BB962C8B-B14F-4D97-AF65-F5344CB8AC3E}">
        <p14:creationId xmlns:p14="http://schemas.microsoft.com/office/powerpoint/2010/main" val="11226166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
        <p:nvSpPr>
          <p:cNvPr id="9" name="Picture Placeholder 4"/>
          <p:cNvSpPr>
            <a:spLocks noGrp="1"/>
          </p:cNvSpPr>
          <p:nvPr>
            <p:ph type="pic" sz="quarter" idx="15"/>
          </p:nvPr>
        </p:nvSpPr>
        <p:spPr>
          <a:xfrm>
            <a:off x="0" y="1666762"/>
            <a:ext cx="4572000" cy="2089969"/>
          </a:xfrm>
        </p:spPr>
        <p:txBody>
          <a:bodyPr>
            <a:normAutofit/>
          </a:bodyPr>
          <a:lstStyle>
            <a:lvl1pPr marL="0" indent="0">
              <a:buNone/>
              <a:defRPr sz="1200">
                <a:solidFill>
                  <a:schemeClr val="tx1">
                    <a:lumMod val="50000"/>
                    <a:lumOff val="50000"/>
                  </a:schemeClr>
                </a:solidFill>
              </a:defRPr>
            </a:lvl1pPr>
          </a:lstStyle>
          <a:p>
            <a:endParaRPr lang="en-US"/>
          </a:p>
        </p:txBody>
      </p:sp>
      <p:sp>
        <p:nvSpPr>
          <p:cNvPr id="5" name="Slide Number Placeholder 4"/>
          <p:cNvSpPr>
            <a:spLocks noGrp="1"/>
          </p:cNvSpPr>
          <p:nvPr>
            <p:ph type="sldNum" sz="quarter" idx="12"/>
          </p:nvPr>
        </p:nvSpPr>
        <p:spPr/>
        <p:txBody>
          <a:bodyPr/>
          <a:lstStyle/>
          <a:p>
            <a:fld id="{32ECD629-4DA5-4EAE-B174-69948CAAE2CE}" type="slidenum">
              <a:rPr lang="en-US" smtClean="0"/>
              <a:t>‹#›</a:t>
            </a:fld>
            <a:endParaRPr lang="en-US" dirty="0"/>
          </a:p>
        </p:txBody>
      </p:sp>
      <p:sp>
        <p:nvSpPr>
          <p:cNvPr id="8" name="Picture Placeholder 4"/>
          <p:cNvSpPr>
            <a:spLocks noGrp="1"/>
          </p:cNvSpPr>
          <p:nvPr>
            <p:ph type="pic" sz="quarter" idx="14"/>
          </p:nvPr>
        </p:nvSpPr>
        <p:spPr>
          <a:xfrm>
            <a:off x="4572001" y="1666762"/>
            <a:ext cx="4572000" cy="2089969"/>
          </a:xfrm>
        </p:spPr>
        <p:txBody>
          <a:bodyPr>
            <a:normAutofit/>
          </a:bodyPr>
          <a:lstStyle>
            <a:lvl1pPr marL="0" indent="0">
              <a:buNone/>
              <a:defRPr sz="120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16093815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t>‹#›</a:t>
            </a:fld>
            <a:endParaRPr lang="en-US" dirty="0"/>
          </a:p>
        </p:txBody>
      </p:sp>
      <p:sp>
        <p:nvSpPr>
          <p:cNvPr id="10"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2162142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alf Page Image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5088"/>
          </a:xfrm>
        </p:spPr>
        <p:txBody>
          <a:bodyPr/>
          <a:lstStyle/>
          <a:p>
            <a:endParaRPr lang="en-US"/>
          </a:p>
        </p:txBody>
      </p:sp>
      <p:sp>
        <p:nvSpPr>
          <p:cNvPr id="18" name="Text Placeholder 17"/>
          <p:cNvSpPr>
            <a:spLocks noGrp="1"/>
          </p:cNvSpPr>
          <p:nvPr>
            <p:ph type="body" sz="quarter" idx="15"/>
          </p:nvPr>
        </p:nvSpPr>
        <p:spPr>
          <a:xfrm>
            <a:off x="5029200" y="2038979"/>
            <a:ext cx="3505200" cy="990906"/>
          </a:xfrm>
        </p:spPr>
        <p:txBody>
          <a:bodyPr>
            <a:noAutofit/>
          </a:bodyPr>
          <a:lstStyle>
            <a:lvl1pPr marL="0" indent="0">
              <a:buFontTx/>
              <a:buNone/>
              <a:defRPr sz="1050">
                <a:solidFill>
                  <a:srgbClr val="7F7F7F"/>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US" dirty="0"/>
          </a:p>
        </p:txBody>
      </p:sp>
      <p:sp>
        <p:nvSpPr>
          <p:cNvPr id="20" name="Content Placeholder 19"/>
          <p:cNvSpPr>
            <a:spLocks noGrp="1"/>
          </p:cNvSpPr>
          <p:nvPr>
            <p:ph sz="quarter" idx="16"/>
          </p:nvPr>
        </p:nvSpPr>
        <p:spPr>
          <a:xfrm>
            <a:off x="5791201" y="3182335"/>
            <a:ext cx="2438400" cy="308070"/>
          </a:xfrm>
          <a:prstGeom prst="rect">
            <a:avLst/>
          </a:prstGeom>
          <a:noFill/>
        </p:spPr>
        <p:txBody>
          <a:bodyPr>
            <a:noAutofit/>
          </a:bodyPr>
          <a:lstStyle>
            <a:lvl1pPr marL="0" indent="0">
              <a:buFontTx/>
              <a:buNone/>
              <a:defRPr sz="105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21" name="Content Placeholder 19"/>
          <p:cNvSpPr>
            <a:spLocks noGrp="1"/>
          </p:cNvSpPr>
          <p:nvPr>
            <p:ph sz="quarter" idx="17"/>
          </p:nvPr>
        </p:nvSpPr>
        <p:spPr>
          <a:xfrm>
            <a:off x="5791201" y="3707977"/>
            <a:ext cx="2438400" cy="465263"/>
          </a:xfrm>
          <a:prstGeom prst="rect">
            <a:avLst/>
          </a:prstGeom>
          <a:noFill/>
        </p:spPr>
        <p:txBody>
          <a:bodyPr>
            <a:noAutofit/>
          </a:bodyPr>
          <a:lstStyle>
            <a:lvl1pPr marL="0" indent="0">
              <a:buFontTx/>
              <a:buNone/>
              <a:defRPr sz="1050">
                <a:solidFill>
                  <a:srgbClr val="7F7F7F"/>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23" name="Text Placeholder 22"/>
          <p:cNvSpPr>
            <a:spLocks noGrp="1"/>
          </p:cNvSpPr>
          <p:nvPr>
            <p:ph type="body" sz="quarter" idx="18"/>
          </p:nvPr>
        </p:nvSpPr>
        <p:spPr>
          <a:xfrm>
            <a:off x="5029200" y="1810312"/>
            <a:ext cx="3505200" cy="357297"/>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US" dirty="0"/>
          </a:p>
        </p:txBody>
      </p:sp>
      <p:sp>
        <p:nvSpPr>
          <p:cNvPr id="11" name="Title 1"/>
          <p:cNvSpPr>
            <a:spLocks noGrp="1"/>
          </p:cNvSpPr>
          <p:nvPr>
            <p:ph type="title"/>
          </p:nvPr>
        </p:nvSpPr>
        <p:spPr>
          <a:xfrm>
            <a:off x="5105400" y="666957"/>
            <a:ext cx="3581400" cy="857515"/>
          </a:xfrm>
        </p:spPr>
        <p:txBody>
          <a:bodyPr>
            <a:normAutofit/>
          </a:bodyPr>
          <a:lstStyle>
            <a:lvl1pPr algn="l">
              <a:defRPr sz="2800">
                <a:solidFill>
                  <a:srgbClr val="48597F"/>
                </a:solidFill>
                <a:latin typeface="Lato Light"/>
                <a:cs typeface="Lato Light"/>
              </a:defRPr>
            </a:lvl1pPr>
          </a:lstStyle>
          <a:p>
            <a:r>
              <a:rPr lang="en-US" dirty="0"/>
              <a:t>Click to edit Master title style</a:t>
            </a:r>
          </a:p>
        </p:txBody>
      </p:sp>
      <p:sp>
        <p:nvSpPr>
          <p:cNvPr id="13" name="Text Placeholder 17"/>
          <p:cNvSpPr>
            <a:spLocks noGrp="1"/>
          </p:cNvSpPr>
          <p:nvPr>
            <p:ph type="body" sz="quarter" idx="23"/>
          </p:nvPr>
        </p:nvSpPr>
        <p:spPr>
          <a:xfrm>
            <a:off x="5105401" y="1257688"/>
            <a:ext cx="2188633" cy="323950"/>
          </a:xfrm>
        </p:spPr>
        <p:txBody>
          <a:bodyPr>
            <a:noAutofit/>
          </a:bodyPr>
          <a:lstStyle>
            <a:lvl1pPr marL="0" indent="0" algn="l">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227871601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5079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78248-A63A-4CC1-A050-FA7A832C65BD}" type="datetimeFigureOut">
              <a:rPr lang="zh-CN" altLang="en-US" smtClean="0"/>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DD04C49-19D1-44BA-B470-F41AD4BF6F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1" y="232284"/>
            <a:ext cx="215516"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323528" y="252812"/>
            <a:ext cx="1836172" cy="315475"/>
          </a:xfrm>
          <a:prstGeom prst="rect">
            <a:avLst/>
          </a:prstGeom>
          <a:noFill/>
        </p:spPr>
        <p:txBody>
          <a:bodyPr wrap="square" lIns="68584" tIns="34292" rIns="68584" bIns="34292" rtlCol="0">
            <a:spAutoFit/>
          </a:bodyPr>
          <a:lstStyle/>
          <a:p>
            <a:pPr lvl="0" algn="dist"/>
            <a:r>
              <a:rPr lang="zh-CN" altLang="en-US" sz="1600" dirty="0">
                <a:solidFill>
                  <a:schemeClr val="accent1"/>
                </a:solidFill>
                <a:latin typeface="微软雅黑" pitchFamily="34" charset="-122"/>
                <a:ea typeface="微软雅黑" pitchFamily="34" charset="-122"/>
              </a:rPr>
              <a:t>单击此处添加标题</a:t>
            </a:r>
            <a:endParaRPr lang="zh-CN" altLang="zh-CN" sz="1600" dirty="0">
              <a:solidFill>
                <a:schemeClr val="accent1"/>
              </a:solidFill>
              <a:latin typeface="微软雅黑" pitchFamily="34" charset="-122"/>
              <a:ea typeface="微软雅黑" pitchFamily="34" charset="-122"/>
            </a:endParaRPr>
          </a:p>
        </p:txBody>
      </p:sp>
      <p:sp>
        <p:nvSpPr>
          <p:cNvPr id="7" name="文本框 38"/>
          <p:cNvSpPr txBox="1"/>
          <p:nvPr userDrawn="1"/>
        </p:nvSpPr>
        <p:spPr>
          <a:xfrm>
            <a:off x="287493" y="568288"/>
            <a:ext cx="1872208" cy="207753"/>
          </a:xfrm>
          <a:prstGeom prst="rect">
            <a:avLst/>
          </a:prstGeom>
          <a:noFill/>
        </p:spPr>
        <p:txBody>
          <a:bodyPr wrap="square" lIns="68584" tIns="34292" rIns="68584" bIns="34292" rtlCol="0">
            <a:spAutoFit/>
          </a:bodyPr>
          <a:lstStyle/>
          <a:p>
            <a:pPr algn="dist" defTabSz="685795"/>
            <a:r>
              <a:rPr lang="en-US" altLang="zh-CN" sz="900" dirty="0">
                <a:solidFill>
                  <a:schemeClr val="bg1"/>
                </a:solidFill>
                <a:cs typeface="+mn-ea"/>
                <a:sym typeface="+mn-lt"/>
              </a:rPr>
              <a:t>ADD RELATED TITLE WORDS</a:t>
            </a:r>
            <a:endParaRPr lang="zh-CN" altLang="en-US" sz="9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7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工作完成情况</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F9378248-A63A-4CC1-A050-FA7A832C65BD}" type="datetimeFigureOut">
              <a:rPr lang="zh-CN" altLang="en-US" smtClean="0"/>
              <a:t>2017/10/26</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50B4BFE3-3554-44DF-AACC-08A711377AD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7" r:id="rId8"/>
    <p:sldLayoutId id="2147483668" r:id="rId9"/>
    <p:sldLayoutId id="2147483669" r:id="rId10"/>
    <p:sldLayoutId id="2147483670"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71" r:id="rId22"/>
    <p:sldLayoutId id="2147483672" r:id="rId23"/>
    <p:sldLayoutId id="2147483673" r:id="rId24"/>
    <p:sldLayoutId id="2147483674" r:id="rId25"/>
    <p:sldLayoutId id="2147483675" r:id="rId26"/>
    <p:sldLayoutId id="2147483676" r:id="rId27"/>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chart" Target="../charts/char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F6A6C7F-DA94-40DF-B7B8-891499852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6" name="图片 5">
            <a:extLst>
              <a:ext uri="{FF2B5EF4-FFF2-40B4-BE49-F238E27FC236}">
                <a16:creationId xmlns:a16="http://schemas.microsoft.com/office/drawing/2014/main" id="{1680A8A9-736D-4A2A-BC4E-3009EC95E9A7}"/>
              </a:ext>
            </a:extLst>
          </p:cNvPr>
          <p:cNvPicPr>
            <a:picLocks noChangeAspect="1"/>
          </p:cNvPicPr>
          <p:nvPr/>
        </p:nvPicPr>
        <p:blipFill rotWithShape="1">
          <a:blip r:embed="rId5">
            <a:extLst>
              <a:ext uri="{28A0092B-C50C-407E-A947-70E740481C1C}">
                <a14:useLocalDpi xmlns:a14="http://schemas.microsoft.com/office/drawing/2010/main" val="0"/>
              </a:ext>
            </a:extLst>
          </a:blip>
          <a:srcRect l="18507" t="47395" r="65743" b="7397"/>
          <a:stretch/>
        </p:blipFill>
        <p:spPr>
          <a:xfrm>
            <a:off x="4939177" y="1989288"/>
            <a:ext cx="1440160" cy="2232248"/>
          </a:xfrm>
          <a:prstGeom prst="rect">
            <a:avLst/>
          </a:prstGeom>
        </p:spPr>
      </p:pic>
      <p:pic>
        <p:nvPicPr>
          <p:cNvPr id="7" name="图片 6">
            <a:extLst>
              <a:ext uri="{FF2B5EF4-FFF2-40B4-BE49-F238E27FC236}">
                <a16:creationId xmlns:a16="http://schemas.microsoft.com/office/drawing/2014/main" id="{7D4FC16D-5E89-4A0E-A174-6611B30381DC}"/>
              </a:ext>
            </a:extLst>
          </p:cNvPr>
          <p:cNvPicPr>
            <a:picLocks noChangeAspect="1"/>
          </p:cNvPicPr>
          <p:nvPr/>
        </p:nvPicPr>
        <p:blipFill rotWithShape="1">
          <a:blip r:embed="rId5">
            <a:extLst>
              <a:ext uri="{28A0092B-C50C-407E-A947-70E740481C1C}">
                <a14:useLocalDpi xmlns:a14="http://schemas.microsoft.com/office/drawing/2010/main" val="0"/>
              </a:ext>
            </a:extLst>
          </a:blip>
          <a:srcRect l="33076" t="3646" r="33063" b="75938"/>
          <a:stretch/>
        </p:blipFill>
        <p:spPr>
          <a:xfrm>
            <a:off x="3815916" y="160276"/>
            <a:ext cx="3096344" cy="1008112"/>
          </a:xfrm>
          <a:prstGeom prst="rect">
            <a:avLst/>
          </a:prstGeom>
        </p:spPr>
      </p:pic>
      <p:pic>
        <p:nvPicPr>
          <p:cNvPr id="8" name="图片 7">
            <a:extLst>
              <a:ext uri="{FF2B5EF4-FFF2-40B4-BE49-F238E27FC236}">
                <a16:creationId xmlns:a16="http://schemas.microsoft.com/office/drawing/2014/main" id="{ECBC0E6F-3BF1-4A7E-BC36-774E8DE1A1F8}"/>
              </a:ext>
            </a:extLst>
          </p:cNvPr>
          <p:cNvPicPr>
            <a:picLocks noChangeAspect="1"/>
          </p:cNvPicPr>
          <p:nvPr/>
        </p:nvPicPr>
        <p:blipFill rotWithShape="1">
          <a:blip r:embed="rId5">
            <a:extLst>
              <a:ext uri="{28A0092B-C50C-407E-A947-70E740481C1C}">
                <a14:useLocalDpi xmlns:a14="http://schemas.microsoft.com/office/drawing/2010/main" val="0"/>
              </a:ext>
            </a:extLst>
          </a:blip>
          <a:srcRect l="33076" t="25521" r="33063" b="5939"/>
          <a:stretch/>
        </p:blipFill>
        <p:spPr>
          <a:xfrm>
            <a:off x="4809087" y="798746"/>
            <a:ext cx="3096344" cy="3384376"/>
          </a:xfrm>
          <a:prstGeom prst="rect">
            <a:avLst/>
          </a:prstGeom>
        </p:spPr>
      </p:pic>
      <p:sp>
        <p:nvSpPr>
          <p:cNvPr id="9" name="文本框 158">
            <a:extLst>
              <a:ext uri="{FF2B5EF4-FFF2-40B4-BE49-F238E27FC236}">
                <a16:creationId xmlns:a16="http://schemas.microsoft.com/office/drawing/2014/main" id="{577DFD10-E8B4-4021-90C5-DA633CD7C103}"/>
              </a:ext>
            </a:extLst>
          </p:cNvPr>
          <p:cNvSpPr txBox="1"/>
          <p:nvPr/>
        </p:nvSpPr>
        <p:spPr>
          <a:xfrm>
            <a:off x="335660" y="2211879"/>
            <a:ext cx="4153269" cy="558110"/>
          </a:xfrm>
          <a:prstGeom prst="rect">
            <a:avLst/>
          </a:prstGeom>
          <a:noFill/>
        </p:spPr>
        <p:txBody>
          <a:bodyPr wrap="none" lIns="65032" tIns="32516" rIns="65032" bIns="32516" rtlCol="0">
            <a:spAutoFit/>
          </a:bodyPr>
          <a:lstStyle/>
          <a:p>
            <a:r>
              <a:rPr kumimoji="1" lang="zh-CN" altLang="en-US" sz="3200" dirty="0">
                <a:solidFill>
                  <a:schemeClr val="bg1">
                    <a:lumMod val="95000"/>
                  </a:schemeClr>
                </a:solidFill>
                <a:latin typeface="微软雅黑" panose="020B0503020204020204" pitchFamily="34" charset="-122"/>
                <a:ea typeface="微软雅黑" panose="020B0503020204020204" pitchFamily="34" charset="-122"/>
              </a:rPr>
              <a:t>未来科技动态</a:t>
            </a:r>
            <a:r>
              <a:rPr kumimoji="1" lang="en-US" altLang="zh-CN" sz="3200" dirty="0">
                <a:solidFill>
                  <a:schemeClr val="bg1">
                    <a:lumMod val="95000"/>
                  </a:schemeClr>
                </a:solidFill>
                <a:latin typeface="微软雅黑" panose="020B0503020204020204" pitchFamily="34" charset="-122"/>
                <a:ea typeface="微软雅黑" panose="020B0503020204020204" pitchFamily="34" charset="-122"/>
              </a:rPr>
              <a:t>PPT</a:t>
            </a:r>
            <a:r>
              <a:rPr kumimoji="1" lang="zh-CN" altLang="en-US" sz="3200" dirty="0">
                <a:solidFill>
                  <a:schemeClr val="bg1">
                    <a:lumMod val="95000"/>
                  </a:schemeClr>
                </a:solidFill>
                <a:latin typeface="微软雅黑" panose="020B0503020204020204" pitchFamily="34" charset="-122"/>
                <a:ea typeface="微软雅黑" panose="020B0503020204020204" pitchFamily="34" charset="-122"/>
              </a:rPr>
              <a:t>模板</a:t>
            </a:r>
          </a:p>
        </p:txBody>
      </p:sp>
      <p:sp>
        <p:nvSpPr>
          <p:cNvPr id="11" name="文本框 159">
            <a:extLst>
              <a:ext uri="{FF2B5EF4-FFF2-40B4-BE49-F238E27FC236}">
                <a16:creationId xmlns:a16="http://schemas.microsoft.com/office/drawing/2014/main" id="{60F00A2E-F70E-4107-BBE4-936615D404FA}"/>
              </a:ext>
            </a:extLst>
          </p:cNvPr>
          <p:cNvSpPr txBox="1"/>
          <p:nvPr/>
        </p:nvSpPr>
        <p:spPr>
          <a:xfrm>
            <a:off x="357815" y="2923922"/>
            <a:ext cx="3962157" cy="481165"/>
          </a:xfrm>
          <a:prstGeom prst="rect">
            <a:avLst/>
          </a:prstGeom>
          <a:noFill/>
        </p:spPr>
        <p:txBody>
          <a:bodyPr wrap="square" lIns="65032" tIns="32516" rIns="65032" bIns="32516" rtlCol="0">
            <a:spAutoFit/>
          </a:bodyPr>
          <a:lstStyle/>
          <a:p>
            <a:pPr algn="ctr">
              <a:lnSpc>
                <a:spcPct val="150000"/>
              </a:lnSpc>
              <a:buNone/>
            </a:pPr>
            <a:r>
              <a:rPr lang="en-US" altLang="zh-CN" sz="600" dirty="0">
                <a:solidFill>
                  <a:schemeClr val="bg1">
                    <a:lumMod val="95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bg1">
                  <a:lumMod val="95000"/>
                </a:schemeClr>
              </a:solidFill>
              <a:latin typeface="Arial" panose="020B0604020202020204" pitchFamily="34" charset="0"/>
              <a:cs typeface="Arial" panose="020B0604020202020204" pitchFamily="34" charset="0"/>
            </a:endParaRPr>
          </a:p>
        </p:txBody>
      </p:sp>
      <p:sp>
        <p:nvSpPr>
          <p:cNvPr id="13" name="文本框 159">
            <a:extLst>
              <a:ext uri="{FF2B5EF4-FFF2-40B4-BE49-F238E27FC236}">
                <a16:creationId xmlns:a16="http://schemas.microsoft.com/office/drawing/2014/main" id="{C18AAC1E-94B7-4213-BD66-E7596EDAC1AC}"/>
              </a:ext>
            </a:extLst>
          </p:cNvPr>
          <p:cNvSpPr txBox="1"/>
          <p:nvPr/>
        </p:nvSpPr>
        <p:spPr>
          <a:xfrm>
            <a:off x="719572" y="3588554"/>
            <a:ext cx="3183459" cy="276687"/>
          </a:xfrm>
          <a:prstGeom prst="rect">
            <a:avLst/>
          </a:prstGeom>
          <a:noFill/>
        </p:spPr>
        <p:txBody>
          <a:bodyPr wrap="square" lIns="65032" tIns="32516" rIns="65032" bIns="32516" rtlCol="0">
            <a:spAutoFit/>
          </a:bodyPr>
          <a:lstStyle/>
          <a:p>
            <a:pPr algn="ctr">
              <a:lnSpc>
                <a:spcPct val="150000"/>
              </a:lnSpc>
              <a:buNone/>
            </a:pPr>
            <a:r>
              <a:rPr lang="zh-CN" altLang="en-US" sz="1050" dirty="0">
                <a:solidFill>
                  <a:schemeClr val="bg1"/>
                </a:solidFill>
                <a:latin typeface="Arial" panose="020B0604020202020204" pitchFamily="34" charset="0"/>
                <a:cs typeface="Arial" panose="020B0604020202020204" pitchFamily="34" charset="0"/>
              </a:rPr>
              <a:t>汇报</a:t>
            </a:r>
            <a:r>
              <a:rPr lang="zh-CN" altLang="en-US" sz="1050">
                <a:solidFill>
                  <a:schemeClr val="bg1"/>
                </a:solidFill>
                <a:latin typeface="Arial" panose="020B0604020202020204" pitchFamily="34" charset="0"/>
                <a:cs typeface="Arial" panose="020B0604020202020204" pitchFamily="34" charset="0"/>
              </a:rPr>
              <a:t>人：博龙图旗舰店             </a:t>
            </a:r>
            <a:r>
              <a:rPr lang="zh-CN" altLang="en-US" sz="1050" dirty="0">
                <a:solidFill>
                  <a:schemeClr val="bg1"/>
                </a:solidFill>
                <a:latin typeface="Arial" panose="020B0604020202020204" pitchFamily="34" charset="0"/>
                <a:cs typeface="Arial" panose="020B0604020202020204" pitchFamily="34" charset="0"/>
              </a:rPr>
              <a:t>时间：</a:t>
            </a:r>
            <a:r>
              <a:rPr lang="en-US" altLang="zh-CN" sz="1050" dirty="0">
                <a:solidFill>
                  <a:schemeClr val="bg1"/>
                </a:solidFill>
                <a:latin typeface="Arial" panose="020B0604020202020204" pitchFamily="34" charset="0"/>
                <a:cs typeface="Arial" panose="020B0604020202020204" pitchFamily="34" charset="0"/>
              </a:rPr>
              <a:t>2018x</a:t>
            </a:r>
            <a:r>
              <a:rPr lang="zh-CN" altLang="en-US" sz="1050" dirty="0">
                <a:solidFill>
                  <a:schemeClr val="bg1"/>
                </a:solidFill>
                <a:latin typeface="Arial" panose="020B0604020202020204" pitchFamily="34" charset="0"/>
                <a:cs typeface="Arial" panose="020B0604020202020204" pitchFamily="34" charset="0"/>
              </a:rPr>
              <a:t>月</a:t>
            </a:r>
            <a:r>
              <a:rPr lang="en-US" altLang="zh-CN" sz="1050" dirty="0">
                <a:solidFill>
                  <a:schemeClr val="bg1"/>
                </a:solidFill>
                <a:latin typeface="Arial" panose="020B0604020202020204" pitchFamily="34" charset="0"/>
                <a:cs typeface="Arial" panose="020B0604020202020204" pitchFamily="34" charset="0"/>
              </a:rPr>
              <a:t>x</a:t>
            </a:r>
            <a:r>
              <a:rPr lang="zh-CN" altLang="en-US" sz="1050" dirty="0">
                <a:solidFill>
                  <a:schemeClr val="bg1"/>
                </a:solidFill>
                <a:latin typeface="Arial" panose="020B0604020202020204" pitchFamily="34" charset="0"/>
                <a:cs typeface="Arial" panose="020B0604020202020204" pitchFamily="34" charset="0"/>
              </a:rPr>
              <a:t>日</a:t>
            </a:r>
          </a:p>
        </p:txBody>
      </p:sp>
      <p:sp>
        <p:nvSpPr>
          <p:cNvPr id="2" name="椭圆 1">
            <a:extLst>
              <a:ext uri="{FF2B5EF4-FFF2-40B4-BE49-F238E27FC236}">
                <a16:creationId xmlns:a16="http://schemas.microsoft.com/office/drawing/2014/main" id="{D6E2D084-D855-4A4F-A3E3-ED6F45763471}"/>
              </a:ext>
            </a:extLst>
          </p:cNvPr>
          <p:cNvSpPr/>
          <p:nvPr/>
        </p:nvSpPr>
        <p:spPr>
          <a:xfrm>
            <a:off x="1691680" y="808348"/>
            <a:ext cx="1260140" cy="126014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文本框 2">
            <a:extLst>
              <a:ext uri="{FF2B5EF4-FFF2-40B4-BE49-F238E27FC236}">
                <a16:creationId xmlns:a16="http://schemas.microsoft.com/office/drawing/2014/main" id="{89DBC864-55C8-4766-AD8B-DD8F7A192335}"/>
              </a:ext>
            </a:extLst>
          </p:cNvPr>
          <p:cNvSpPr txBox="1"/>
          <p:nvPr/>
        </p:nvSpPr>
        <p:spPr>
          <a:xfrm>
            <a:off x="1962356" y="1185445"/>
            <a:ext cx="727828" cy="615553"/>
          </a:xfrm>
          <a:prstGeom prst="rect">
            <a:avLst/>
          </a:prstGeom>
          <a:noFill/>
        </p:spPr>
        <p:txBody>
          <a:bodyPr wrap="none" rtlCol="0">
            <a:spAutoFit/>
          </a:bodyPr>
          <a:lstStyle/>
          <a:p>
            <a:pPr algn="ctr"/>
            <a:r>
              <a:rPr lang="en-US" altLang="zh-CN" dirty="0">
                <a:solidFill>
                  <a:schemeClr val="bg1"/>
                </a:solidFill>
              </a:rPr>
              <a:t>LOGO</a:t>
            </a:r>
          </a:p>
          <a:p>
            <a:pPr algn="ctr"/>
            <a:r>
              <a:rPr lang="en-US" altLang="zh-CN" sz="1600" dirty="0">
                <a:solidFill>
                  <a:schemeClr val="bg1"/>
                </a:solidFill>
              </a:rPr>
              <a:t>HERE</a:t>
            </a:r>
            <a:endParaRPr lang="zh-CN" altLang="en-US" sz="1600" dirty="0">
              <a:solidFill>
                <a:schemeClr val="bg1"/>
              </a:solidFill>
            </a:endParaRPr>
          </a:p>
        </p:txBody>
      </p:sp>
      <p:pic>
        <p:nvPicPr>
          <p:cNvPr id="4" name="Dirty Dropouts - Unity">
            <a:hlinkClick r:id="" action="ppaction://media"/>
            <a:extLst>
              <a:ext uri="{FF2B5EF4-FFF2-40B4-BE49-F238E27FC236}">
                <a16:creationId xmlns:a16="http://schemas.microsoft.com/office/drawing/2014/main" id="{FFF290BD-CA25-464B-9778-16462206FE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0588" y="1466118"/>
            <a:ext cx="609600" cy="609600"/>
          </a:xfrm>
          <a:prstGeom prst="rect">
            <a:avLst/>
          </a:prstGeom>
        </p:spPr>
      </p:pic>
    </p:spTree>
    <p:extLst>
      <p:ext uri="{BB962C8B-B14F-4D97-AF65-F5344CB8AC3E}">
        <p14:creationId xmlns:p14="http://schemas.microsoft.com/office/powerpoint/2010/main" val="17492266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26" presetClass="emph" presetSubtype="0" fill="hold" nodeType="afterEffect">
                                  <p:stCondLst>
                                    <p:cond delay="0"/>
                                  </p:stCondLst>
                                  <p:childTnLst>
                                    <p:animEffect transition="out" filter="fade">
                                      <p:cBhvr>
                                        <p:cTn id="19" dur="500" tmFilter="0, 0; .2, .5; .8, .5; 1, 0"/>
                                        <p:tgtEl>
                                          <p:spTgt spid="8"/>
                                        </p:tgtEl>
                                      </p:cBhvr>
                                    </p:animEffect>
                                    <p:animScale>
                                      <p:cBhvr>
                                        <p:cTn id="20" dur="250" autoRev="1" fill="hold"/>
                                        <p:tgtEl>
                                          <p:spTgt spid="8"/>
                                        </p:tgtEl>
                                      </p:cBhvr>
                                      <p:by x="105000" y="105000"/>
                                    </p:animScale>
                                  </p:childTnLst>
                                </p:cTn>
                              </p:par>
                            </p:childTnLst>
                          </p:cTn>
                        </p:par>
                        <p:par>
                          <p:cTn id="21" fill="hold">
                            <p:stCondLst>
                              <p:cond delay="2000"/>
                            </p:stCondLst>
                            <p:childTnLst>
                              <p:par>
                                <p:cTn id="22" presetID="21" presetClass="entr" presetSubtype="1"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heel(1)">
                                      <p:cBhvr>
                                        <p:cTn id="24" dur="2000"/>
                                        <p:tgtEl>
                                          <p:spTgt spid="2"/>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450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9"/>
                                        </p:tgtEl>
                                        <p:attrNameLst>
                                          <p:attrName>ppt_y</p:attrName>
                                        </p:attrNameLst>
                                      </p:cBhvr>
                                      <p:tavLst>
                                        <p:tav tm="0">
                                          <p:val>
                                            <p:strVal val="#ppt_y"/>
                                          </p:val>
                                        </p:tav>
                                        <p:tav tm="100000">
                                          <p:val>
                                            <p:strVal val="#ppt_y"/>
                                          </p:val>
                                        </p:tav>
                                      </p:tavLst>
                                    </p:anim>
                                    <p:anim calcmode="lin" valueType="num">
                                      <p:cBhvr>
                                        <p:cTn id="3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9"/>
                                        </p:tgtEl>
                                      </p:cBhvr>
                                    </p:animEffect>
                                  </p:childTnLst>
                                </p:cTn>
                              </p:par>
                            </p:childTnLst>
                          </p:cTn>
                        </p:par>
                        <p:par>
                          <p:cTn id="37" fill="hold">
                            <p:stCondLst>
                              <p:cond delay="5500"/>
                            </p:stCondLst>
                            <p:childTnLst>
                              <p:par>
                                <p:cTn id="38" presetID="26" presetClass="emph" presetSubtype="0" fill="hold" grpId="1" nodeType="afterEffect">
                                  <p:stCondLst>
                                    <p:cond delay="0"/>
                                  </p:stCondLst>
                                  <p:iterate type="lt">
                                    <p:tmPct val="0"/>
                                  </p:iterate>
                                  <p:childTnLst>
                                    <p:animEffect transition="out" filter="fade">
                                      <p:cBhvr>
                                        <p:cTn id="39" dur="500" tmFilter="0, 0; .2, .5; .8, .5; 1, 0"/>
                                        <p:tgtEl>
                                          <p:spTgt spid="9"/>
                                        </p:tgtEl>
                                      </p:cBhvr>
                                    </p:animEffect>
                                    <p:animScale>
                                      <p:cBhvr>
                                        <p:cTn id="40" dur="250" autoRev="1" fill="hold"/>
                                        <p:tgtEl>
                                          <p:spTgt spid="9"/>
                                        </p:tgtEl>
                                      </p:cBhvr>
                                      <p:by x="105000" y="105000"/>
                                    </p:animScale>
                                  </p:childTnLst>
                                </p:cTn>
                              </p:par>
                            </p:childTnLst>
                          </p:cTn>
                        </p:par>
                        <p:par>
                          <p:cTn id="41" fill="hold">
                            <p:stCondLst>
                              <p:cond delay="600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11"/>
                                        </p:tgtEl>
                                        <p:attrNameLst>
                                          <p:attrName>ppt_y</p:attrName>
                                        </p:attrNameLst>
                                      </p:cBhvr>
                                      <p:tavLst>
                                        <p:tav tm="0">
                                          <p:val>
                                            <p:strVal val="#ppt_y"/>
                                          </p:val>
                                        </p:tav>
                                        <p:tav tm="100000">
                                          <p:val>
                                            <p:strVal val="#ppt_y"/>
                                          </p:val>
                                        </p:tav>
                                      </p:tavLst>
                                    </p:anim>
                                    <p:anim calcmode="lin" valueType="num">
                                      <p:cBhvr>
                                        <p:cTn id="46"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11"/>
                                        </p:tgtEl>
                                      </p:cBhvr>
                                    </p:animEffect>
                                  </p:childTnLst>
                                </p:cTn>
                              </p:par>
                            </p:childTnLst>
                          </p:cTn>
                        </p:par>
                        <p:par>
                          <p:cTn id="49" fill="hold">
                            <p:stCondLst>
                              <p:cond delay="1425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13"/>
                                        </p:tgtEl>
                                        <p:attrNameLst>
                                          <p:attrName>ppt_y</p:attrName>
                                        </p:attrNameLst>
                                      </p:cBhvr>
                                      <p:tavLst>
                                        <p:tav tm="0">
                                          <p:val>
                                            <p:strVal val="#ppt_y"/>
                                          </p:val>
                                        </p:tav>
                                        <p:tav tm="100000">
                                          <p:val>
                                            <p:strVal val="#ppt_y"/>
                                          </p:val>
                                        </p:tav>
                                      </p:tavLst>
                                    </p:anim>
                                    <p:anim calcmode="lin" valueType="num">
                                      <p:cBhvr>
                                        <p:cTn id="5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57" repeatCount="indefinite" fill="hold" display="0">
                  <p:stCondLst>
                    <p:cond delay="indefinite"/>
                  </p:stCondLst>
                  <p:endCondLst>
                    <p:cond evt="onStopAudio" delay="0">
                      <p:tgtEl>
                        <p:sldTgt/>
                      </p:tgtEl>
                    </p:cond>
                  </p:endCondLst>
                </p:cTn>
                <p:tgtEl>
                  <p:spTgt spid="4"/>
                </p:tgtEl>
              </p:cMediaNode>
            </p:audio>
          </p:childTnLst>
        </p:cTn>
      </p:par>
    </p:tnLst>
    <p:bldLst>
      <p:bldP spid="9" grpId="0"/>
      <p:bldP spid="9" grpId="1"/>
      <p:bldP spid="11" grpId="0"/>
      <p:bldP spid="13" grpId="0"/>
      <p:bldP spid="2" grpId="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7"/>
          <p:cNvSpPr/>
          <p:nvPr/>
        </p:nvSpPr>
        <p:spPr>
          <a:xfrm>
            <a:off x="4596246" y="1686562"/>
            <a:ext cx="1" cy="1022547"/>
          </a:xfrm>
          <a:prstGeom prst="line">
            <a:avLst/>
          </a:prstGeom>
          <a:ln w="6350">
            <a:solidFill>
              <a:schemeClr val="bg1">
                <a:lumMod val="65000"/>
              </a:schemeClr>
            </a:solidFill>
            <a:miter lim="400000"/>
          </a:ln>
        </p:spPr>
        <p:txBody>
          <a:bodyPr lIns="0" tIns="0" rIns="0" bIns="0"/>
          <a:lstStyle/>
          <a:p>
            <a:pPr defTabSz="171408">
              <a:defRPr sz="1200">
                <a:solidFill>
                  <a:srgbClr val="000000"/>
                </a:solidFill>
                <a:latin typeface="Helvetica"/>
                <a:ea typeface="Helvetica"/>
                <a:cs typeface="Helvetica"/>
                <a:sym typeface="Helvetica"/>
              </a:defRPr>
            </a:pPr>
            <a:endParaRPr sz="4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Shape 1785"/>
          <p:cNvSpPr/>
          <p:nvPr/>
        </p:nvSpPr>
        <p:spPr>
          <a:xfrm>
            <a:off x="4596244" y="1686563"/>
            <a:ext cx="3103473" cy="1017027"/>
          </a:xfrm>
          <a:prstGeom prst="line">
            <a:avLst/>
          </a:prstGeom>
          <a:ln w="6350">
            <a:solidFill>
              <a:schemeClr val="bg1">
                <a:lumMod val="65000"/>
              </a:schemeClr>
            </a:solidFill>
            <a:miter lim="400000"/>
          </a:ln>
        </p:spPr>
        <p:txBody>
          <a:bodyPr lIns="0" tIns="0" rIns="0" bIns="0"/>
          <a:lstStyle/>
          <a:p>
            <a:pPr defTabSz="171408">
              <a:defRPr sz="1200">
                <a:solidFill>
                  <a:srgbClr val="000000"/>
                </a:solidFill>
                <a:latin typeface="Helvetica"/>
                <a:ea typeface="Helvetica"/>
                <a:cs typeface="Helvetica"/>
                <a:sym typeface="Helvetica"/>
              </a:defRPr>
            </a:pPr>
            <a:endParaRPr sz="4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Shape 1786"/>
          <p:cNvSpPr/>
          <p:nvPr/>
        </p:nvSpPr>
        <p:spPr>
          <a:xfrm>
            <a:off x="4600696" y="1686561"/>
            <a:ext cx="1561084" cy="1017029"/>
          </a:xfrm>
          <a:prstGeom prst="line">
            <a:avLst/>
          </a:prstGeom>
          <a:ln w="6350">
            <a:solidFill>
              <a:schemeClr val="bg1">
                <a:lumMod val="65000"/>
              </a:schemeClr>
            </a:solidFill>
            <a:miter lim="400000"/>
          </a:ln>
        </p:spPr>
        <p:txBody>
          <a:bodyPr lIns="0" tIns="0" rIns="0" bIns="0"/>
          <a:lstStyle/>
          <a:p>
            <a:pPr defTabSz="171408">
              <a:defRPr sz="1200">
                <a:solidFill>
                  <a:srgbClr val="000000"/>
                </a:solidFill>
                <a:latin typeface="Helvetica"/>
                <a:ea typeface="Helvetica"/>
                <a:cs typeface="Helvetica"/>
                <a:sym typeface="Helvetica"/>
              </a:defRPr>
            </a:pPr>
            <a:endParaRPr sz="4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Shape 1788"/>
          <p:cNvSpPr/>
          <p:nvPr/>
        </p:nvSpPr>
        <p:spPr>
          <a:xfrm flipH="1">
            <a:off x="3041749" y="1686562"/>
            <a:ext cx="1555067" cy="1011509"/>
          </a:xfrm>
          <a:prstGeom prst="line">
            <a:avLst/>
          </a:prstGeom>
          <a:ln w="6350">
            <a:solidFill>
              <a:schemeClr val="bg1">
                <a:lumMod val="65000"/>
              </a:schemeClr>
            </a:solidFill>
            <a:miter lim="400000"/>
          </a:ln>
        </p:spPr>
        <p:txBody>
          <a:bodyPr lIns="0" tIns="0" rIns="0" bIns="0"/>
          <a:lstStyle/>
          <a:p>
            <a:pPr defTabSz="171408">
              <a:defRPr sz="1200">
                <a:solidFill>
                  <a:srgbClr val="000000"/>
                </a:solidFill>
                <a:latin typeface="Helvetica"/>
                <a:ea typeface="Helvetica"/>
                <a:cs typeface="Helvetica"/>
                <a:sym typeface="Helvetica"/>
              </a:defRPr>
            </a:pPr>
            <a:endParaRPr sz="4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Shape 1789"/>
          <p:cNvSpPr/>
          <p:nvPr/>
        </p:nvSpPr>
        <p:spPr>
          <a:xfrm flipH="1">
            <a:off x="1487253" y="1686562"/>
            <a:ext cx="3108992" cy="1022547"/>
          </a:xfrm>
          <a:prstGeom prst="line">
            <a:avLst/>
          </a:prstGeom>
          <a:ln w="6350">
            <a:solidFill>
              <a:schemeClr val="bg1">
                <a:lumMod val="65000"/>
              </a:schemeClr>
            </a:solidFill>
            <a:miter lim="400000"/>
          </a:ln>
        </p:spPr>
        <p:txBody>
          <a:bodyPr lIns="0" tIns="0" rIns="0" bIns="0"/>
          <a:lstStyle/>
          <a:p>
            <a:pPr defTabSz="171408">
              <a:defRPr sz="1200">
                <a:solidFill>
                  <a:srgbClr val="000000"/>
                </a:solidFill>
                <a:latin typeface="Helvetica"/>
                <a:ea typeface="Helvetica"/>
                <a:cs typeface="Helvetica"/>
                <a:sym typeface="Helvetica"/>
              </a:defRPr>
            </a:pPr>
            <a:endParaRPr sz="427">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Shape 1794"/>
          <p:cNvSpPr/>
          <p:nvPr/>
        </p:nvSpPr>
        <p:spPr>
          <a:xfrm>
            <a:off x="786853" y="2517316"/>
            <a:ext cx="1418946" cy="441704"/>
          </a:xfrm>
          <a:prstGeom prst="roundRect">
            <a:avLst>
              <a:gd name="adj" fmla="val 50000"/>
            </a:avLst>
          </a:prstGeom>
          <a:solidFill>
            <a:schemeClr val="bg1">
              <a:alpha val="57000"/>
            </a:schemeClr>
          </a:solidFill>
          <a:ln w="12700">
            <a:miter lim="400000"/>
          </a:ln>
        </p:spPr>
        <p:txBody>
          <a:bodyPr lIns="14287" tIns="14287" rIns="14287" bIns="14287" anchor="ctr"/>
          <a:lstStyle/>
          <a:p>
            <a:pPr lvl="0">
              <a:lnSpc>
                <a:spcPct val="120000"/>
              </a:lnSpc>
            </a:pPr>
            <a:endParaRPr sz="1138">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Shape 1796"/>
          <p:cNvSpPr/>
          <p:nvPr/>
        </p:nvSpPr>
        <p:spPr>
          <a:xfrm>
            <a:off x="2333568" y="2517316"/>
            <a:ext cx="1418946" cy="441704"/>
          </a:xfrm>
          <a:prstGeom prst="roundRect">
            <a:avLst>
              <a:gd name="adj" fmla="val 50000"/>
            </a:avLst>
          </a:prstGeom>
          <a:solidFill>
            <a:schemeClr val="accent3"/>
          </a:solidFill>
          <a:ln w="12700">
            <a:miter lim="400000"/>
          </a:ln>
        </p:spPr>
        <p:txBody>
          <a:bodyPr lIns="14287" tIns="14287" rIns="14287" bIns="14287" anchor="ctr"/>
          <a:lstStyle/>
          <a:p>
            <a:pPr lvl="0">
              <a:lnSpc>
                <a:spcPct val="120000"/>
              </a:lnSpc>
            </a:pPr>
            <a:endParaRPr sz="1138">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Shape 1798"/>
          <p:cNvSpPr/>
          <p:nvPr/>
        </p:nvSpPr>
        <p:spPr>
          <a:xfrm>
            <a:off x="3869410" y="2517316"/>
            <a:ext cx="1418946" cy="441704"/>
          </a:xfrm>
          <a:prstGeom prst="roundRect">
            <a:avLst>
              <a:gd name="adj" fmla="val 50000"/>
            </a:avLst>
          </a:prstGeom>
          <a:solidFill>
            <a:schemeClr val="bg1">
              <a:alpha val="57000"/>
            </a:schemeClr>
          </a:solidFill>
          <a:ln w="12700">
            <a:miter lim="400000"/>
          </a:ln>
        </p:spPr>
        <p:txBody>
          <a:bodyPr lIns="14287" tIns="14287" rIns="14287" bIns="14287" anchor="ctr"/>
          <a:lstStyle/>
          <a:p>
            <a:pPr lvl="0">
              <a:lnSpc>
                <a:spcPct val="120000"/>
              </a:lnSpc>
            </a:pPr>
            <a:endParaRPr sz="1138">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Shape 1800"/>
          <p:cNvSpPr/>
          <p:nvPr/>
        </p:nvSpPr>
        <p:spPr>
          <a:xfrm>
            <a:off x="5385783" y="2517316"/>
            <a:ext cx="1418946" cy="441704"/>
          </a:xfrm>
          <a:prstGeom prst="roundRect">
            <a:avLst>
              <a:gd name="adj" fmla="val 50000"/>
            </a:avLst>
          </a:prstGeom>
          <a:solidFill>
            <a:schemeClr val="accent1"/>
          </a:solidFill>
          <a:ln w="12700">
            <a:miter lim="400000"/>
          </a:ln>
        </p:spPr>
        <p:txBody>
          <a:bodyPr lIns="14287" tIns="14287" rIns="14287" bIns="14287" anchor="ctr"/>
          <a:lstStyle/>
          <a:p>
            <a:pPr lvl="0">
              <a:lnSpc>
                <a:spcPct val="120000"/>
              </a:lnSpc>
            </a:pPr>
            <a:endParaRPr sz="1138">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Shape 1802"/>
          <p:cNvSpPr/>
          <p:nvPr/>
        </p:nvSpPr>
        <p:spPr>
          <a:xfrm>
            <a:off x="6920451" y="2517316"/>
            <a:ext cx="1418946" cy="441704"/>
          </a:xfrm>
          <a:prstGeom prst="roundRect">
            <a:avLst>
              <a:gd name="adj" fmla="val 50000"/>
            </a:avLst>
          </a:prstGeom>
          <a:solidFill>
            <a:schemeClr val="bg1">
              <a:alpha val="57000"/>
            </a:schemeClr>
          </a:solidFill>
          <a:ln w="12700">
            <a:miter lim="400000"/>
          </a:ln>
        </p:spPr>
        <p:txBody>
          <a:bodyPr lIns="14287" tIns="14287" rIns="14287" bIns="14287" anchor="ctr"/>
          <a:lstStyle/>
          <a:p>
            <a:pPr lvl="0">
              <a:lnSpc>
                <a:spcPct val="120000"/>
              </a:lnSpc>
            </a:pPr>
            <a:endParaRPr sz="1138">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Shape 1805"/>
          <p:cNvSpPr/>
          <p:nvPr/>
        </p:nvSpPr>
        <p:spPr>
          <a:xfrm>
            <a:off x="1688785" y="3273137"/>
            <a:ext cx="5805395" cy="1013024"/>
          </a:xfrm>
          <a:prstGeom prst="roundRect">
            <a:avLst>
              <a:gd name="adj" fmla="val 50000"/>
            </a:avLst>
          </a:prstGeom>
          <a:solidFill>
            <a:schemeClr val="bg1">
              <a:alpha val="39000"/>
            </a:schemeClr>
          </a:solidFill>
          <a:ln w="12700">
            <a:solidFill>
              <a:srgbClr val="A6AAA9"/>
            </a:solidFill>
            <a:miter lim="400000"/>
          </a:ln>
        </p:spPr>
        <p:txBody>
          <a:bodyPr lIns="14287" tIns="14287" rIns="14287" bIns="14287" anchor="ctr"/>
          <a:lstStyle/>
          <a:p>
            <a:pPr lvl="0">
              <a:lnSpc>
                <a:spcPct val="120000"/>
              </a:lnSpc>
            </a:pPr>
            <a:endParaRPr>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Group 33"/>
          <p:cNvGrpSpPr/>
          <p:nvPr/>
        </p:nvGrpSpPr>
        <p:grpSpPr>
          <a:xfrm>
            <a:off x="4144853" y="1273549"/>
            <a:ext cx="893258" cy="893258"/>
            <a:chOff x="5526407" y="1696816"/>
            <a:chExt cx="1191141" cy="1191141"/>
          </a:xfrm>
        </p:grpSpPr>
        <p:sp>
          <p:nvSpPr>
            <p:cNvPr id="14" name="Shape 1790"/>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9049" tIns="19049" rIns="19049" bIns="19049" anchor="ctr"/>
            <a:lstStyle/>
            <a:p>
              <a:pPr lvl="0">
                <a:lnSpc>
                  <a:spcPct val="120000"/>
                </a:lnSpc>
              </a:pPr>
              <a:endParaRPr>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Shape 1804"/>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a:miter lim="400000"/>
            </a:ln>
          </p:spPr>
          <p:txBody>
            <a:bodyPr lIns="0" tIns="0" rIns="0" bIns="0" anchor="ctr"/>
            <a:lstStyle/>
            <a:p>
              <a:pPr lvl="0">
                <a:lnSpc>
                  <a:spcPct val="120000"/>
                </a:lnSpc>
              </a:pPr>
              <a:endParaRPr>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6" name="Text Placeholder 3"/>
          <p:cNvSpPr txBox="1">
            <a:spLocks/>
          </p:cNvSpPr>
          <p:nvPr/>
        </p:nvSpPr>
        <p:spPr>
          <a:xfrm>
            <a:off x="2166741" y="3495872"/>
            <a:ext cx="4796453" cy="567554"/>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56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a:t>
            </a:r>
            <a:r>
              <a:rPr lang="en-US" altLang="zh-CN" sz="569"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56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a:t>
            </a:r>
            <a:r>
              <a:rPr lang="en-US" altLang="zh-CN" sz="569"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directly.Please</a:t>
            </a:r>
            <a:r>
              <a:rPr lang="en-US" altLang="zh-CN" sz="56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replace text, click add relevant headline, modify the text content, also can copy your content to this directly.</a:t>
            </a:r>
            <a:endParaRPr lang="en-GB" altLang="zh-CN" sz="569"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 Placeholder 3"/>
          <p:cNvSpPr txBox="1">
            <a:spLocks/>
          </p:cNvSpPr>
          <p:nvPr/>
        </p:nvSpPr>
        <p:spPr>
          <a:xfrm>
            <a:off x="2339382" y="2584907"/>
            <a:ext cx="1407316" cy="306525"/>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None/>
            </a:pPr>
            <a:r>
              <a:rPr lang="zh-CN" altLang="en-US"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点击输入内容</a:t>
            </a:r>
            <a:endParaRPr lang="en-GB" altLang="zh-CN"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 Placeholder 3"/>
          <p:cNvSpPr txBox="1">
            <a:spLocks/>
          </p:cNvSpPr>
          <p:nvPr/>
        </p:nvSpPr>
        <p:spPr>
          <a:xfrm>
            <a:off x="3875222" y="2584907"/>
            <a:ext cx="1407316" cy="30652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点击输入内容</a:t>
            </a:r>
            <a:endParaRPr lang="en-GB" altLang="zh-CN"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 Placeholder 3"/>
          <p:cNvSpPr txBox="1">
            <a:spLocks/>
          </p:cNvSpPr>
          <p:nvPr/>
        </p:nvSpPr>
        <p:spPr>
          <a:xfrm>
            <a:off x="5391596" y="2584907"/>
            <a:ext cx="1407316" cy="30652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点击输入内容</a:t>
            </a:r>
            <a:endParaRPr lang="en-GB" altLang="zh-CN"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 Placeholder 3"/>
          <p:cNvSpPr txBox="1">
            <a:spLocks/>
          </p:cNvSpPr>
          <p:nvPr/>
        </p:nvSpPr>
        <p:spPr>
          <a:xfrm>
            <a:off x="804442" y="2584907"/>
            <a:ext cx="1407316" cy="30652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点击输入内容</a:t>
            </a:r>
            <a:endParaRPr lang="en-GB" altLang="zh-CN"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 Placeholder 3"/>
          <p:cNvSpPr txBox="1">
            <a:spLocks/>
          </p:cNvSpPr>
          <p:nvPr/>
        </p:nvSpPr>
        <p:spPr>
          <a:xfrm>
            <a:off x="6931026" y="2584187"/>
            <a:ext cx="1407316" cy="30652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点击输入内容</a:t>
            </a:r>
            <a:endParaRPr lang="en-GB" altLang="zh-CN" sz="996"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5020555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300"/>
                                        <p:tgtEl>
                                          <p:spTgt spid="6"/>
                                        </p:tgtEl>
                                      </p:cBhvr>
                                    </p:animEffect>
                                  </p:childTnLst>
                                </p:cTn>
                              </p:par>
                            </p:childTnLst>
                          </p:cTn>
                        </p:par>
                        <p:par>
                          <p:cTn id="14" fill="hold">
                            <p:stCondLst>
                              <p:cond delay="8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300"/>
                            </p:stCondLst>
                            <p:childTnLst>
                              <p:par>
                                <p:cTn id="22" presetID="22"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300"/>
                                        <p:tgtEl>
                                          <p:spTgt spid="5"/>
                                        </p:tgtEl>
                                      </p:cBhvr>
                                    </p:animEffect>
                                  </p:childTnLst>
                                </p:cTn>
                              </p:par>
                            </p:childTnLst>
                          </p:cTn>
                        </p:par>
                        <p:par>
                          <p:cTn id="25" fill="hold">
                            <p:stCondLst>
                              <p:cond delay="16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childTnLst>
                          </p:cTn>
                        </p:par>
                        <p:par>
                          <p:cTn id="32" fill="hold">
                            <p:stCondLst>
                              <p:cond delay="2100"/>
                            </p:stCondLst>
                            <p:childTnLst>
                              <p:par>
                                <p:cTn id="33" presetID="2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300"/>
                                        <p:tgtEl>
                                          <p:spTgt spid="2"/>
                                        </p:tgtEl>
                                      </p:cBhvr>
                                    </p:animEffect>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par>
                          <p:cTn id="43" fill="hold">
                            <p:stCondLst>
                              <p:cond delay="2900"/>
                            </p:stCondLst>
                            <p:childTnLst>
                              <p:par>
                                <p:cTn id="44" presetID="22" presetClass="entr" presetSubtype="1"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up)">
                                      <p:cBhvr>
                                        <p:cTn id="46" dur="300"/>
                                        <p:tgtEl>
                                          <p:spTgt spid="4"/>
                                        </p:tgtEl>
                                      </p:cBhvr>
                                    </p:animEffect>
                                  </p:childTnLst>
                                </p:cTn>
                              </p:par>
                            </p:childTnLst>
                          </p:cTn>
                        </p:par>
                        <p:par>
                          <p:cTn id="47" fill="hold">
                            <p:stCondLst>
                              <p:cond delay="3200"/>
                            </p:stCondLst>
                            <p:childTnLst>
                              <p:par>
                                <p:cTn id="48" presetID="10"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par>
                          <p:cTn id="54" fill="hold">
                            <p:stCondLst>
                              <p:cond delay="3700"/>
                            </p:stCondLst>
                            <p:childTnLst>
                              <p:par>
                                <p:cTn id="55" presetID="22" presetClass="entr" presetSubtype="1"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300"/>
                                        <p:tgtEl>
                                          <p:spTgt spid="3"/>
                                        </p:tgtEl>
                                      </p:cBhvr>
                                    </p:animEffect>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par>
                          <p:cTn id="65" fill="hold">
                            <p:stCondLst>
                              <p:cond delay="4500"/>
                            </p:stCondLst>
                            <p:childTnLst>
                              <p:par>
                                <p:cTn id="66" presetID="53" presetClass="entr" presetSubtype="528" fill="hold" grpId="0" nodeType="after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p:cTn id="68" dur="500" fill="hold"/>
                                        <p:tgtEl>
                                          <p:spTgt spid="12"/>
                                        </p:tgtEl>
                                        <p:attrNameLst>
                                          <p:attrName>ppt_w</p:attrName>
                                        </p:attrNameLst>
                                      </p:cBhvr>
                                      <p:tavLst>
                                        <p:tav tm="0">
                                          <p:val>
                                            <p:fltVal val="0"/>
                                          </p:val>
                                        </p:tav>
                                        <p:tav tm="100000">
                                          <p:val>
                                            <p:strVal val="#ppt_w"/>
                                          </p:val>
                                        </p:tav>
                                      </p:tavLst>
                                    </p:anim>
                                    <p:anim calcmode="lin" valueType="num">
                                      <p:cBhvr>
                                        <p:cTn id="69" dur="500" fill="hold"/>
                                        <p:tgtEl>
                                          <p:spTgt spid="12"/>
                                        </p:tgtEl>
                                        <p:attrNameLst>
                                          <p:attrName>ppt_h</p:attrName>
                                        </p:attrNameLst>
                                      </p:cBhvr>
                                      <p:tavLst>
                                        <p:tav tm="0">
                                          <p:val>
                                            <p:fltVal val="0"/>
                                          </p:val>
                                        </p:tav>
                                        <p:tav tm="100000">
                                          <p:val>
                                            <p:strVal val="#ppt_h"/>
                                          </p:val>
                                        </p:tav>
                                      </p:tavLst>
                                    </p:anim>
                                    <p:animEffect transition="in" filter="fade">
                                      <p:cBhvr>
                                        <p:cTn id="70" dur="500"/>
                                        <p:tgtEl>
                                          <p:spTgt spid="12"/>
                                        </p:tgtEl>
                                      </p:cBhvr>
                                    </p:animEffect>
                                    <p:anim calcmode="lin" valueType="num">
                                      <p:cBhvr>
                                        <p:cTn id="71" dur="500" fill="hold"/>
                                        <p:tgtEl>
                                          <p:spTgt spid="12"/>
                                        </p:tgtEl>
                                        <p:attrNameLst>
                                          <p:attrName>ppt_x</p:attrName>
                                        </p:attrNameLst>
                                      </p:cBhvr>
                                      <p:tavLst>
                                        <p:tav tm="0">
                                          <p:val>
                                            <p:fltVal val="0.5"/>
                                          </p:val>
                                        </p:tav>
                                        <p:tav tm="100000">
                                          <p:val>
                                            <p:strVal val="#ppt_x"/>
                                          </p:val>
                                        </p:tav>
                                      </p:tavLst>
                                    </p:anim>
                                    <p:anim calcmode="lin" valueType="num">
                                      <p:cBhvr>
                                        <p:cTn id="72" dur="500" fill="hold"/>
                                        <p:tgtEl>
                                          <p:spTgt spid="12"/>
                                        </p:tgtEl>
                                        <p:attrNameLst>
                                          <p:attrName>ppt_y</p:attrName>
                                        </p:attrNameLst>
                                      </p:cBhvr>
                                      <p:tavLst>
                                        <p:tav tm="0">
                                          <p:val>
                                            <p:fltVal val="0.5"/>
                                          </p:val>
                                        </p:tav>
                                        <p:tav tm="100000">
                                          <p:val>
                                            <p:strVal val="#ppt_y"/>
                                          </p:val>
                                        </p:tav>
                                      </p:tavLst>
                                    </p:anim>
                                  </p:childTnLst>
                                </p:cTn>
                              </p:par>
                              <p:par>
                                <p:cTn id="73" presetID="53" presetClass="entr" presetSubtype="528"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Effect transition="in" filter="fade">
                                      <p:cBhvr>
                                        <p:cTn id="77" dur="500"/>
                                        <p:tgtEl>
                                          <p:spTgt spid="16"/>
                                        </p:tgtEl>
                                      </p:cBhvr>
                                    </p:animEffect>
                                    <p:anim calcmode="lin" valueType="num">
                                      <p:cBhvr>
                                        <p:cTn id="78" dur="500" fill="hold"/>
                                        <p:tgtEl>
                                          <p:spTgt spid="16"/>
                                        </p:tgtEl>
                                        <p:attrNameLst>
                                          <p:attrName>ppt_x</p:attrName>
                                        </p:attrNameLst>
                                      </p:cBhvr>
                                      <p:tavLst>
                                        <p:tav tm="0">
                                          <p:val>
                                            <p:fltVal val="0.5"/>
                                          </p:val>
                                        </p:tav>
                                        <p:tav tm="100000">
                                          <p:val>
                                            <p:strVal val="#ppt_x"/>
                                          </p:val>
                                        </p:tav>
                                      </p:tavLst>
                                    </p:anim>
                                    <p:anim calcmode="lin" valueType="num">
                                      <p:cBhvr>
                                        <p:cTn id="79" dur="500" fill="hold"/>
                                        <p:tgtEl>
                                          <p:spTgt spid="1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6" grpId="0"/>
      <p:bldP spid="17" grpId="0" build="p"/>
      <p:bldP spid="18" grpId="0"/>
      <p:bldP spid="19"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007603" y="1568517"/>
            <a:ext cx="2134800" cy="2133888"/>
          </a:xfrm>
          <a:prstGeom prst="ellipse">
            <a:avLst/>
          </a:prstGeom>
          <a:blipFill dpi="0" rotWithShape="1">
            <a:blip r:embed="rId3"/>
            <a:srcRect/>
            <a:stretch>
              <a:fillRect l="-27415" r="-115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1" tIns="32510" rIns="65021" bIns="32510"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a:off x="3513309" y="1568517"/>
            <a:ext cx="2133483" cy="2133888"/>
          </a:xfrm>
          <a:prstGeom prst="ellipse">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1" tIns="32510" rIns="65021" bIns="32510"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6056964" y="1568517"/>
            <a:ext cx="2134800" cy="2133888"/>
          </a:xfrm>
          <a:prstGeom prst="ellipse">
            <a:avLst/>
          </a:prstGeom>
          <a:blipFill dpi="0" rotWithShape="1">
            <a:blip r:embed="rId5"/>
            <a:srcRect/>
            <a:stretch>
              <a:fillRect r="-541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21" tIns="32510" rIns="65021" bIns="32510"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29"/>
          <p:cNvGrpSpPr>
            <a:grpSpLocks/>
          </p:cNvGrpSpPr>
          <p:nvPr/>
        </p:nvGrpSpPr>
        <p:grpSpPr bwMode="auto">
          <a:xfrm>
            <a:off x="1800665" y="1273260"/>
            <a:ext cx="471461" cy="473139"/>
            <a:chOff x="2484120" y="1661160"/>
            <a:chExt cx="472440" cy="472440"/>
          </a:xfrm>
        </p:grpSpPr>
        <p:sp>
          <p:nvSpPr>
            <p:cNvPr id="24" name="椭圆 23"/>
            <p:cNvSpPr/>
            <p:nvPr/>
          </p:nvSpPr>
          <p:spPr>
            <a:xfrm>
              <a:off x="2484120" y="1661160"/>
              <a:ext cx="472440" cy="472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8" name="矩形 26"/>
            <p:cNvSpPr>
              <a:spLocks noChangeArrowheads="1"/>
            </p:cNvSpPr>
            <p:nvPr/>
          </p:nvSpPr>
          <p:spPr bwMode="auto">
            <a:xfrm>
              <a:off x="2547824" y="1745731"/>
              <a:ext cx="384167" cy="30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30"/>
          <p:cNvGrpSpPr>
            <a:grpSpLocks/>
          </p:cNvGrpSpPr>
          <p:nvPr/>
        </p:nvGrpSpPr>
        <p:grpSpPr bwMode="auto">
          <a:xfrm>
            <a:off x="4344320" y="1273260"/>
            <a:ext cx="471461" cy="473139"/>
            <a:chOff x="5151120" y="1661160"/>
            <a:chExt cx="472440" cy="472440"/>
          </a:xfrm>
        </p:grpSpPr>
        <p:sp>
          <p:nvSpPr>
            <p:cNvPr id="25" name="椭圆 24"/>
            <p:cNvSpPr/>
            <p:nvPr/>
          </p:nvSpPr>
          <p:spPr>
            <a:xfrm>
              <a:off x="5151120" y="1661160"/>
              <a:ext cx="472440" cy="472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6" name="矩形 27"/>
            <p:cNvSpPr>
              <a:spLocks noChangeArrowheads="1"/>
            </p:cNvSpPr>
            <p:nvPr/>
          </p:nvSpPr>
          <p:spPr bwMode="auto">
            <a:xfrm>
              <a:off x="5199584" y="1745731"/>
              <a:ext cx="384167" cy="30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31"/>
          <p:cNvGrpSpPr>
            <a:grpSpLocks/>
          </p:cNvGrpSpPr>
          <p:nvPr/>
        </p:nvGrpSpPr>
        <p:grpSpPr bwMode="auto">
          <a:xfrm>
            <a:off x="6887976" y="1273260"/>
            <a:ext cx="471461" cy="473139"/>
            <a:chOff x="7856220" y="1661160"/>
            <a:chExt cx="472440" cy="472440"/>
          </a:xfrm>
        </p:grpSpPr>
        <p:sp>
          <p:nvSpPr>
            <p:cNvPr id="26" name="椭圆 25"/>
            <p:cNvSpPr/>
            <p:nvPr/>
          </p:nvSpPr>
          <p:spPr>
            <a:xfrm>
              <a:off x="7856220" y="1661160"/>
              <a:ext cx="472440" cy="472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4" name="矩形 28"/>
            <p:cNvSpPr>
              <a:spLocks noChangeArrowheads="1"/>
            </p:cNvSpPr>
            <p:nvPr/>
          </p:nvSpPr>
          <p:spPr bwMode="auto">
            <a:xfrm>
              <a:off x="7912304" y="1745731"/>
              <a:ext cx="384167" cy="307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TextBox 15"/>
          <p:cNvSpPr txBox="1"/>
          <p:nvPr/>
        </p:nvSpPr>
        <p:spPr>
          <a:xfrm>
            <a:off x="1186105" y="4089101"/>
            <a:ext cx="1700580" cy="553902"/>
          </a:xfrm>
          <a:prstGeom prst="rect">
            <a:avLst/>
          </a:prstGeom>
          <a:noFill/>
        </p:spPr>
        <p:txBody>
          <a:bodyPr wrap="square" lIns="0" tIns="0" rIns="0" bIns="0" rtlCol="0">
            <a:spAutoFit/>
          </a:bodyPr>
          <a:lstStyle/>
          <a:p>
            <a:pPr algn="just">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33" name="TextBox 16"/>
          <p:cNvSpPr txBox="1"/>
          <p:nvPr/>
        </p:nvSpPr>
        <p:spPr>
          <a:xfrm>
            <a:off x="1390633" y="3860983"/>
            <a:ext cx="1149033" cy="153233"/>
          </a:xfrm>
          <a:prstGeom prst="rect">
            <a:avLst/>
          </a:prstGeom>
          <a:noFill/>
        </p:spPr>
        <p:txBody>
          <a:bodyPr wrap="none" lIns="0" tIns="0" rIns="0" bIns="0" rtlCol="0">
            <a:spAutoFit/>
          </a:bodyPr>
          <a:lstStyle/>
          <a:p>
            <a:pPr algn="just"/>
            <a:r>
              <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34" name="TextBox 15"/>
          <p:cNvSpPr txBox="1"/>
          <p:nvPr/>
        </p:nvSpPr>
        <p:spPr>
          <a:xfrm>
            <a:off x="3737685" y="4089101"/>
            <a:ext cx="1700580" cy="553902"/>
          </a:xfrm>
          <a:prstGeom prst="rect">
            <a:avLst/>
          </a:prstGeom>
          <a:noFill/>
        </p:spPr>
        <p:txBody>
          <a:bodyPr wrap="square" lIns="0" tIns="0" rIns="0" bIns="0" rtlCol="0">
            <a:spAutoFit/>
          </a:bodyPr>
          <a:lstStyle/>
          <a:p>
            <a:pPr algn="just">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35" name="TextBox 16"/>
          <p:cNvSpPr txBox="1"/>
          <p:nvPr/>
        </p:nvSpPr>
        <p:spPr>
          <a:xfrm>
            <a:off x="4013460" y="3860983"/>
            <a:ext cx="1149033" cy="153233"/>
          </a:xfrm>
          <a:prstGeom prst="rect">
            <a:avLst/>
          </a:prstGeom>
          <a:noFill/>
        </p:spPr>
        <p:txBody>
          <a:bodyPr wrap="none" lIns="0" tIns="0" rIns="0" bIns="0" rtlCol="0">
            <a:spAutoFit/>
          </a:bodyPr>
          <a:lstStyle/>
          <a:p>
            <a:pPr algn="just"/>
            <a:r>
              <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36" name="TextBox 15"/>
          <p:cNvSpPr txBox="1"/>
          <p:nvPr/>
        </p:nvSpPr>
        <p:spPr>
          <a:xfrm>
            <a:off x="6273417" y="4089101"/>
            <a:ext cx="1700580" cy="553902"/>
          </a:xfrm>
          <a:prstGeom prst="rect">
            <a:avLst/>
          </a:prstGeom>
          <a:noFill/>
        </p:spPr>
        <p:txBody>
          <a:bodyPr wrap="square" lIns="0" tIns="0" rIns="0" bIns="0" rtlCol="0">
            <a:spAutoFit/>
          </a:bodyPr>
          <a:lstStyle/>
          <a:p>
            <a:pPr algn="just">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37" name="TextBox 16"/>
          <p:cNvSpPr txBox="1"/>
          <p:nvPr/>
        </p:nvSpPr>
        <p:spPr>
          <a:xfrm>
            <a:off x="6477945" y="3860983"/>
            <a:ext cx="1149033" cy="153233"/>
          </a:xfrm>
          <a:prstGeom prst="rect">
            <a:avLst/>
          </a:prstGeom>
          <a:noFill/>
        </p:spPr>
        <p:txBody>
          <a:bodyPr wrap="none" lIns="0" tIns="0" rIns="0" bIns="0" rtlCol="0">
            <a:spAutoFit/>
          </a:bodyPr>
          <a:lstStyle/>
          <a:p>
            <a:pPr algn="just"/>
            <a:r>
              <a:rPr lang="zh-CN" altLang="en-US" sz="1000" dirty="0">
                <a:solidFill>
                  <a:schemeClr val="accent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Tree>
    <p:extLst>
      <p:ext uri="{BB962C8B-B14F-4D97-AF65-F5344CB8AC3E}">
        <p14:creationId xmlns:p14="http://schemas.microsoft.com/office/powerpoint/2010/main" val="232515986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700"/>
                                  </p:stCondLst>
                                  <p:childTnLst>
                                    <p:set>
                                      <p:cBhvr>
                                        <p:cTn id="21" dur="1" fill="hold">
                                          <p:stCondLst>
                                            <p:cond delay="0"/>
                                          </p:stCondLst>
                                        </p:cTn>
                                        <p:tgtEl>
                                          <p:spTgt spid="2"/>
                                        </p:tgtEl>
                                        <p:attrNameLst>
                                          <p:attrName>style.visibility</p:attrName>
                                        </p:attrNameLst>
                                      </p:cBhvr>
                                      <p:to>
                                        <p:strVal val="visible"/>
                                      </p:to>
                                    </p:set>
                                    <p:anim calcmode="lin" valueType="num">
                                      <p:cBhvr>
                                        <p:cTn id="22" dur="750" fill="hold"/>
                                        <p:tgtEl>
                                          <p:spTgt spid="2"/>
                                        </p:tgtEl>
                                        <p:attrNameLst>
                                          <p:attrName>ppt_w</p:attrName>
                                        </p:attrNameLst>
                                      </p:cBhvr>
                                      <p:tavLst>
                                        <p:tav tm="0">
                                          <p:val>
                                            <p:fltVal val="0"/>
                                          </p:val>
                                        </p:tav>
                                        <p:tav tm="100000">
                                          <p:val>
                                            <p:strVal val="#ppt_w"/>
                                          </p:val>
                                        </p:tav>
                                      </p:tavLst>
                                    </p:anim>
                                    <p:anim calcmode="lin" valueType="num">
                                      <p:cBhvr>
                                        <p:cTn id="23" dur="750" fill="hold"/>
                                        <p:tgtEl>
                                          <p:spTgt spid="2"/>
                                        </p:tgtEl>
                                        <p:attrNameLst>
                                          <p:attrName>ppt_h</p:attrName>
                                        </p:attrNameLst>
                                      </p:cBhvr>
                                      <p:tavLst>
                                        <p:tav tm="0">
                                          <p:val>
                                            <p:fltVal val="0"/>
                                          </p:val>
                                        </p:tav>
                                        <p:tav tm="100000">
                                          <p:val>
                                            <p:strVal val="#ppt_h"/>
                                          </p:val>
                                        </p:tav>
                                      </p:tavLst>
                                    </p:anim>
                                    <p:animEffect transition="in" filter="fade">
                                      <p:cBhvr>
                                        <p:cTn id="24" dur="750"/>
                                        <p:tgtEl>
                                          <p:spTgt spid="2"/>
                                        </p:tgtEl>
                                      </p:cBhvr>
                                    </p:animEffect>
                                  </p:childTnLst>
                                </p:cTn>
                              </p:par>
                              <p:par>
                                <p:cTn id="25" presetID="53" presetClass="entr" presetSubtype="16" fill="hold" nodeType="withEffect">
                                  <p:stCondLst>
                                    <p:cond delay="900"/>
                                  </p:stCondLst>
                                  <p:childTnLst>
                                    <p:set>
                                      <p:cBhvr>
                                        <p:cTn id="26" dur="1" fill="hold">
                                          <p:stCondLst>
                                            <p:cond delay="0"/>
                                          </p:stCondLst>
                                        </p:cTn>
                                        <p:tgtEl>
                                          <p:spTgt spid="3"/>
                                        </p:tgtEl>
                                        <p:attrNameLst>
                                          <p:attrName>style.visibility</p:attrName>
                                        </p:attrNameLst>
                                      </p:cBhvr>
                                      <p:to>
                                        <p:strVal val="visible"/>
                                      </p:to>
                                    </p:set>
                                    <p:anim calcmode="lin" valueType="num">
                                      <p:cBhvr>
                                        <p:cTn id="27" dur="750" fill="hold"/>
                                        <p:tgtEl>
                                          <p:spTgt spid="3"/>
                                        </p:tgtEl>
                                        <p:attrNameLst>
                                          <p:attrName>ppt_w</p:attrName>
                                        </p:attrNameLst>
                                      </p:cBhvr>
                                      <p:tavLst>
                                        <p:tav tm="0">
                                          <p:val>
                                            <p:fltVal val="0"/>
                                          </p:val>
                                        </p:tav>
                                        <p:tav tm="100000">
                                          <p:val>
                                            <p:strVal val="#ppt_w"/>
                                          </p:val>
                                        </p:tav>
                                      </p:tavLst>
                                    </p:anim>
                                    <p:anim calcmode="lin" valueType="num">
                                      <p:cBhvr>
                                        <p:cTn id="28" dur="750" fill="hold"/>
                                        <p:tgtEl>
                                          <p:spTgt spid="3"/>
                                        </p:tgtEl>
                                        <p:attrNameLst>
                                          <p:attrName>ppt_h</p:attrName>
                                        </p:attrNameLst>
                                      </p:cBhvr>
                                      <p:tavLst>
                                        <p:tav tm="0">
                                          <p:val>
                                            <p:fltVal val="0"/>
                                          </p:val>
                                        </p:tav>
                                        <p:tav tm="100000">
                                          <p:val>
                                            <p:strVal val="#ppt_h"/>
                                          </p:val>
                                        </p:tav>
                                      </p:tavLst>
                                    </p:anim>
                                    <p:animEffect transition="in" filter="fade">
                                      <p:cBhvr>
                                        <p:cTn id="29" dur="750"/>
                                        <p:tgtEl>
                                          <p:spTgt spid="3"/>
                                        </p:tgtEl>
                                      </p:cBhvr>
                                    </p:animEffect>
                                  </p:childTnLst>
                                </p:cTn>
                              </p:par>
                              <p:par>
                                <p:cTn id="30" presetID="53" presetClass="entr" presetSubtype="16" fill="hold" nodeType="withEffect">
                                  <p:stCondLst>
                                    <p:cond delay="1100"/>
                                  </p:stCondLst>
                                  <p:childTnLst>
                                    <p:set>
                                      <p:cBhvr>
                                        <p:cTn id="31" dur="1" fill="hold">
                                          <p:stCondLst>
                                            <p:cond delay="0"/>
                                          </p:stCondLst>
                                        </p:cTn>
                                        <p:tgtEl>
                                          <p:spTgt spid="7"/>
                                        </p:tgtEl>
                                        <p:attrNameLst>
                                          <p:attrName>style.visibility</p:attrName>
                                        </p:attrNameLst>
                                      </p:cBhvr>
                                      <p:to>
                                        <p:strVal val="visible"/>
                                      </p:to>
                                    </p:set>
                                    <p:anim calcmode="lin" valueType="num">
                                      <p:cBhvr>
                                        <p:cTn id="32" dur="750" fill="hold"/>
                                        <p:tgtEl>
                                          <p:spTgt spid="7"/>
                                        </p:tgtEl>
                                        <p:attrNameLst>
                                          <p:attrName>ppt_w</p:attrName>
                                        </p:attrNameLst>
                                      </p:cBhvr>
                                      <p:tavLst>
                                        <p:tav tm="0">
                                          <p:val>
                                            <p:fltVal val="0"/>
                                          </p:val>
                                        </p:tav>
                                        <p:tav tm="100000">
                                          <p:val>
                                            <p:strVal val="#ppt_w"/>
                                          </p:val>
                                        </p:tav>
                                      </p:tavLst>
                                    </p:anim>
                                    <p:anim calcmode="lin" valueType="num">
                                      <p:cBhvr>
                                        <p:cTn id="33" dur="750" fill="hold"/>
                                        <p:tgtEl>
                                          <p:spTgt spid="7"/>
                                        </p:tgtEl>
                                        <p:attrNameLst>
                                          <p:attrName>ppt_h</p:attrName>
                                        </p:attrNameLst>
                                      </p:cBhvr>
                                      <p:tavLst>
                                        <p:tav tm="0">
                                          <p:val>
                                            <p:fltVal val="0"/>
                                          </p:val>
                                        </p:tav>
                                        <p:tav tm="100000">
                                          <p:val>
                                            <p:strVal val="#ppt_h"/>
                                          </p:val>
                                        </p:tav>
                                      </p:tavLst>
                                    </p:anim>
                                    <p:animEffect transition="in" filter="fade">
                                      <p:cBhvr>
                                        <p:cTn id="34" dur="750"/>
                                        <p:tgtEl>
                                          <p:spTgt spid="7"/>
                                        </p:tgtEl>
                                      </p:cBhvr>
                                    </p:animEffect>
                                  </p:childTnLst>
                                </p:cTn>
                              </p:par>
                              <p:par>
                                <p:cTn id="35" presetID="17" presetClass="entr" presetSubtype="1" fill="hold" grpId="0" nodeType="withEffect">
                                  <p:stCondLst>
                                    <p:cond delay="1100"/>
                                  </p:stCondLst>
                                  <p:iterate type="lt">
                                    <p:tmPct val="40000"/>
                                  </p:iterate>
                                  <p:childTnLst>
                                    <p:set>
                                      <p:cBhvr>
                                        <p:cTn id="36" dur="1" fill="hold">
                                          <p:stCondLst>
                                            <p:cond delay="0"/>
                                          </p:stCondLst>
                                        </p:cTn>
                                        <p:tgtEl>
                                          <p:spTgt spid="33"/>
                                        </p:tgtEl>
                                        <p:attrNameLst>
                                          <p:attrName>style.visibility</p:attrName>
                                        </p:attrNameLst>
                                      </p:cBhvr>
                                      <p:to>
                                        <p:strVal val="visible"/>
                                      </p:to>
                                    </p:set>
                                    <p:anim calcmode="lin" valueType="num">
                                      <p:cBhvr>
                                        <p:cTn id="37" dur="700" fill="hold"/>
                                        <p:tgtEl>
                                          <p:spTgt spid="33"/>
                                        </p:tgtEl>
                                        <p:attrNameLst>
                                          <p:attrName>ppt_x</p:attrName>
                                        </p:attrNameLst>
                                      </p:cBhvr>
                                      <p:tavLst>
                                        <p:tav tm="0">
                                          <p:val>
                                            <p:strVal val="#ppt_x"/>
                                          </p:val>
                                        </p:tav>
                                        <p:tav tm="100000">
                                          <p:val>
                                            <p:strVal val="#ppt_x"/>
                                          </p:val>
                                        </p:tav>
                                      </p:tavLst>
                                    </p:anim>
                                    <p:anim calcmode="lin" valueType="num">
                                      <p:cBhvr>
                                        <p:cTn id="38" dur="700" fill="hold"/>
                                        <p:tgtEl>
                                          <p:spTgt spid="33"/>
                                        </p:tgtEl>
                                        <p:attrNameLst>
                                          <p:attrName>ppt_y</p:attrName>
                                        </p:attrNameLst>
                                      </p:cBhvr>
                                      <p:tavLst>
                                        <p:tav tm="0">
                                          <p:val>
                                            <p:strVal val="#ppt_y-#ppt_h/2"/>
                                          </p:val>
                                        </p:tav>
                                        <p:tav tm="100000">
                                          <p:val>
                                            <p:strVal val="#ppt_y"/>
                                          </p:val>
                                        </p:tav>
                                      </p:tavLst>
                                    </p:anim>
                                    <p:anim calcmode="lin" valueType="num">
                                      <p:cBhvr>
                                        <p:cTn id="39" dur="700" fill="hold"/>
                                        <p:tgtEl>
                                          <p:spTgt spid="33"/>
                                        </p:tgtEl>
                                        <p:attrNameLst>
                                          <p:attrName>ppt_w</p:attrName>
                                        </p:attrNameLst>
                                      </p:cBhvr>
                                      <p:tavLst>
                                        <p:tav tm="0">
                                          <p:val>
                                            <p:strVal val="#ppt_w"/>
                                          </p:val>
                                        </p:tav>
                                        <p:tav tm="100000">
                                          <p:val>
                                            <p:strVal val="#ppt_w"/>
                                          </p:val>
                                        </p:tav>
                                      </p:tavLst>
                                    </p:anim>
                                    <p:anim calcmode="lin" valueType="num">
                                      <p:cBhvr>
                                        <p:cTn id="40" dur="700" fill="hold"/>
                                        <p:tgtEl>
                                          <p:spTgt spid="33"/>
                                        </p:tgtEl>
                                        <p:attrNameLst>
                                          <p:attrName>ppt_h</p:attrName>
                                        </p:attrNameLst>
                                      </p:cBhvr>
                                      <p:tavLst>
                                        <p:tav tm="0">
                                          <p:val>
                                            <p:fltVal val="0"/>
                                          </p:val>
                                        </p:tav>
                                        <p:tav tm="100000">
                                          <p:val>
                                            <p:strVal val="#ppt_h"/>
                                          </p:val>
                                        </p:tav>
                                      </p:tavLst>
                                    </p:anim>
                                  </p:childTnLst>
                                </p:cTn>
                              </p:par>
                              <p:par>
                                <p:cTn id="41" presetID="22" presetClass="entr" presetSubtype="8" fill="hold" grpId="0" nodeType="withEffect">
                                  <p:stCondLst>
                                    <p:cond delay="110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700"/>
                                        <p:tgtEl>
                                          <p:spTgt spid="32"/>
                                        </p:tgtEl>
                                      </p:cBhvr>
                                    </p:animEffect>
                                  </p:childTnLst>
                                </p:cTn>
                              </p:par>
                              <p:par>
                                <p:cTn id="44" presetID="17" presetClass="entr" presetSubtype="1" fill="hold" grpId="0" nodeType="withEffect">
                                  <p:stCondLst>
                                    <p:cond delay="1400"/>
                                  </p:stCondLst>
                                  <p:iterate type="lt">
                                    <p:tmPct val="40000"/>
                                  </p:iterate>
                                  <p:childTnLst>
                                    <p:set>
                                      <p:cBhvr>
                                        <p:cTn id="45" dur="1" fill="hold">
                                          <p:stCondLst>
                                            <p:cond delay="0"/>
                                          </p:stCondLst>
                                        </p:cTn>
                                        <p:tgtEl>
                                          <p:spTgt spid="35"/>
                                        </p:tgtEl>
                                        <p:attrNameLst>
                                          <p:attrName>style.visibility</p:attrName>
                                        </p:attrNameLst>
                                      </p:cBhvr>
                                      <p:to>
                                        <p:strVal val="visible"/>
                                      </p:to>
                                    </p:set>
                                    <p:anim calcmode="lin" valueType="num">
                                      <p:cBhvr>
                                        <p:cTn id="46" dur="700" fill="hold"/>
                                        <p:tgtEl>
                                          <p:spTgt spid="35"/>
                                        </p:tgtEl>
                                        <p:attrNameLst>
                                          <p:attrName>ppt_x</p:attrName>
                                        </p:attrNameLst>
                                      </p:cBhvr>
                                      <p:tavLst>
                                        <p:tav tm="0">
                                          <p:val>
                                            <p:strVal val="#ppt_x"/>
                                          </p:val>
                                        </p:tav>
                                        <p:tav tm="100000">
                                          <p:val>
                                            <p:strVal val="#ppt_x"/>
                                          </p:val>
                                        </p:tav>
                                      </p:tavLst>
                                    </p:anim>
                                    <p:anim calcmode="lin" valueType="num">
                                      <p:cBhvr>
                                        <p:cTn id="47" dur="700" fill="hold"/>
                                        <p:tgtEl>
                                          <p:spTgt spid="35"/>
                                        </p:tgtEl>
                                        <p:attrNameLst>
                                          <p:attrName>ppt_y</p:attrName>
                                        </p:attrNameLst>
                                      </p:cBhvr>
                                      <p:tavLst>
                                        <p:tav tm="0">
                                          <p:val>
                                            <p:strVal val="#ppt_y-#ppt_h/2"/>
                                          </p:val>
                                        </p:tav>
                                        <p:tav tm="100000">
                                          <p:val>
                                            <p:strVal val="#ppt_y"/>
                                          </p:val>
                                        </p:tav>
                                      </p:tavLst>
                                    </p:anim>
                                    <p:anim calcmode="lin" valueType="num">
                                      <p:cBhvr>
                                        <p:cTn id="48" dur="700" fill="hold"/>
                                        <p:tgtEl>
                                          <p:spTgt spid="35"/>
                                        </p:tgtEl>
                                        <p:attrNameLst>
                                          <p:attrName>ppt_w</p:attrName>
                                        </p:attrNameLst>
                                      </p:cBhvr>
                                      <p:tavLst>
                                        <p:tav tm="0">
                                          <p:val>
                                            <p:strVal val="#ppt_w"/>
                                          </p:val>
                                        </p:tav>
                                        <p:tav tm="100000">
                                          <p:val>
                                            <p:strVal val="#ppt_w"/>
                                          </p:val>
                                        </p:tav>
                                      </p:tavLst>
                                    </p:anim>
                                    <p:anim calcmode="lin" valueType="num">
                                      <p:cBhvr>
                                        <p:cTn id="49" dur="700" fill="hold"/>
                                        <p:tgtEl>
                                          <p:spTgt spid="35"/>
                                        </p:tgtEl>
                                        <p:attrNameLst>
                                          <p:attrName>ppt_h</p:attrName>
                                        </p:attrNameLst>
                                      </p:cBhvr>
                                      <p:tavLst>
                                        <p:tav tm="0">
                                          <p:val>
                                            <p:fltVal val="0"/>
                                          </p:val>
                                        </p:tav>
                                        <p:tav tm="100000">
                                          <p:val>
                                            <p:strVal val="#ppt_h"/>
                                          </p:val>
                                        </p:tav>
                                      </p:tavLst>
                                    </p:anim>
                                  </p:childTnLst>
                                </p:cTn>
                              </p:par>
                              <p:par>
                                <p:cTn id="50" presetID="22" presetClass="entr" presetSubtype="8" fill="hold" grpId="0" nodeType="withEffect">
                                  <p:stCondLst>
                                    <p:cond delay="140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700"/>
                                        <p:tgtEl>
                                          <p:spTgt spid="34"/>
                                        </p:tgtEl>
                                      </p:cBhvr>
                                    </p:animEffect>
                                  </p:childTnLst>
                                </p:cTn>
                              </p:par>
                              <p:par>
                                <p:cTn id="53" presetID="17" presetClass="entr" presetSubtype="1" fill="hold" grpId="0" nodeType="withEffect">
                                  <p:stCondLst>
                                    <p:cond delay="1600"/>
                                  </p:stCondLst>
                                  <p:iterate type="lt">
                                    <p:tmPct val="40000"/>
                                  </p:iterate>
                                  <p:childTnLst>
                                    <p:set>
                                      <p:cBhvr>
                                        <p:cTn id="54" dur="1" fill="hold">
                                          <p:stCondLst>
                                            <p:cond delay="0"/>
                                          </p:stCondLst>
                                        </p:cTn>
                                        <p:tgtEl>
                                          <p:spTgt spid="37"/>
                                        </p:tgtEl>
                                        <p:attrNameLst>
                                          <p:attrName>style.visibility</p:attrName>
                                        </p:attrNameLst>
                                      </p:cBhvr>
                                      <p:to>
                                        <p:strVal val="visible"/>
                                      </p:to>
                                    </p:set>
                                    <p:anim calcmode="lin" valueType="num">
                                      <p:cBhvr>
                                        <p:cTn id="55" dur="700" fill="hold"/>
                                        <p:tgtEl>
                                          <p:spTgt spid="37"/>
                                        </p:tgtEl>
                                        <p:attrNameLst>
                                          <p:attrName>ppt_x</p:attrName>
                                        </p:attrNameLst>
                                      </p:cBhvr>
                                      <p:tavLst>
                                        <p:tav tm="0">
                                          <p:val>
                                            <p:strVal val="#ppt_x"/>
                                          </p:val>
                                        </p:tav>
                                        <p:tav tm="100000">
                                          <p:val>
                                            <p:strVal val="#ppt_x"/>
                                          </p:val>
                                        </p:tav>
                                      </p:tavLst>
                                    </p:anim>
                                    <p:anim calcmode="lin" valueType="num">
                                      <p:cBhvr>
                                        <p:cTn id="56" dur="700" fill="hold"/>
                                        <p:tgtEl>
                                          <p:spTgt spid="37"/>
                                        </p:tgtEl>
                                        <p:attrNameLst>
                                          <p:attrName>ppt_y</p:attrName>
                                        </p:attrNameLst>
                                      </p:cBhvr>
                                      <p:tavLst>
                                        <p:tav tm="0">
                                          <p:val>
                                            <p:strVal val="#ppt_y-#ppt_h/2"/>
                                          </p:val>
                                        </p:tav>
                                        <p:tav tm="100000">
                                          <p:val>
                                            <p:strVal val="#ppt_y"/>
                                          </p:val>
                                        </p:tav>
                                      </p:tavLst>
                                    </p:anim>
                                    <p:anim calcmode="lin" valueType="num">
                                      <p:cBhvr>
                                        <p:cTn id="57" dur="700" fill="hold"/>
                                        <p:tgtEl>
                                          <p:spTgt spid="37"/>
                                        </p:tgtEl>
                                        <p:attrNameLst>
                                          <p:attrName>ppt_w</p:attrName>
                                        </p:attrNameLst>
                                      </p:cBhvr>
                                      <p:tavLst>
                                        <p:tav tm="0">
                                          <p:val>
                                            <p:strVal val="#ppt_w"/>
                                          </p:val>
                                        </p:tav>
                                        <p:tav tm="100000">
                                          <p:val>
                                            <p:strVal val="#ppt_w"/>
                                          </p:val>
                                        </p:tav>
                                      </p:tavLst>
                                    </p:anim>
                                    <p:anim calcmode="lin" valueType="num">
                                      <p:cBhvr>
                                        <p:cTn id="58" dur="700" fill="hold"/>
                                        <p:tgtEl>
                                          <p:spTgt spid="37"/>
                                        </p:tgtEl>
                                        <p:attrNameLst>
                                          <p:attrName>ppt_h</p:attrName>
                                        </p:attrNameLst>
                                      </p:cBhvr>
                                      <p:tavLst>
                                        <p:tav tm="0">
                                          <p:val>
                                            <p:fltVal val="0"/>
                                          </p:val>
                                        </p:tav>
                                        <p:tav tm="100000">
                                          <p:val>
                                            <p:strVal val="#ppt_h"/>
                                          </p:val>
                                        </p:tav>
                                      </p:tavLst>
                                    </p:anim>
                                  </p:childTnLst>
                                </p:cTn>
                              </p:par>
                              <p:par>
                                <p:cTn id="59" presetID="22" presetClass="entr" presetSubtype="8" fill="hold" grpId="0" nodeType="withEffect">
                                  <p:stCondLst>
                                    <p:cond delay="160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7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2" grpId="0"/>
      <p:bldP spid="33" grpId="0"/>
      <p:bldP spid="34" grpId="0"/>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PA_Chart 11"/>
          <p:cNvGraphicFramePr/>
          <p:nvPr>
            <p:custDataLst>
              <p:tags r:id="rId1"/>
            </p:custDataLst>
            <p:extLst>
              <p:ext uri="{D42A27DB-BD31-4B8C-83A1-F6EECF244321}">
                <p14:modId xmlns:p14="http://schemas.microsoft.com/office/powerpoint/2010/main" val="473883869"/>
              </p:ext>
            </p:extLst>
          </p:nvPr>
        </p:nvGraphicFramePr>
        <p:xfrm>
          <a:off x="773473" y="1704956"/>
          <a:ext cx="3539239" cy="2437846"/>
        </p:xfrm>
        <a:graphic>
          <a:graphicData uri="http://schemas.openxmlformats.org/drawingml/2006/chart">
            <c:chart xmlns:c="http://schemas.openxmlformats.org/drawingml/2006/chart" xmlns:r="http://schemas.openxmlformats.org/officeDocument/2006/relationships" r:id="rId7"/>
          </a:graphicData>
        </a:graphic>
      </p:graphicFrame>
      <p:grpSp>
        <p:nvGrpSpPr>
          <p:cNvPr id="5" name="PA_淘宝店chenying0907 12"/>
          <p:cNvGrpSpPr/>
          <p:nvPr>
            <p:custDataLst>
              <p:tags r:id="rId2"/>
            </p:custDataLst>
          </p:nvPr>
        </p:nvGrpSpPr>
        <p:grpSpPr>
          <a:xfrm>
            <a:off x="4341537" y="1704954"/>
            <a:ext cx="4301567" cy="715750"/>
            <a:chOff x="6136937" y="2626457"/>
            <a:chExt cx="5736419" cy="954203"/>
          </a:xfrm>
        </p:grpSpPr>
        <p:sp>
          <p:nvSpPr>
            <p:cNvPr id="14" name="淘宝店chenying0907 13"/>
            <p:cNvSpPr/>
            <p:nvPr/>
          </p:nvSpPr>
          <p:spPr>
            <a:xfrm>
              <a:off x="7016496" y="2977604"/>
              <a:ext cx="4856860" cy="603056"/>
            </a:xfrm>
            <a:prstGeom prst="rect">
              <a:avLst/>
            </a:prstGeom>
          </p:spPr>
          <p:txBody>
            <a:bodyPr wrap="square">
              <a:spAutoFit/>
            </a:bodyPr>
            <a:lstStyle/>
            <a:p>
              <a:pP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5" name="淘宝店chenying0907 14"/>
            <p:cNvSpPr/>
            <p:nvPr/>
          </p:nvSpPr>
          <p:spPr>
            <a:xfrm>
              <a:off x="7016494" y="2626457"/>
              <a:ext cx="2483685" cy="319989"/>
            </a:xfrm>
            <a:prstGeom prst="rect">
              <a:avLst/>
            </a:prstGeom>
          </p:spPr>
          <p:txBody>
            <a:bodyPr wrap="square">
              <a:spAutoFit/>
            </a:bodyPr>
            <a:lstStyle/>
            <a:p>
              <a:pPr algn="ctr" defTabSz="685754">
                <a:lnSpc>
                  <a:spcPct val="80000"/>
                </a:lnSpc>
                <a:defRPr/>
              </a:pPr>
              <a:r>
                <a:rPr lang="zh-CN" altLang="en-US" sz="1200" dirty="0">
                  <a:solidFill>
                    <a:schemeClr val="bg1"/>
                  </a:solidFill>
                  <a:latin typeface="微软雅黑" pitchFamily="34" charset="-122"/>
                  <a:ea typeface="微软雅黑" pitchFamily="34" charset="-122"/>
                  <a:cs typeface="+mn-ea"/>
                  <a:sym typeface="+mn-lt"/>
                </a:rPr>
                <a:t>单击添加标题</a:t>
              </a:r>
              <a:endParaRPr lang="en-US" altLang="zh-CN" sz="1200" dirty="0">
                <a:solidFill>
                  <a:schemeClr val="bg1"/>
                </a:solidFill>
                <a:latin typeface="微软雅黑" pitchFamily="34" charset="-122"/>
                <a:ea typeface="微软雅黑" pitchFamily="34" charset="-122"/>
                <a:cs typeface="+mn-ea"/>
                <a:sym typeface="+mn-lt"/>
              </a:endParaRPr>
            </a:p>
          </p:txBody>
        </p:sp>
        <p:sp>
          <p:nvSpPr>
            <p:cNvPr id="16" name="淘宝店chenying0907: 圆角 15"/>
            <p:cNvSpPr/>
            <p:nvPr/>
          </p:nvSpPr>
          <p:spPr>
            <a:xfrm>
              <a:off x="6136937" y="2686786"/>
              <a:ext cx="802674" cy="802674"/>
            </a:xfrm>
            <a:prstGeom prst="roundRect">
              <a:avLst>
                <a:gd name="adj" fmla="val 302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Impact" panose="020B0806030902050204" pitchFamily="34" charset="0"/>
                </a:rPr>
                <a:t>01</a:t>
              </a:r>
              <a:endParaRPr lang="zh-CN" altLang="en-US" sz="2400" dirty="0">
                <a:solidFill>
                  <a:schemeClr val="bg1"/>
                </a:solidFill>
                <a:latin typeface="Impact" panose="020B0806030902050204" pitchFamily="34" charset="0"/>
              </a:endParaRPr>
            </a:p>
          </p:txBody>
        </p:sp>
      </p:grpSp>
      <p:grpSp>
        <p:nvGrpSpPr>
          <p:cNvPr id="6" name="PA_淘宝店chenying0907 16"/>
          <p:cNvGrpSpPr/>
          <p:nvPr>
            <p:custDataLst>
              <p:tags r:id="rId3"/>
            </p:custDataLst>
          </p:nvPr>
        </p:nvGrpSpPr>
        <p:grpSpPr>
          <a:xfrm>
            <a:off x="4341537" y="2591329"/>
            <a:ext cx="4301567" cy="715749"/>
            <a:chOff x="6136937" y="2626457"/>
            <a:chExt cx="5736419" cy="954202"/>
          </a:xfrm>
        </p:grpSpPr>
        <p:sp>
          <p:nvSpPr>
            <p:cNvPr id="18" name="淘宝店chenying0907 17"/>
            <p:cNvSpPr/>
            <p:nvPr/>
          </p:nvSpPr>
          <p:spPr>
            <a:xfrm>
              <a:off x="7016496" y="2977603"/>
              <a:ext cx="4856860" cy="603056"/>
            </a:xfrm>
            <a:prstGeom prst="rect">
              <a:avLst/>
            </a:prstGeom>
          </p:spPr>
          <p:txBody>
            <a:bodyPr wrap="square">
              <a:spAutoFit/>
            </a:bodyPr>
            <a:lstStyle/>
            <a:p>
              <a:pP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19" name="淘宝店chenying0907 18"/>
            <p:cNvSpPr/>
            <p:nvPr/>
          </p:nvSpPr>
          <p:spPr>
            <a:xfrm>
              <a:off x="7016494" y="2626457"/>
              <a:ext cx="2483685" cy="319989"/>
            </a:xfrm>
            <a:prstGeom prst="rect">
              <a:avLst/>
            </a:prstGeom>
          </p:spPr>
          <p:txBody>
            <a:bodyPr wrap="square">
              <a:spAutoFit/>
            </a:bodyPr>
            <a:lstStyle/>
            <a:p>
              <a:pPr algn="ctr" defTabSz="685754">
                <a:lnSpc>
                  <a:spcPct val="80000"/>
                </a:lnSpc>
                <a:defRPr/>
              </a:pPr>
              <a:r>
                <a:rPr lang="zh-CN" altLang="en-US" sz="1200" dirty="0">
                  <a:solidFill>
                    <a:schemeClr val="bg1"/>
                  </a:solidFill>
                  <a:latin typeface="微软雅黑" pitchFamily="34" charset="-122"/>
                  <a:ea typeface="微软雅黑" pitchFamily="34" charset="-122"/>
                  <a:cs typeface="+mn-ea"/>
                  <a:sym typeface="+mn-lt"/>
                </a:rPr>
                <a:t>单击添加标题</a:t>
              </a:r>
              <a:endParaRPr lang="en-US" altLang="zh-CN" sz="1200" dirty="0">
                <a:solidFill>
                  <a:schemeClr val="bg1"/>
                </a:solidFill>
                <a:latin typeface="微软雅黑" pitchFamily="34" charset="-122"/>
                <a:ea typeface="微软雅黑" pitchFamily="34" charset="-122"/>
                <a:cs typeface="+mn-ea"/>
                <a:sym typeface="+mn-lt"/>
              </a:endParaRPr>
            </a:p>
          </p:txBody>
        </p:sp>
        <p:sp>
          <p:nvSpPr>
            <p:cNvPr id="20" name="淘宝店chenying0907: 圆角 19"/>
            <p:cNvSpPr/>
            <p:nvPr/>
          </p:nvSpPr>
          <p:spPr>
            <a:xfrm>
              <a:off x="6136937" y="2686786"/>
              <a:ext cx="802674" cy="802674"/>
            </a:xfrm>
            <a:prstGeom prst="roundRect">
              <a:avLst>
                <a:gd name="adj" fmla="val 30274"/>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rPr>
                <a:t>02</a:t>
              </a:r>
              <a:endParaRPr lang="zh-CN" altLang="en-US" sz="2000" dirty="0">
                <a:solidFill>
                  <a:schemeClr val="bg1"/>
                </a:solidFill>
                <a:latin typeface="Impact" panose="020B0806030902050204" pitchFamily="34" charset="0"/>
              </a:endParaRPr>
            </a:p>
          </p:txBody>
        </p:sp>
      </p:grpSp>
      <p:grpSp>
        <p:nvGrpSpPr>
          <p:cNvPr id="7" name="PA_淘宝店chenying0907 20"/>
          <p:cNvGrpSpPr/>
          <p:nvPr>
            <p:custDataLst>
              <p:tags r:id="rId4"/>
            </p:custDataLst>
          </p:nvPr>
        </p:nvGrpSpPr>
        <p:grpSpPr>
          <a:xfrm>
            <a:off x="4341537" y="3477703"/>
            <a:ext cx="4301567" cy="715749"/>
            <a:chOff x="6136937" y="2626457"/>
            <a:chExt cx="5736419" cy="954202"/>
          </a:xfrm>
        </p:grpSpPr>
        <p:sp>
          <p:nvSpPr>
            <p:cNvPr id="22" name="淘宝店chenying0907 21"/>
            <p:cNvSpPr/>
            <p:nvPr/>
          </p:nvSpPr>
          <p:spPr>
            <a:xfrm>
              <a:off x="7016496" y="2977603"/>
              <a:ext cx="4856860" cy="603056"/>
            </a:xfrm>
            <a:prstGeom prst="rect">
              <a:avLst/>
            </a:prstGeom>
          </p:spPr>
          <p:txBody>
            <a:bodyPr wrap="square">
              <a:spAutoFit/>
            </a:bodyPr>
            <a:lstStyle/>
            <a:p>
              <a:pPr>
                <a:lnSpc>
                  <a:spcPct val="130000"/>
                </a:lnSpc>
              </a:pPr>
              <a:r>
                <a:rPr lang="zh-CN" altLang="en-US" sz="9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23" name="淘宝店chenying0907 22"/>
            <p:cNvSpPr/>
            <p:nvPr/>
          </p:nvSpPr>
          <p:spPr>
            <a:xfrm>
              <a:off x="7016494" y="2626457"/>
              <a:ext cx="2483685" cy="319989"/>
            </a:xfrm>
            <a:prstGeom prst="rect">
              <a:avLst/>
            </a:prstGeom>
          </p:spPr>
          <p:txBody>
            <a:bodyPr wrap="square">
              <a:spAutoFit/>
            </a:bodyPr>
            <a:lstStyle/>
            <a:p>
              <a:pPr algn="ctr" defTabSz="685754">
                <a:lnSpc>
                  <a:spcPct val="80000"/>
                </a:lnSpc>
                <a:defRPr/>
              </a:pPr>
              <a:r>
                <a:rPr lang="zh-CN" altLang="en-US" sz="1200" dirty="0">
                  <a:solidFill>
                    <a:schemeClr val="bg1"/>
                  </a:solidFill>
                  <a:latin typeface="微软雅黑" pitchFamily="34" charset="-122"/>
                  <a:ea typeface="微软雅黑" pitchFamily="34" charset="-122"/>
                  <a:cs typeface="+mn-ea"/>
                  <a:sym typeface="+mn-lt"/>
                </a:rPr>
                <a:t>单击添加标题</a:t>
              </a:r>
              <a:endParaRPr lang="en-US" altLang="zh-CN" sz="1200" dirty="0">
                <a:solidFill>
                  <a:schemeClr val="bg1"/>
                </a:solidFill>
                <a:latin typeface="微软雅黑" pitchFamily="34" charset="-122"/>
                <a:ea typeface="微软雅黑" pitchFamily="34" charset="-122"/>
                <a:cs typeface="+mn-ea"/>
                <a:sym typeface="+mn-lt"/>
              </a:endParaRPr>
            </a:p>
          </p:txBody>
        </p:sp>
        <p:sp>
          <p:nvSpPr>
            <p:cNvPr id="24" name="淘宝店chenying0907: 圆角 23"/>
            <p:cNvSpPr/>
            <p:nvPr/>
          </p:nvSpPr>
          <p:spPr>
            <a:xfrm>
              <a:off x="6136937" y="2686786"/>
              <a:ext cx="802674" cy="802674"/>
            </a:xfrm>
            <a:prstGeom prst="roundRect">
              <a:avLst>
                <a:gd name="adj" fmla="val 302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Impact" panose="020B0806030902050204" pitchFamily="34" charset="0"/>
                </a:rPr>
                <a:t>03</a:t>
              </a:r>
              <a:endParaRPr lang="zh-CN" altLang="en-US" sz="2000" dirty="0">
                <a:solidFill>
                  <a:schemeClr val="bg1"/>
                </a:solidFill>
                <a:latin typeface="Impact" panose="020B0806030902050204" pitchFamily="34" charset="0"/>
              </a:endParaRPr>
            </a:p>
          </p:txBody>
        </p:sp>
      </p:grpSp>
    </p:spTree>
    <p:extLst>
      <p:ext uri="{BB962C8B-B14F-4D97-AF65-F5344CB8AC3E}">
        <p14:creationId xmlns:p14="http://schemas.microsoft.com/office/powerpoint/2010/main" val="422176558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8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2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2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3E3B18A2-5087-4C02-87C5-0E83F4AE6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29" name="图片 28">
            <a:extLst>
              <a:ext uri="{FF2B5EF4-FFF2-40B4-BE49-F238E27FC236}">
                <a16:creationId xmlns:a16="http://schemas.microsoft.com/office/drawing/2014/main" id="{B65A961C-E134-4DF6-BA02-5F8A58CFA43A}"/>
              </a:ext>
            </a:extLst>
          </p:cNvPr>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p:blipFill>
        <p:spPr>
          <a:xfrm>
            <a:off x="4939177" y="1989288"/>
            <a:ext cx="1440160" cy="2232248"/>
          </a:xfrm>
          <a:prstGeom prst="rect">
            <a:avLst/>
          </a:prstGeom>
        </p:spPr>
      </p:pic>
      <p:pic>
        <p:nvPicPr>
          <p:cNvPr id="30" name="图片 29">
            <a:extLst>
              <a:ext uri="{FF2B5EF4-FFF2-40B4-BE49-F238E27FC236}">
                <a16:creationId xmlns:a16="http://schemas.microsoft.com/office/drawing/2014/main" id="{2390F9F1-8867-4ADC-81B7-FD12E94D930E}"/>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p:blipFill>
        <p:spPr>
          <a:xfrm>
            <a:off x="3815916" y="160276"/>
            <a:ext cx="3096344" cy="1008112"/>
          </a:xfrm>
          <a:prstGeom prst="rect">
            <a:avLst/>
          </a:prstGeom>
        </p:spPr>
      </p:pic>
      <p:pic>
        <p:nvPicPr>
          <p:cNvPr id="31" name="图片 30">
            <a:extLst>
              <a:ext uri="{FF2B5EF4-FFF2-40B4-BE49-F238E27FC236}">
                <a16:creationId xmlns:a16="http://schemas.microsoft.com/office/drawing/2014/main" id="{6F3F9AAE-C90D-4CFF-BFDC-688D3FA06DB5}"/>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p:blipFill>
        <p:spPr>
          <a:xfrm>
            <a:off x="4809087" y="798746"/>
            <a:ext cx="3096344" cy="3384376"/>
          </a:xfrm>
          <a:prstGeom prst="rect">
            <a:avLst/>
          </a:prstGeom>
        </p:spPr>
      </p:pic>
      <p:grpSp>
        <p:nvGrpSpPr>
          <p:cNvPr id="5" name="组合 3"/>
          <p:cNvGrpSpPr/>
          <p:nvPr/>
        </p:nvGrpSpPr>
        <p:grpSpPr>
          <a:xfrm>
            <a:off x="1256174" y="215334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1"/>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56" tIns="34278" rIns="68556" bIns="34278" anchor="ctr"/>
            <a:lstStyle/>
            <a:p>
              <a:pPr algn="ctr"/>
              <a:endParaRPr lang="zh-CN" altLang="zh-CN">
                <a:solidFill>
                  <a:srgbClr val="FFFFFF"/>
                </a:solidFill>
                <a:latin typeface="宋体" pitchFamily="2" charset="-122"/>
                <a:sym typeface="宋体" pitchFamily="2" charset="-122"/>
              </a:endParaRPr>
            </a:p>
          </p:txBody>
        </p:sp>
        <p:sp>
          <p:nvSpPr>
            <p:cNvPr id="292" name="文本框 19"/>
            <p:cNvSpPr>
              <a:spLocks noChangeArrowheads="1"/>
            </p:cNvSpPr>
            <p:nvPr/>
          </p:nvSpPr>
          <p:spPr bwMode="auto">
            <a:xfrm>
              <a:off x="3123074" y="2876426"/>
              <a:ext cx="557085" cy="45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dirty="0">
                  <a:solidFill>
                    <a:schemeClr val="bg1"/>
                  </a:solidFill>
                  <a:latin typeface="微软雅黑" pitchFamily="34" charset="-122"/>
                  <a:ea typeface="微软雅黑" pitchFamily="34" charset="-122"/>
                  <a:sym typeface="微软雅黑" pitchFamily="34" charset="-122"/>
                </a:rPr>
                <a:t>03</a:t>
              </a:r>
              <a:endParaRPr lang="zh-CN" altLang="en-US" b="1" dirty="0">
                <a:solidFill>
                  <a:schemeClr val="bg1"/>
                </a:solidFill>
                <a:latin typeface="微软雅黑" pitchFamily="34" charset="-122"/>
                <a:ea typeface="微软雅黑" pitchFamily="34" charset="-122"/>
                <a:sym typeface="微软雅黑" pitchFamily="34" charset="-122"/>
              </a:endParaRPr>
            </a:p>
          </p:txBody>
        </p:sp>
      </p:grpSp>
      <p:sp>
        <p:nvSpPr>
          <p:cNvPr id="309" name="TextBox 308"/>
          <p:cNvSpPr txBox="1"/>
          <p:nvPr/>
        </p:nvSpPr>
        <p:spPr>
          <a:xfrm>
            <a:off x="2051720" y="2351519"/>
            <a:ext cx="2236481" cy="400095"/>
          </a:xfrm>
          <a:prstGeom prst="rect">
            <a:avLst/>
          </a:prstGeom>
          <a:noFill/>
        </p:spPr>
        <p:txBody>
          <a:bodyPr wrap="none" lIns="91426" tIns="45713" rIns="91426" bIns="45713" rtlCol="0">
            <a:spAutoFit/>
          </a:bodyPr>
          <a:lstStyle/>
          <a:p>
            <a:r>
              <a:rPr lang="zh-CN" altLang="en-US" sz="2000" dirty="0">
                <a:solidFill>
                  <a:schemeClr val="accent1"/>
                </a:solidFill>
                <a:latin typeface="微软雅黑" pitchFamily="34" charset="-122"/>
                <a:ea typeface="微软雅黑" pitchFamily="34" charset="-122"/>
              </a:rPr>
              <a:t>点击此处添加标题</a:t>
            </a:r>
          </a:p>
        </p:txBody>
      </p:sp>
      <p:sp>
        <p:nvSpPr>
          <p:cNvPr id="22" name="文本框 21">
            <a:extLst>
              <a:ext uri="{FF2B5EF4-FFF2-40B4-BE49-F238E27FC236}">
                <a16:creationId xmlns:a16="http://schemas.microsoft.com/office/drawing/2014/main" id="{25D315AF-C24C-4547-84C2-4C4B731F25D5}"/>
              </a:ext>
            </a:extLst>
          </p:cNvPr>
          <p:cNvSpPr txBox="1"/>
          <p:nvPr/>
        </p:nvSpPr>
        <p:spPr>
          <a:xfrm>
            <a:off x="2089560" y="2926639"/>
            <a:ext cx="2767014" cy="437043"/>
          </a:xfrm>
          <a:prstGeom prst="rect">
            <a:avLst/>
          </a:prstGeom>
          <a:noFill/>
        </p:spPr>
        <p:txBody>
          <a:bodyPr wrap="square" rtlCol="0">
            <a:spAutoFit/>
          </a:bodyPr>
          <a:lstStyle/>
          <a:p>
            <a:pPr defTabSz="912430">
              <a:spcBef>
                <a:spcPct val="20000"/>
              </a:spcBef>
              <a:defRPr/>
            </a:pPr>
            <a:r>
              <a:rPr lang="zh-CN" altLang="en-US"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单击此处可编辑内容，根据您的需要自由拉伸文本框大小单击此处可编辑内容，根据您的需要自由拉伸文本框大小</a:t>
            </a:r>
            <a:endParaRPr lang="en-US" altLang="zh-CN"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a:p>
            <a:pPr defTabSz="912430">
              <a:spcBef>
                <a:spcPct val="20000"/>
              </a:spcBef>
              <a:defRPr/>
            </a:pPr>
            <a:endParaRPr lang="en-US" altLang="zh-CN"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Box 308">
            <a:extLst>
              <a:ext uri="{FF2B5EF4-FFF2-40B4-BE49-F238E27FC236}">
                <a16:creationId xmlns:a16="http://schemas.microsoft.com/office/drawing/2014/main" id="{68808B76-4DEC-4EB8-B5CA-148418C73CD5}"/>
              </a:ext>
            </a:extLst>
          </p:cNvPr>
          <p:cNvSpPr txBox="1"/>
          <p:nvPr/>
        </p:nvSpPr>
        <p:spPr>
          <a:xfrm>
            <a:off x="510549" y="2551567"/>
            <a:ext cx="745625" cy="369318"/>
          </a:xfrm>
          <a:prstGeom prst="rect">
            <a:avLst/>
          </a:prstGeom>
          <a:noFill/>
        </p:spPr>
        <p:txBody>
          <a:bodyPr wrap="none" lIns="91426" tIns="45713" rIns="91426" bIns="45713" rtlCol="0">
            <a:spAutoFit/>
          </a:bodyPr>
          <a:lstStyle/>
          <a:p>
            <a:r>
              <a:rPr lang="en-US" altLang="zh-CN" dirty="0">
                <a:solidFill>
                  <a:schemeClr val="accent1"/>
                </a:solidFill>
                <a:latin typeface="微软雅黑" pitchFamily="34" charset="-122"/>
                <a:ea typeface="微软雅黑" pitchFamily="34" charset="-122"/>
              </a:rPr>
              <a:t>PART</a:t>
            </a:r>
            <a:endParaRPr lang="zh-CN" altLang="en-US"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284559253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250" fill="hold"/>
                                        <p:tgtEl>
                                          <p:spTgt spid="27"/>
                                        </p:tgtEl>
                                        <p:attrNameLst>
                                          <p:attrName>ppt_x</p:attrName>
                                        </p:attrNameLst>
                                      </p:cBhvr>
                                      <p:tavLst>
                                        <p:tav tm="0">
                                          <p:val>
                                            <p:strVal val="1+#ppt_w/2"/>
                                          </p:val>
                                        </p:tav>
                                        <p:tav tm="100000">
                                          <p:val>
                                            <p:strVal val="#ppt_x"/>
                                          </p:val>
                                        </p:tav>
                                      </p:tavLst>
                                    </p:anim>
                                    <p:anim calcmode="lin" valueType="num">
                                      <p:cBhvr additive="base">
                                        <p:cTn id="22" dur="250" fill="hold"/>
                                        <p:tgtEl>
                                          <p:spTgt spid="27"/>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2750"/>
                            </p:stCondLst>
                            <p:childTnLst>
                              <p:par>
                                <p:cTn id="28" presetID="2" presetClass="entr" presetSubtype="2" fill="hold" grpId="0" nodeType="afterEffect">
                                  <p:stCondLst>
                                    <p:cond delay="0"/>
                                  </p:stCondLst>
                                  <p:childTnLst>
                                    <p:set>
                                      <p:cBhvr>
                                        <p:cTn id="29" dur="1" fill="hold">
                                          <p:stCondLst>
                                            <p:cond delay="0"/>
                                          </p:stCondLst>
                                        </p:cTn>
                                        <p:tgtEl>
                                          <p:spTgt spid="309"/>
                                        </p:tgtEl>
                                        <p:attrNameLst>
                                          <p:attrName>style.visibility</p:attrName>
                                        </p:attrNameLst>
                                      </p:cBhvr>
                                      <p:to>
                                        <p:strVal val="visible"/>
                                      </p:to>
                                    </p:set>
                                    <p:anim calcmode="lin" valueType="num">
                                      <p:cBhvr additive="base">
                                        <p:cTn id="30" dur="250" fill="hold"/>
                                        <p:tgtEl>
                                          <p:spTgt spid="309"/>
                                        </p:tgtEl>
                                        <p:attrNameLst>
                                          <p:attrName>ppt_x</p:attrName>
                                        </p:attrNameLst>
                                      </p:cBhvr>
                                      <p:tavLst>
                                        <p:tav tm="0">
                                          <p:val>
                                            <p:strVal val="1+#ppt_w/2"/>
                                          </p:val>
                                        </p:tav>
                                        <p:tav tm="100000">
                                          <p:val>
                                            <p:strVal val="#ppt_x"/>
                                          </p:val>
                                        </p:tav>
                                      </p:tavLst>
                                    </p:anim>
                                    <p:anim calcmode="lin" valueType="num">
                                      <p:cBhvr additive="base">
                                        <p:cTn id="31" dur="250" fill="hold"/>
                                        <p:tgtEl>
                                          <p:spTgt spid="30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2"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4"/>
          <p:cNvSpPr txBox="1"/>
          <p:nvPr/>
        </p:nvSpPr>
        <p:spPr>
          <a:xfrm>
            <a:off x="1657314" y="3484003"/>
            <a:ext cx="6287723" cy="598754"/>
          </a:xfrm>
          <a:prstGeom prst="rect">
            <a:avLst/>
          </a:prstGeom>
          <a:noFill/>
        </p:spPr>
        <p:txBody>
          <a:bodyPr wrap="square" lIns="0" tIns="0" rIns="0" bIns="0" rtlCol="0">
            <a:spAutoFit/>
          </a:bodyPr>
          <a:lstStyle/>
          <a:p>
            <a:pPr algn="just">
              <a:lnSpc>
                <a:spcPct val="150000"/>
              </a:lnSpc>
            </a:pPr>
            <a:r>
              <a:rPr lang="zh-CN" altLang="en-US" sz="900" dirty="0">
                <a:solidFill>
                  <a:schemeClr val="bg1"/>
                </a:solidFill>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点击输入简要文字内容，文字内容需概括精炼，不用多余的文字修饰，言简意赅的说明分项内容。点击输入简要文字内容，文字内容需概括精炼，言简意赅的说明分项内容</a:t>
            </a:r>
            <a:r>
              <a:rPr lang="en-US" altLang="zh-CN" sz="900" dirty="0">
                <a:solidFill>
                  <a:schemeClr val="bg1"/>
                </a:solidFill>
                <a:latin typeface="微软雅黑 Light" pitchFamily="34" charset="-122"/>
                <a:ea typeface="微软雅黑 Light" pitchFamily="34" charset="-122"/>
              </a:rPr>
              <a:t>……</a:t>
            </a:r>
            <a:r>
              <a:rPr lang="zh-CN" altLang="en-US" sz="900" dirty="0">
                <a:solidFill>
                  <a:schemeClr val="bg1"/>
                </a:solidFill>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点击输入简要文字内容，文字内容需概括精炼，不用多余的文字修饰，言简意赅的说明分项内容。点击输入简要文字内容，文字内容需概括精炼，言简意赅的说明分项内容</a:t>
            </a:r>
            <a:endParaRPr lang="en-US" altLang="zh-CN" sz="900" dirty="0">
              <a:solidFill>
                <a:schemeClr val="bg1"/>
              </a:solidFill>
              <a:latin typeface="微软雅黑 Light" pitchFamily="34" charset="-122"/>
              <a:ea typeface="微软雅黑 Light" pitchFamily="34" charset="-122"/>
            </a:endParaRPr>
          </a:p>
        </p:txBody>
      </p:sp>
      <p:sp>
        <p:nvSpPr>
          <p:cNvPr id="10" name="矩形 9"/>
          <p:cNvSpPr/>
          <p:nvPr/>
        </p:nvSpPr>
        <p:spPr>
          <a:xfrm>
            <a:off x="1051656" y="3301298"/>
            <a:ext cx="7499034" cy="140415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2" name="矩形 11"/>
          <p:cNvSpPr/>
          <p:nvPr/>
        </p:nvSpPr>
        <p:spPr>
          <a:xfrm>
            <a:off x="996889" y="3474405"/>
            <a:ext cx="105492" cy="1078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矩形 13"/>
          <p:cNvSpPr/>
          <p:nvPr/>
        </p:nvSpPr>
        <p:spPr>
          <a:xfrm>
            <a:off x="8493064" y="3474405"/>
            <a:ext cx="105492" cy="10781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5" name="组合 14"/>
          <p:cNvGrpSpPr/>
          <p:nvPr/>
        </p:nvGrpSpPr>
        <p:grpSpPr>
          <a:xfrm>
            <a:off x="919327" y="1420617"/>
            <a:ext cx="1895556" cy="1709058"/>
            <a:chOff x="920204" y="1521455"/>
            <a:chExt cx="2527408" cy="2278744"/>
          </a:xfrm>
          <a:solidFill>
            <a:schemeClr val="accent1"/>
          </a:solidFill>
        </p:grpSpPr>
        <p:sp>
          <p:nvSpPr>
            <p:cNvPr id="16" name="Freeform 5"/>
            <p:cNvSpPr>
              <a:spLocks/>
            </p:cNvSpPr>
            <p:nvPr/>
          </p:nvSpPr>
          <p:spPr bwMode="auto">
            <a:xfrm>
              <a:off x="920204"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a:solidFill>
                  <a:schemeClr val="bg1"/>
                </a:solidFill>
              </a:endParaRPr>
            </a:p>
          </p:txBody>
        </p:sp>
        <p:sp>
          <p:nvSpPr>
            <p:cNvPr id="17" name="TextBox 3"/>
            <p:cNvSpPr txBox="1"/>
            <p:nvPr/>
          </p:nvSpPr>
          <p:spPr>
            <a:xfrm>
              <a:off x="1426859" y="2465268"/>
              <a:ext cx="1514099" cy="369268"/>
            </a:xfrm>
            <a:prstGeom prst="rect">
              <a:avLst/>
            </a:prstGeom>
            <a:grpFill/>
          </p:spPr>
          <p:txBody>
            <a:bodyPr wrap="square" lIns="0" tIns="0" rIns="0" bIns="0" rtlCol="0">
              <a:spAutoFit/>
            </a:bodyPr>
            <a:lstStyle/>
            <a:p>
              <a:pPr algn="ctr"/>
              <a:r>
                <a:rPr lang="zh-CN" altLang="en-US" b="1" dirty="0">
                  <a:solidFill>
                    <a:schemeClr val="bg1"/>
                  </a:solidFill>
                  <a:latin typeface="微软雅黑" pitchFamily="34" charset="-122"/>
                  <a:ea typeface="微软雅黑" pitchFamily="34" charset="-122"/>
                </a:rPr>
                <a:t>输入标题</a:t>
              </a:r>
            </a:p>
          </p:txBody>
        </p:sp>
      </p:grpSp>
      <p:grpSp>
        <p:nvGrpSpPr>
          <p:cNvPr id="18" name="组合 17"/>
          <p:cNvGrpSpPr/>
          <p:nvPr/>
        </p:nvGrpSpPr>
        <p:grpSpPr>
          <a:xfrm>
            <a:off x="6818445" y="1420618"/>
            <a:ext cx="1895556" cy="1709058"/>
            <a:chOff x="8785696" y="1521455"/>
            <a:chExt cx="2527408" cy="2278744"/>
          </a:xfrm>
          <a:solidFill>
            <a:schemeClr val="bg1">
              <a:alpha val="37000"/>
            </a:schemeClr>
          </a:solidFill>
        </p:grpSpPr>
        <p:sp>
          <p:nvSpPr>
            <p:cNvPr id="19" name="Freeform 5"/>
            <p:cNvSpPr>
              <a:spLocks/>
            </p:cNvSpPr>
            <p:nvPr/>
          </p:nvSpPr>
          <p:spPr bwMode="auto">
            <a:xfrm>
              <a:off x="878569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a:p>
          </p:txBody>
        </p:sp>
        <p:sp>
          <p:nvSpPr>
            <p:cNvPr id="20" name="TextBox 3"/>
            <p:cNvSpPr txBox="1"/>
            <p:nvPr/>
          </p:nvSpPr>
          <p:spPr>
            <a:xfrm>
              <a:off x="9375296" y="2465267"/>
              <a:ext cx="1348209" cy="369268"/>
            </a:xfrm>
            <a:prstGeom prst="rect">
              <a:avLst/>
            </a:prstGeom>
            <a:noFill/>
          </p:spPr>
          <p:txBody>
            <a:bodyPr wrap="square" lIns="0" tIns="0" rIns="0" bIns="0" rtlCol="0">
              <a:spAutoFit/>
            </a:bodyPr>
            <a:lstStyle/>
            <a:p>
              <a:pPr algn="ctr"/>
              <a:r>
                <a:rPr lang="zh-CN" altLang="en-US" b="1" dirty="0">
                  <a:solidFill>
                    <a:schemeClr val="accent1"/>
                  </a:solidFill>
                  <a:latin typeface="微软雅黑" pitchFamily="34" charset="-122"/>
                  <a:ea typeface="微软雅黑" pitchFamily="34" charset="-122"/>
                </a:rPr>
                <a:t>输入标题</a:t>
              </a:r>
            </a:p>
          </p:txBody>
        </p:sp>
      </p:grpSp>
      <p:grpSp>
        <p:nvGrpSpPr>
          <p:cNvPr id="21" name="组合 20"/>
          <p:cNvGrpSpPr/>
          <p:nvPr/>
        </p:nvGrpSpPr>
        <p:grpSpPr>
          <a:xfrm>
            <a:off x="2885700" y="1420617"/>
            <a:ext cx="1895556" cy="1709058"/>
            <a:chOff x="3542035" y="1521455"/>
            <a:chExt cx="2527408" cy="2278744"/>
          </a:xfrm>
          <a:solidFill>
            <a:schemeClr val="bg1">
              <a:alpha val="37000"/>
            </a:schemeClr>
          </a:solidFill>
        </p:grpSpPr>
        <p:sp>
          <p:nvSpPr>
            <p:cNvPr id="22" name="Freeform 5"/>
            <p:cNvSpPr>
              <a:spLocks/>
            </p:cNvSpPr>
            <p:nvPr/>
          </p:nvSpPr>
          <p:spPr bwMode="auto">
            <a:xfrm>
              <a:off x="3542035"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a:p>
          </p:txBody>
        </p:sp>
        <p:sp>
          <p:nvSpPr>
            <p:cNvPr id="23" name="TextBox 3"/>
            <p:cNvSpPr txBox="1"/>
            <p:nvPr/>
          </p:nvSpPr>
          <p:spPr>
            <a:xfrm>
              <a:off x="4064600" y="2450560"/>
              <a:ext cx="1482279" cy="369268"/>
            </a:xfrm>
            <a:prstGeom prst="rect">
              <a:avLst/>
            </a:prstGeom>
            <a:noFill/>
          </p:spPr>
          <p:txBody>
            <a:bodyPr wrap="square" lIns="0" tIns="0" rIns="0" bIns="0" rtlCol="0">
              <a:spAutoFit/>
            </a:bodyPr>
            <a:lstStyle/>
            <a:p>
              <a:pPr algn="ctr"/>
              <a:r>
                <a:rPr lang="zh-CN" altLang="en-US" b="1" dirty="0">
                  <a:solidFill>
                    <a:schemeClr val="accent1"/>
                  </a:solidFill>
                  <a:latin typeface="微软雅黑" pitchFamily="34" charset="-122"/>
                  <a:ea typeface="微软雅黑" pitchFamily="34" charset="-122"/>
                </a:rPr>
                <a:t>输入标题</a:t>
              </a:r>
            </a:p>
          </p:txBody>
        </p:sp>
      </p:grpSp>
      <p:grpSp>
        <p:nvGrpSpPr>
          <p:cNvPr id="24" name="组合 23"/>
          <p:cNvGrpSpPr/>
          <p:nvPr/>
        </p:nvGrpSpPr>
        <p:grpSpPr>
          <a:xfrm>
            <a:off x="4852074" y="1420618"/>
            <a:ext cx="1895556" cy="1709058"/>
            <a:chOff x="6163866" y="1521455"/>
            <a:chExt cx="2527408" cy="2278744"/>
          </a:xfrm>
          <a:solidFill>
            <a:schemeClr val="accent1"/>
          </a:solidFill>
        </p:grpSpPr>
        <p:sp>
          <p:nvSpPr>
            <p:cNvPr id="25" name="Freeform 5"/>
            <p:cNvSpPr>
              <a:spLocks/>
            </p:cNvSpPr>
            <p:nvPr/>
          </p:nvSpPr>
          <p:spPr bwMode="auto">
            <a:xfrm>
              <a:off x="616386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a:solidFill>
                  <a:schemeClr val="bg1"/>
                </a:solidFill>
              </a:endParaRPr>
            </a:p>
          </p:txBody>
        </p:sp>
        <p:sp>
          <p:nvSpPr>
            <p:cNvPr id="26" name="TextBox 3"/>
            <p:cNvSpPr txBox="1"/>
            <p:nvPr/>
          </p:nvSpPr>
          <p:spPr>
            <a:xfrm>
              <a:off x="6772072" y="2465267"/>
              <a:ext cx="1310996" cy="369268"/>
            </a:xfrm>
            <a:prstGeom prst="rect">
              <a:avLst/>
            </a:prstGeom>
            <a:grpFill/>
          </p:spPr>
          <p:txBody>
            <a:bodyPr wrap="square" lIns="0" tIns="0" rIns="0" bIns="0" rtlCol="0">
              <a:spAutoFit/>
            </a:bodyPr>
            <a:lstStyle/>
            <a:p>
              <a:pPr algn="ctr"/>
              <a:r>
                <a:rPr lang="zh-CN" altLang="en-US" b="1" dirty="0">
                  <a:solidFill>
                    <a:schemeClr val="bg1"/>
                  </a:solidFill>
                  <a:latin typeface="微软雅黑" pitchFamily="34" charset="-122"/>
                  <a:ea typeface="微软雅黑" pitchFamily="34" charset="-122"/>
                </a:rPr>
                <a:t>输入标题</a:t>
              </a:r>
            </a:p>
          </p:txBody>
        </p:sp>
      </p:grpSp>
      <p:sp>
        <p:nvSpPr>
          <p:cNvPr id="27" name="Freeform 5"/>
          <p:cNvSpPr>
            <a:spLocks/>
          </p:cNvSpPr>
          <p:nvPr/>
        </p:nvSpPr>
        <p:spPr bwMode="auto">
          <a:xfrm>
            <a:off x="999377" y="1492793"/>
            <a:ext cx="1735455" cy="15647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8" name="Freeform 5"/>
          <p:cNvSpPr>
            <a:spLocks/>
          </p:cNvSpPr>
          <p:nvPr/>
        </p:nvSpPr>
        <p:spPr bwMode="auto">
          <a:xfrm>
            <a:off x="2965751" y="1492793"/>
            <a:ext cx="1735455" cy="15647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9" name="Freeform 5"/>
          <p:cNvSpPr>
            <a:spLocks/>
          </p:cNvSpPr>
          <p:nvPr/>
        </p:nvSpPr>
        <p:spPr bwMode="auto">
          <a:xfrm>
            <a:off x="4932123" y="1492793"/>
            <a:ext cx="1735455" cy="15647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30" name="Freeform 5"/>
          <p:cNvSpPr>
            <a:spLocks/>
          </p:cNvSpPr>
          <p:nvPr/>
        </p:nvSpPr>
        <p:spPr bwMode="auto">
          <a:xfrm>
            <a:off x="6898496" y="1492793"/>
            <a:ext cx="1735455" cy="15647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grpSp>
        <p:nvGrpSpPr>
          <p:cNvPr id="31" name="组合 30"/>
          <p:cNvGrpSpPr/>
          <p:nvPr/>
        </p:nvGrpSpPr>
        <p:grpSpPr>
          <a:xfrm>
            <a:off x="2514136" y="2211788"/>
            <a:ext cx="655587" cy="126716"/>
            <a:chOff x="3005398" y="2593891"/>
            <a:chExt cx="817496" cy="158010"/>
          </a:xfrm>
        </p:grpSpPr>
        <p:grpSp>
          <p:nvGrpSpPr>
            <p:cNvPr id="32" name="组合 31"/>
            <p:cNvGrpSpPr/>
            <p:nvPr/>
          </p:nvGrpSpPr>
          <p:grpSpPr>
            <a:xfrm rot="5400000">
              <a:off x="3005399" y="2593890"/>
              <a:ext cx="158010" cy="158012"/>
              <a:chOff x="4486616" y="3001075"/>
              <a:chExt cx="274695" cy="274699"/>
            </a:xfrm>
          </p:grpSpPr>
          <p:sp>
            <p:nvSpPr>
              <p:cNvPr id="41" name="椭圆 4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椭圆 41"/>
              <p:cNvSpPr/>
              <p:nvPr/>
            </p:nvSpPr>
            <p:spPr>
              <a:xfrm rot="16200000">
                <a:off x="4511585" y="3026055"/>
                <a:ext cx="224753" cy="224751"/>
              </a:xfrm>
              <a:prstGeom prst="ellipse">
                <a:avLst/>
              </a:prstGeom>
              <a:solidFill>
                <a:srgbClr val="EAEAEC"/>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3" name="组合 32"/>
            <p:cNvGrpSpPr/>
            <p:nvPr/>
          </p:nvGrpSpPr>
          <p:grpSpPr>
            <a:xfrm rot="5400000">
              <a:off x="3664883" y="2593890"/>
              <a:ext cx="158010" cy="158012"/>
              <a:chOff x="4486616" y="3001075"/>
              <a:chExt cx="274695" cy="274699"/>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椭圆 39"/>
              <p:cNvSpPr/>
              <p:nvPr/>
            </p:nvSpPr>
            <p:spPr>
              <a:xfrm rot="16200000">
                <a:off x="4511585" y="3026055"/>
                <a:ext cx="224753" cy="224751"/>
              </a:xfrm>
              <a:prstGeom prst="ellipse">
                <a:avLst/>
              </a:prstGeom>
              <a:solidFill>
                <a:srgbClr val="F0F0F2"/>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4" name="组合 33"/>
            <p:cNvGrpSpPr/>
            <p:nvPr/>
          </p:nvGrpSpPr>
          <p:grpSpPr>
            <a:xfrm rot="16200000">
              <a:off x="3384091" y="2354714"/>
              <a:ext cx="67821" cy="636364"/>
              <a:chOff x="1235365" y="2098390"/>
              <a:chExt cx="67821" cy="384317"/>
            </a:xfrm>
          </p:grpSpPr>
          <p:sp>
            <p:nvSpPr>
              <p:cNvPr id="35" name="圆角矩形 34"/>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43" name="组合 42"/>
          <p:cNvGrpSpPr/>
          <p:nvPr/>
        </p:nvGrpSpPr>
        <p:grpSpPr>
          <a:xfrm>
            <a:off x="4485216" y="2211788"/>
            <a:ext cx="655587" cy="126716"/>
            <a:chOff x="3005398" y="2593891"/>
            <a:chExt cx="817496" cy="158010"/>
          </a:xfrm>
        </p:grpSpPr>
        <p:grpSp>
          <p:nvGrpSpPr>
            <p:cNvPr id="44" name="组合 43"/>
            <p:cNvGrpSpPr/>
            <p:nvPr/>
          </p:nvGrpSpPr>
          <p:grpSpPr>
            <a:xfrm rot="5400000">
              <a:off x="3005399" y="2593890"/>
              <a:ext cx="158010" cy="158012"/>
              <a:chOff x="4486616" y="3001075"/>
              <a:chExt cx="274695" cy="274699"/>
            </a:xfrm>
          </p:grpSpPr>
          <p:sp>
            <p:nvSpPr>
              <p:cNvPr id="51" name="椭圆 50"/>
              <p:cNvSpPr/>
              <p:nvPr/>
            </p:nvSpPr>
            <p:spPr>
              <a:xfrm rot="16200000">
                <a:off x="4486614" y="3001077"/>
                <a:ext cx="274699" cy="274695"/>
              </a:xfrm>
              <a:prstGeom prst="ellipse">
                <a:avLst/>
              </a:prstGeom>
              <a:solidFill>
                <a:srgbClr val="EDEDED"/>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5" name="组合 44"/>
            <p:cNvGrpSpPr/>
            <p:nvPr/>
          </p:nvGrpSpPr>
          <p:grpSpPr>
            <a:xfrm rot="5400000">
              <a:off x="3664883" y="2593890"/>
              <a:ext cx="158010" cy="158012"/>
              <a:chOff x="4486616" y="3001075"/>
              <a:chExt cx="274695" cy="274699"/>
            </a:xfrm>
          </p:grpSpPr>
          <p:sp>
            <p:nvSpPr>
              <p:cNvPr id="49" name="椭圆 4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椭圆 49"/>
              <p:cNvSpPr/>
              <p:nvPr/>
            </p:nvSpPr>
            <p:spPr>
              <a:xfrm rot="16200000">
                <a:off x="4511585" y="3026055"/>
                <a:ext cx="224753" cy="224751"/>
              </a:xfrm>
              <a:prstGeom prst="ellipse">
                <a:avLst/>
              </a:prstGeom>
              <a:solidFill>
                <a:srgbClr val="EEEEEE"/>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6" name="组合 45"/>
            <p:cNvGrpSpPr/>
            <p:nvPr/>
          </p:nvGrpSpPr>
          <p:grpSpPr>
            <a:xfrm rot="16200000">
              <a:off x="3384091" y="2354714"/>
              <a:ext cx="67821" cy="636364"/>
              <a:chOff x="1235365" y="2098390"/>
              <a:chExt cx="67821" cy="384317"/>
            </a:xfrm>
          </p:grpSpPr>
          <p:sp>
            <p:nvSpPr>
              <p:cNvPr id="47" name="圆角矩形 4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53" name="组合 52"/>
          <p:cNvGrpSpPr/>
          <p:nvPr/>
        </p:nvGrpSpPr>
        <p:grpSpPr>
          <a:xfrm>
            <a:off x="6445844" y="2211788"/>
            <a:ext cx="655587" cy="126716"/>
            <a:chOff x="3005398" y="2593891"/>
            <a:chExt cx="817496" cy="158010"/>
          </a:xfrm>
        </p:grpSpPr>
        <p:grpSp>
          <p:nvGrpSpPr>
            <p:cNvPr id="54" name="组合 53"/>
            <p:cNvGrpSpPr/>
            <p:nvPr/>
          </p:nvGrpSpPr>
          <p:grpSpPr>
            <a:xfrm rot="5400000">
              <a:off x="3005399" y="2593890"/>
              <a:ext cx="158010" cy="158012"/>
              <a:chOff x="4486616" y="3001075"/>
              <a:chExt cx="274695" cy="274699"/>
            </a:xfrm>
          </p:grpSpPr>
          <p:sp>
            <p:nvSpPr>
              <p:cNvPr id="61" name="椭圆 6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椭圆 61"/>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5" name="组合 54"/>
            <p:cNvGrpSpPr/>
            <p:nvPr/>
          </p:nvGrpSpPr>
          <p:grpSpPr>
            <a:xfrm rot="5400000">
              <a:off x="3664883" y="2593890"/>
              <a:ext cx="158010" cy="158012"/>
              <a:chOff x="4486616" y="3001075"/>
              <a:chExt cx="274695" cy="274699"/>
            </a:xfrm>
          </p:grpSpPr>
          <p:sp>
            <p:nvSpPr>
              <p:cNvPr id="59" name="椭圆 58"/>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椭圆 59"/>
              <p:cNvSpPr/>
              <p:nvPr/>
            </p:nvSpPr>
            <p:spPr>
              <a:xfrm rot="16200000">
                <a:off x="4511585" y="3026055"/>
                <a:ext cx="224753" cy="224751"/>
              </a:xfrm>
              <a:prstGeom prst="ellipse">
                <a:avLst/>
              </a:prstGeom>
              <a:solidFill>
                <a:srgbClr val="F1F1F3"/>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6" name="组合 55"/>
            <p:cNvGrpSpPr/>
            <p:nvPr/>
          </p:nvGrpSpPr>
          <p:grpSpPr>
            <a:xfrm rot="16200000">
              <a:off x="3384091" y="2354714"/>
              <a:ext cx="67821" cy="636364"/>
              <a:chOff x="1235365" y="2098390"/>
              <a:chExt cx="67821" cy="384317"/>
            </a:xfrm>
          </p:grpSpPr>
          <p:sp>
            <p:nvSpPr>
              <p:cNvPr id="57" name="圆角矩形 56"/>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10800000">
                <a:off x="1235365" y="2098390"/>
                <a:ext cx="28800" cy="384316"/>
              </a:xfrm>
              <a:prstGeom prst="roundRect">
                <a:avLst>
                  <a:gd name="adj" fmla="val 50000"/>
                </a:avLst>
              </a:prstGeom>
              <a:solidFill>
                <a:srgbClr val="EEEEEE"/>
              </a:soli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Tree>
    <p:extLst>
      <p:ext uri="{BB962C8B-B14F-4D97-AF65-F5344CB8AC3E}">
        <p14:creationId xmlns:p14="http://schemas.microsoft.com/office/powerpoint/2010/main" val="350549997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anim calcmode="lin" valueType="num">
                                      <p:cBhvr>
                                        <p:cTn id="10" dur="500" fill="hold"/>
                                        <p:tgtEl>
                                          <p:spTgt spid="21"/>
                                        </p:tgtEl>
                                        <p:attrNameLst>
                                          <p:attrName>ppt_x</p:attrName>
                                        </p:attrNameLst>
                                      </p:cBhvr>
                                      <p:tavLst>
                                        <p:tav tm="0">
                                          <p:val>
                                            <p:fltVal val="0.5"/>
                                          </p:val>
                                        </p:tav>
                                        <p:tav tm="100000">
                                          <p:val>
                                            <p:strVal val="#ppt_x"/>
                                          </p:val>
                                        </p:tav>
                                      </p:tavLst>
                                    </p:anim>
                                    <p:anim calcmode="lin" valueType="num">
                                      <p:cBhvr>
                                        <p:cTn id="11" dur="500" fill="hold"/>
                                        <p:tgtEl>
                                          <p:spTgt spid="21"/>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2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anim calcmode="lin" valueType="num">
                                      <p:cBhvr>
                                        <p:cTn id="24" dur="500" fill="hold"/>
                                        <p:tgtEl>
                                          <p:spTgt spid="24"/>
                                        </p:tgtEl>
                                        <p:attrNameLst>
                                          <p:attrName>ppt_x</p:attrName>
                                        </p:attrNameLst>
                                      </p:cBhvr>
                                      <p:tavLst>
                                        <p:tav tm="0">
                                          <p:val>
                                            <p:fltVal val="0.5"/>
                                          </p:val>
                                        </p:tav>
                                        <p:tav tm="100000">
                                          <p:val>
                                            <p:strVal val="#ppt_x"/>
                                          </p:val>
                                        </p:tav>
                                      </p:tavLst>
                                    </p:anim>
                                    <p:anim calcmode="lin" valueType="num">
                                      <p:cBhvr>
                                        <p:cTn id="25" dur="500" fill="hold"/>
                                        <p:tgtEl>
                                          <p:spTgt spid="2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fltVal val="0.5"/>
                                          </p:val>
                                        </p:tav>
                                        <p:tav tm="100000">
                                          <p:val>
                                            <p:strVal val="#ppt_x"/>
                                          </p:val>
                                        </p:tav>
                                      </p:tavLst>
                                    </p:anim>
                                    <p:anim calcmode="lin" valueType="num">
                                      <p:cBhvr>
                                        <p:cTn id="32" dur="500" fill="hold"/>
                                        <p:tgtEl>
                                          <p:spTgt spid="29"/>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40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fltVal val="0.5"/>
                                          </p:val>
                                        </p:tav>
                                        <p:tav tm="100000">
                                          <p:val>
                                            <p:strVal val="#ppt_x"/>
                                          </p:val>
                                        </p:tav>
                                      </p:tavLst>
                                    </p:anim>
                                    <p:anim calcmode="lin" valueType="num">
                                      <p:cBhvr>
                                        <p:cTn id="39" dur="500" fill="hold"/>
                                        <p:tgtEl>
                                          <p:spTgt spid="15"/>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0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anim calcmode="lin" valueType="num">
                                      <p:cBhvr>
                                        <p:cTn id="45" dur="500" fill="hold"/>
                                        <p:tgtEl>
                                          <p:spTgt spid="27"/>
                                        </p:tgtEl>
                                        <p:attrNameLst>
                                          <p:attrName>ppt_x</p:attrName>
                                        </p:attrNameLst>
                                      </p:cBhvr>
                                      <p:tavLst>
                                        <p:tav tm="0">
                                          <p:val>
                                            <p:fltVal val="0.5"/>
                                          </p:val>
                                        </p:tav>
                                        <p:tav tm="100000">
                                          <p:val>
                                            <p:strVal val="#ppt_x"/>
                                          </p:val>
                                        </p:tav>
                                      </p:tavLst>
                                    </p:anim>
                                    <p:anim calcmode="lin" valueType="num">
                                      <p:cBhvr>
                                        <p:cTn id="46" dur="500" fill="hold"/>
                                        <p:tgtEl>
                                          <p:spTgt spid="27"/>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60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Effect transition="in" filter="fade">
                                      <p:cBhvr>
                                        <p:cTn id="51" dur="500"/>
                                        <p:tgtEl>
                                          <p:spTgt spid="18"/>
                                        </p:tgtEl>
                                      </p:cBhvr>
                                    </p:animEffect>
                                    <p:anim calcmode="lin" valueType="num">
                                      <p:cBhvr>
                                        <p:cTn id="52" dur="500" fill="hold"/>
                                        <p:tgtEl>
                                          <p:spTgt spid="18"/>
                                        </p:tgtEl>
                                        <p:attrNameLst>
                                          <p:attrName>ppt_x</p:attrName>
                                        </p:attrNameLst>
                                      </p:cBhvr>
                                      <p:tavLst>
                                        <p:tav tm="0">
                                          <p:val>
                                            <p:fltVal val="0.5"/>
                                          </p:val>
                                        </p:tav>
                                        <p:tav tm="100000">
                                          <p:val>
                                            <p:strVal val="#ppt_x"/>
                                          </p:val>
                                        </p:tav>
                                      </p:tavLst>
                                    </p:anim>
                                    <p:anim calcmode="lin" valueType="num">
                                      <p:cBhvr>
                                        <p:cTn id="53" dur="500" fill="hold"/>
                                        <p:tgtEl>
                                          <p:spTgt spid="18"/>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60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anim calcmode="lin" valueType="num">
                                      <p:cBhvr>
                                        <p:cTn id="59" dur="500" fill="hold"/>
                                        <p:tgtEl>
                                          <p:spTgt spid="30"/>
                                        </p:tgtEl>
                                        <p:attrNameLst>
                                          <p:attrName>ppt_x</p:attrName>
                                        </p:attrNameLst>
                                      </p:cBhvr>
                                      <p:tavLst>
                                        <p:tav tm="0">
                                          <p:val>
                                            <p:fltVal val="0.5"/>
                                          </p:val>
                                        </p:tav>
                                        <p:tav tm="100000">
                                          <p:val>
                                            <p:strVal val="#ppt_x"/>
                                          </p:val>
                                        </p:tav>
                                      </p:tavLst>
                                    </p:anim>
                                    <p:anim calcmode="lin" valueType="num">
                                      <p:cBhvr>
                                        <p:cTn id="60" dur="500" fill="hold"/>
                                        <p:tgtEl>
                                          <p:spTgt spid="30"/>
                                        </p:tgtEl>
                                        <p:attrNameLst>
                                          <p:attrName>ppt_y</p:attrName>
                                        </p:attrNameLst>
                                      </p:cBhvr>
                                      <p:tavLst>
                                        <p:tav tm="0">
                                          <p:val>
                                            <p:fltVal val="0.5"/>
                                          </p:val>
                                        </p:tav>
                                        <p:tav tm="100000">
                                          <p:val>
                                            <p:strVal val="#ppt_y"/>
                                          </p:val>
                                        </p:tav>
                                      </p:tavLst>
                                    </p:anim>
                                  </p:childTnLst>
                                </p:cTn>
                              </p:par>
                            </p:childTnLst>
                          </p:cTn>
                        </p:par>
                        <p:par>
                          <p:cTn id="61" fill="hold">
                            <p:stCondLst>
                              <p:cond delay="1100"/>
                            </p:stCondLst>
                            <p:childTnLst>
                              <p:par>
                                <p:cTn id="62" presetID="16" presetClass="entr" presetSubtype="21" fill="hold"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barn(inVertical)">
                                      <p:cBhvr>
                                        <p:cTn id="64" dur="500"/>
                                        <p:tgtEl>
                                          <p:spTgt spid="31"/>
                                        </p:tgtEl>
                                      </p:cBhvr>
                                    </p:animEffect>
                                  </p:childTnLst>
                                </p:cTn>
                              </p:par>
                              <p:par>
                                <p:cTn id="65" presetID="16" presetClass="entr" presetSubtype="21" fill="hold" nodeType="withEffect">
                                  <p:stCondLst>
                                    <p:cond delay="350"/>
                                  </p:stCondLst>
                                  <p:childTnLst>
                                    <p:set>
                                      <p:cBhvr>
                                        <p:cTn id="66" dur="1" fill="hold">
                                          <p:stCondLst>
                                            <p:cond delay="0"/>
                                          </p:stCondLst>
                                        </p:cTn>
                                        <p:tgtEl>
                                          <p:spTgt spid="43"/>
                                        </p:tgtEl>
                                        <p:attrNameLst>
                                          <p:attrName>style.visibility</p:attrName>
                                        </p:attrNameLst>
                                      </p:cBhvr>
                                      <p:to>
                                        <p:strVal val="visible"/>
                                      </p:to>
                                    </p:set>
                                    <p:animEffect transition="in" filter="barn(inVertical)">
                                      <p:cBhvr>
                                        <p:cTn id="67" dur="500"/>
                                        <p:tgtEl>
                                          <p:spTgt spid="43"/>
                                        </p:tgtEl>
                                      </p:cBhvr>
                                    </p:animEffect>
                                  </p:childTnLst>
                                </p:cTn>
                              </p:par>
                              <p:par>
                                <p:cTn id="68" presetID="16" presetClass="entr" presetSubtype="21" fill="hold" nodeType="withEffect">
                                  <p:stCondLst>
                                    <p:cond delay="700"/>
                                  </p:stCondLst>
                                  <p:childTnLst>
                                    <p:set>
                                      <p:cBhvr>
                                        <p:cTn id="69" dur="1" fill="hold">
                                          <p:stCondLst>
                                            <p:cond delay="0"/>
                                          </p:stCondLst>
                                        </p:cTn>
                                        <p:tgtEl>
                                          <p:spTgt spid="53"/>
                                        </p:tgtEl>
                                        <p:attrNameLst>
                                          <p:attrName>style.visibility</p:attrName>
                                        </p:attrNameLst>
                                      </p:cBhvr>
                                      <p:to>
                                        <p:strVal val="visible"/>
                                      </p:to>
                                    </p:set>
                                    <p:animEffect transition="in" filter="barn(inVertical)">
                                      <p:cBhvr>
                                        <p:cTn id="70" dur="500"/>
                                        <p:tgtEl>
                                          <p:spTgt spid="53"/>
                                        </p:tgtEl>
                                      </p:cBhvr>
                                    </p:animEffect>
                                  </p:childTnLst>
                                </p:cTn>
                              </p:par>
                            </p:childTnLst>
                          </p:cTn>
                        </p:par>
                        <p:par>
                          <p:cTn id="71" fill="hold">
                            <p:stCondLst>
                              <p:cond delay="2300"/>
                            </p:stCondLst>
                            <p:childTnLst>
                              <p:par>
                                <p:cTn id="72" presetID="16" presetClass="entr" presetSubtype="21" fill="hold" grpId="0"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barn(inVertical)">
                                      <p:cBhvr>
                                        <p:cTn id="74" dur="500"/>
                                        <p:tgtEl>
                                          <p:spTgt spid="10"/>
                                        </p:tgtEl>
                                      </p:cBhvr>
                                    </p:animEffect>
                                  </p:childTnLst>
                                </p:cTn>
                              </p:par>
                            </p:childTnLst>
                          </p:cTn>
                        </p:par>
                        <p:par>
                          <p:cTn id="75" fill="hold">
                            <p:stCondLst>
                              <p:cond delay="2800"/>
                            </p:stCondLst>
                            <p:childTnLst>
                              <p:par>
                                <p:cTn id="76" presetID="16" presetClass="entr" presetSubtype="42" fill="hold" grpId="0" nodeType="after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barn(outHorizontal)">
                                      <p:cBhvr>
                                        <p:cTn id="78" dur="500"/>
                                        <p:tgtEl>
                                          <p:spTgt spid="14"/>
                                        </p:tgtEl>
                                      </p:cBhvr>
                                    </p:animEffect>
                                  </p:childTnLst>
                                </p:cTn>
                              </p:par>
                              <p:par>
                                <p:cTn id="79" presetID="16" presetClass="entr" presetSubtype="42"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barn(outHorizontal)">
                                      <p:cBhvr>
                                        <p:cTn id="81" dur="500"/>
                                        <p:tgtEl>
                                          <p:spTgt spid="12"/>
                                        </p:tgtEl>
                                      </p:cBhvr>
                                    </p:animEffect>
                                  </p:childTnLst>
                                </p:cTn>
                              </p:par>
                            </p:childTnLst>
                          </p:cTn>
                        </p:par>
                        <p:par>
                          <p:cTn id="82" fill="hold">
                            <p:stCondLst>
                              <p:cond delay="3300"/>
                            </p:stCondLst>
                            <p:childTnLst>
                              <p:par>
                                <p:cTn id="83" presetID="16" presetClass="entr" presetSubtype="21"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barn(inVertical)">
                                      <p:cBhvr>
                                        <p:cTn id="8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2" grpId="0" animBg="1"/>
      <p:bldP spid="14" grpId="0" animBg="1"/>
      <p:bldP spid="27" grpId="0" animBg="1"/>
      <p:bldP spid="28" grpId="0" animBg="1"/>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Freeform 6"/>
          <p:cNvSpPr>
            <a:spLocks/>
          </p:cNvSpPr>
          <p:nvPr/>
        </p:nvSpPr>
        <p:spPr bwMode="auto">
          <a:xfrm>
            <a:off x="1892355" y="2552297"/>
            <a:ext cx="1012827" cy="709832"/>
          </a:xfrm>
          <a:custGeom>
            <a:avLst/>
            <a:gdLst>
              <a:gd name="T0" fmla="*/ 0 w 1432"/>
              <a:gd name="T1" fmla="*/ 2147483646 h 1002"/>
              <a:gd name="T2" fmla="*/ 2147483646 w 1432"/>
              <a:gd name="T3" fmla="*/ 0 h 1002"/>
              <a:gd name="T4" fmla="*/ 2147483646 w 1432"/>
              <a:gd name="T5" fmla="*/ 2147483646 h 1002"/>
              <a:gd name="T6" fmla="*/ 2147483646 w 1432"/>
              <a:gd name="T7" fmla="*/ 2147483646 h 1002"/>
              <a:gd name="T8" fmla="*/ 0 w 1432"/>
              <a:gd name="T9" fmla="*/ 2147483646 h 10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2" h="1002">
                <a:moveTo>
                  <a:pt x="0" y="290"/>
                </a:moveTo>
                <a:lnTo>
                  <a:pt x="1432" y="0"/>
                </a:lnTo>
                <a:lnTo>
                  <a:pt x="1245" y="793"/>
                </a:lnTo>
                <a:lnTo>
                  <a:pt x="275" y="1002"/>
                </a:lnTo>
                <a:lnTo>
                  <a:pt x="0" y="290"/>
                </a:lnTo>
                <a:close/>
              </a:path>
            </a:pathLst>
          </a:custGeom>
          <a:solidFill>
            <a:schemeClr val="accent1">
              <a:lumMod val="40000"/>
              <a:lumOff val="60000"/>
            </a:schemeClr>
          </a:solidFill>
          <a:ln w="9525">
            <a:noFill/>
            <a:round/>
            <a:headEnd/>
            <a:tailEnd/>
          </a:ln>
        </p:spPr>
        <p:txBody>
          <a:bodyPr lIns="68562" tIns="34281" rIns="68562" bIns="34281"/>
          <a:lstStyle/>
          <a:p>
            <a:endParaRPr lang="zh-CN" altLang="en-US"/>
          </a:p>
        </p:txBody>
      </p:sp>
      <p:sp>
        <p:nvSpPr>
          <p:cNvPr id="18437" name="Oval 7"/>
          <p:cNvSpPr>
            <a:spLocks noChangeArrowheads="1"/>
          </p:cNvSpPr>
          <p:nvPr/>
        </p:nvSpPr>
        <p:spPr bwMode="auto">
          <a:xfrm>
            <a:off x="974742" y="1660244"/>
            <a:ext cx="1654322" cy="1655480"/>
          </a:xfrm>
          <a:prstGeom prst="ellipse">
            <a:avLst/>
          </a:prstGeom>
          <a:solidFill>
            <a:schemeClr val="accent1"/>
          </a:solidFill>
          <a:ln w="9525">
            <a:noFill/>
            <a:round/>
            <a:headEnd/>
            <a:tailEnd/>
          </a:ln>
        </p:spPr>
        <p:txBody>
          <a:bodyPr lIns="68562" tIns="34281" rIns="68562" bIns="34281"/>
          <a:lstStyle/>
          <a:p>
            <a:pPr eaLnBrk="1" hangingPunct="1"/>
            <a:endParaRPr lang="zh-CN" altLang="en-US"/>
          </a:p>
        </p:txBody>
      </p:sp>
      <p:sp>
        <p:nvSpPr>
          <p:cNvPr id="18438" name="Freeform 8"/>
          <p:cNvSpPr>
            <a:spLocks/>
          </p:cNvSpPr>
          <p:nvPr/>
        </p:nvSpPr>
        <p:spPr bwMode="auto">
          <a:xfrm>
            <a:off x="543903" y="2552297"/>
            <a:ext cx="2361278" cy="538329"/>
          </a:xfrm>
          <a:custGeom>
            <a:avLst/>
            <a:gdLst>
              <a:gd name="T0" fmla="*/ 0 w 3337"/>
              <a:gd name="T1" fmla="*/ 0 h 760"/>
              <a:gd name="T2" fmla="*/ 2147483646 w 3337"/>
              <a:gd name="T3" fmla="*/ 0 h 760"/>
              <a:gd name="T4" fmla="*/ 2147483646 w 3337"/>
              <a:gd name="T5" fmla="*/ 2147483646 h 760"/>
              <a:gd name="T6" fmla="*/ 2147483646 w 3337"/>
              <a:gd name="T7" fmla="*/ 2147483646 h 760"/>
              <a:gd name="T8" fmla="*/ 0 w 3337"/>
              <a:gd name="T9" fmla="*/ 0 h 7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37" h="760">
                <a:moveTo>
                  <a:pt x="0" y="0"/>
                </a:moveTo>
                <a:lnTo>
                  <a:pt x="3337" y="0"/>
                </a:lnTo>
                <a:lnTo>
                  <a:pt x="3150" y="760"/>
                </a:lnTo>
                <a:lnTo>
                  <a:pt x="275" y="760"/>
                </a:lnTo>
                <a:lnTo>
                  <a:pt x="0" y="0"/>
                </a:lnTo>
                <a:close/>
              </a:path>
            </a:pathLst>
          </a:custGeom>
          <a:solidFill>
            <a:schemeClr val="accent2"/>
          </a:solidFill>
          <a:ln w="9525">
            <a:noFill/>
            <a:round/>
            <a:headEnd/>
            <a:tailEnd/>
          </a:ln>
        </p:spPr>
        <p:txBody>
          <a:bodyPr lIns="68562" tIns="34281" rIns="68562" bIns="34281"/>
          <a:lstStyle/>
          <a:p>
            <a:endParaRPr lang="zh-CN" altLang="en-US"/>
          </a:p>
        </p:txBody>
      </p:sp>
      <p:sp>
        <p:nvSpPr>
          <p:cNvPr id="18439" name="TextBox 7"/>
          <p:cNvSpPr txBox="1">
            <a:spLocks noChangeArrowheads="1"/>
          </p:cNvSpPr>
          <p:nvPr/>
        </p:nvSpPr>
        <p:spPr bwMode="auto">
          <a:xfrm>
            <a:off x="1313377" y="1790200"/>
            <a:ext cx="486315" cy="746340"/>
          </a:xfrm>
          <a:prstGeom prst="rect">
            <a:avLst/>
          </a:prstGeom>
          <a:noFill/>
          <a:ln w="9525">
            <a:noFill/>
            <a:miter lim="800000"/>
            <a:headEnd/>
            <a:tailEnd/>
          </a:ln>
        </p:spPr>
        <p:txBody>
          <a:bodyPr wrap="none" lIns="68562" tIns="34281" rIns="68562" bIns="34281">
            <a:spAutoFit/>
          </a:bodyPr>
          <a:lstStyle/>
          <a:p>
            <a:pPr eaLnBrk="1" hangingPunct="1"/>
            <a:r>
              <a:rPr lang="en-US" altLang="zh-CN" sz="4400" b="1" dirty="0">
                <a:solidFill>
                  <a:schemeClr val="bg1"/>
                </a:solidFill>
                <a:latin typeface="微软雅黑" pitchFamily="34" charset="-122"/>
                <a:ea typeface="微软雅黑" pitchFamily="34" charset="-122"/>
              </a:rPr>
              <a:t>3</a:t>
            </a:r>
            <a:endParaRPr lang="zh-CN" altLang="en-US" sz="4400" b="1" dirty="0">
              <a:solidFill>
                <a:schemeClr val="bg1"/>
              </a:solidFill>
              <a:latin typeface="微软雅黑" pitchFamily="34" charset="-122"/>
              <a:ea typeface="微软雅黑" pitchFamily="34" charset="-122"/>
            </a:endParaRPr>
          </a:p>
        </p:txBody>
      </p:sp>
      <p:sp>
        <p:nvSpPr>
          <p:cNvPr id="18440" name="TextBox 8"/>
          <p:cNvSpPr txBox="1">
            <a:spLocks noChangeArrowheads="1"/>
          </p:cNvSpPr>
          <p:nvPr/>
        </p:nvSpPr>
        <p:spPr bwMode="auto">
          <a:xfrm>
            <a:off x="1619672" y="2140496"/>
            <a:ext cx="1043771" cy="253897"/>
          </a:xfrm>
          <a:prstGeom prst="rect">
            <a:avLst/>
          </a:prstGeom>
          <a:noFill/>
          <a:ln w="9525">
            <a:noFill/>
            <a:miter lim="800000"/>
            <a:headEnd/>
            <a:tailEnd/>
          </a:ln>
        </p:spPr>
        <p:txBody>
          <a:bodyPr lIns="68562" tIns="34281" rIns="68562" bIns="34281">
            <a:spAutoFit/>
          </a:bodyPr>
          <a:lstStyle/>
          <a:p>
            <a:pPr eaLnBrk="1" hangingPunct="1"/>
            <a:r>
              <a:rPr lang="zh-CN" altLang="en-US" sz="1200" dirty="0">
                <a:solidFill>
                  <a:schemeClr val="bg1"/>
                </a:solidFill>
                <a:latin typeface="微软雅黑" pitchFamily="34" charset="-122"/>
                <a:ea typeface="微软雅黑" pitchFamily="34" charset="-122"/>
              </a:rPr>
              <a:t>个依据</a:t>
            </a:r>
          </a:p>
        </p:txBody>
      </p:sp>
      <p:sp>
        <p:nvSpPr>
          <p:cNvPr id="18441" name="TextBox 9"/>
          <p:cNvSpPr txBox="1">
            <a:spLocks noChangeArrowheads="1"/>
          </p:cNvSpPr>
          <p:nvPr/>
        </p:nvSpPr>
        <p:spPr bwMode="auto">
          <a:xfrm>
            <a:off x="1078195" y="2693786"/>
            <a:ext cx="1369569" cy="202794"/>
          </a:xfrm>
          <a:prstGeom prst="rect">
            <a:avLst/>
          </a:prstGeom>
          <a:noFill/>
          <a:ln w="9525">
            <a:noFill/>
            <a:miter lim="800000"/>
            <a:headEnd/>
            <a:tailEnd/>
          </a:ln>
        </p:spPr>
        <p:txBody>
          <a:bodyPr wrap="none" lIns="68562" tIns="34281" rIns="68562" bIns="34281">
            <a:spAutoFit/>
          </a:bodyPr>
          <a:lstStyle/>
          <a:p>
            <a:pPr fontAlgn="base">
              <a:lnSpc>
                <a:spcPct val="70000"/>
              </a:lnSpc>
              <a:spcBef>
                <a:spcPct val="0"/>
              </a:spcBef>
              <a:spcAft>
                <a:spcPct val="0"/>
              </a:spcAft>
            </a:pPr>
            <a:r>
              <a:rPr lang="zh-CN" altLang="en-US" sz="1200" dirty="0">
                <a:solidFill>
                  <a:schemeClr val="bg1"/>
                </a:solidFill>
                <a:latin typeface="微软雅黑"/>
                <a:ea typeface="微软雅黑"/>
                <a:cs typeface="Bebas Neue" charset="0"/>
                <a:sym typeface="Bebas Neue" charset="0"/>
              </a:rPr>
              <a:t>单击此处添加标题</a:t>
            </a:r>
            <a:endParaRPr lang="en-US" altLang="zh-CN" sz="1200" dirty="0">
              <a:solidFill>
                <a:schemeClr val="bg1"/>
              </a:solidFill>
              <a:latin typeface="微软雅黑"/>
              <a:ea typeface="微软雅黑"/>
              <a:cs typeface="Bebas Neue" charset="0"/>
              <a:sym typeface="Bebas Neue" charset="0"/>
            </a:endParaRPr>
          </a:p>
        </p:txBody>
      </p:sp>
      <p:sp>
        <p:nvSpPr>
          <p:cNvPr id="18442" name="Freeform 9"/>
          <p:cNvSpPr>
            <a:spLocks/>
          </p:cNvSpPr>
          <p:nvPr/>
        </p:nvSpPr>
        <p:spPr bwMode="auto">
          <a:xfrm>
            <a:off x="3432422" y="987970"/>
            <a:ext cx="1588864" cy="382309"/>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8"/>
                </a:moveTo>
                <a:lnTo>
                  <a:pt x="2601" y="0"/>
                </a:lnTo>
                <a:lnTo>
                  <a:pt x="2601" y="517"/>
                </a:lnTo>
                <a:lnTo>
                  <a:pt x="189" y="627"/>
                </a:lnTo>
                <a:lnTo>
                  <a:pt x="0" y="118"/>
                </a:lnTo>
                <a:close/>
              </a:path>
            </a:pathLst>
          </a:custGeom>
          <a:solidFill>
            <a:schemeClr val="accent2">
              <a:lumMod val="60000"/>
              <a:lumOff val="40000"/>
            </a:schemeClr>
          </a:solidFill>
          <a:ln w="9525">
            <a:noFill/>
            <a:round/>
            <a:headEnd/>
            <a:tailEnd/>
          </a:ln>
        </p:spPr>
        <p:txBody>
          <a:bodyPr lIns="68562" tIns="34281" rIns="68562" bIns="34281"/>
          <a:lstStyle/>
          <a:p>
            <a:endParaRPr lang="zh-CN" altLang="en-US"/>
          </a:p>
        </p:txBody>
      </p:sp>
      <p:sp>
        <p:nvSpPr>
          <p:cNvPr id="18443" name="Freeform 10"/>
          <p:cNvSpPr>
            <a:spLocks/>
          </p:cNvSpPr>
          <p:nvPr/>
        </p:nvSpPr>
        <p:spPr bwMode="auto">
          <a:xfrm>
            <a:off x="3308645" y="987971"/>
            <a:ext cx="1712641" cy="315613"/>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2"/>
          </a:solidFill>
          <a:ln w="9525">
            <a:noFill/>
            <a:round/>
            <a:headEnd/>
            <a:tailEnd/>
          </a:ln>
        </p:spPr>
        <p:txBody>
          <a:bodyPr lIns="68562" tIns="34281" rIns="68562" bIns="34281"/>
          <a:lstStyle/>
          <a:p>
            <a:endParaRPr lang="zh-CN" altLang="en-US"/>
          </a:p>
        </p:txBody>
      </p:sp>
      <p:sp>
        <p:nvSpPr>
          <p:cNvPr id="18444" name="Freeform 11"/>
          <p:cNvSpPr>
            <a:spLocks/>
          </p:cNvSpPr>
          <p:nvPr/>
        </p:nvSpPr>
        <p:spPr bwMode="auto">
          <a:xfrm>
            <a:off x="3432422" y="2160066"/>
            <a:ext cx="1588864" cy="381118"/>
          </a:xfrm>
          <a:custGeom>
            <a:avLst/>
            <a:gdLst>
              <a:gd name="T0" fmla="*/ 0 w 2601"/>
              <a:gd name="T1" fmla="*/ 2147483646 h 626"/>
              <a:gd name="T2" fmla="*/ 2147483646 w 2601"/>
              <a:gd name="T3" fmla="*/ 0 h 626"/>
              <a:gd name="T4" fmla="*/ 2147483646 w 2601"/>
              <a:gd name="T5" fmla="*/ 2147483646 h 626"/>
              <a:gd name="T6" fmla="*/ 2147483646 w 2601"/>
              <a:gd name="T7" fmla="*/ 2147483646 h 626"/>
              <a:gd name="T8" fmla="*/ 0 w 2601"/>
              <a:gd name="T9" fmla="*/ 2147483646 h 6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6">
                <a:moveTo>
                  <a:pt x="0" y="118"/>
                </a:moveTo>
                <a:lnTo>
                  <a:pt x="2601" y="0"/>
                </a:lnTo>
                <a:lnTo>
                  <a:pt x="2601" y="517"/>
                </a:lnTo>
                <a:lnTo>
                  <a:pt x="189" y="626"/>
                </a:lnTo>
                <a:lnTo>
                  <a:pt x="0" y="118"/>
                </a:lnTo>
                <a:close/>
              </a:path>
            </a:pathLst>
          </a:custGeom>
          <a:solidFill>
            <a:schemeClr val="accent3">
              <a:lumMod val="60000"/>
              <a:lumOff val="40000"/>
            </a:schemeClr>
          </a:solidFill>
          <a:ln w="9525">
            <a:noFill/>
            <a:round/>
            <a:headEnd/>
            <a:tailEnd/>
          </a:ln>
        </p:spPr>
        <p:txBody>
          <a:bodyPr lIns="68562" tIns="34281" rIns="68562" bIns="34281"/>
          <a:lstStyle/>
          <a:p>
            <a:endParaRPr lang="zh-CN" altLang="en-US"/>
          </a:p>
        </p:txBody>
      </p:sp>
      <p:sp>
        <p:nvSpPr>
          <p:cNvPr id="18445" name="Freeform 12"/>
          <p:cNvSpPr>
            <a:spLocks/>
          </p:cNvSpPr>
          <p:nvPr/>
        </p:nvSpPr>
        <p:spPr bwMode="auto">
          <a:xfrm>
            <a:off x="3308645" y="2160067"/>
            <a:ext cx="1712641" cy="314422"/>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3"/>
          </a:solidFill>
          <a:ln w="9525">
            <a:noFill/>
            <a:round/>
            <a:headEnd/>
            <a:tailEnd/>
          </a:ln>
        </p:spPr>
        <p:txBody>
          <a:bodyPr lIns="68562" tIns="34281" rIns="68562" bIns="34281"/>
          <a:lstStyle/>
          <a:p>
            <a:endParaRPr lang="zh-CN" altLang="en-US"/>
          </a:p>
        </p:txBody>
      </p:sp>
      <p:sp>
        <p:nvSpPr>
          <p:cNvPr id="18446" name="Freeform 13"/>
          <p:cNvSpPr>
            <a:spLocks/>
          </p:cNvSpPr>
          <p:nvPr/>
        </p:nvSpPr>
        <p:spPr bwMode="auto">
          <a:xfrm>
            <a:off x="3432422" y="3336730"/>
            <a:ext cx="1588864" cy="382309"/>
          </a:xfrm>
          <a:custGeom>
            <a:avLst/>
            <a:gdLst>
              <a:gd name="T0" fmla="*/ 0 w 2601"/>
              <a:gd name="T1" fmla="*/ 2147483646 h 627"/>
              <a:gd name="T2" fmla="*/ 2147483646 w 2601"/>
              <a:gd name="T3" fmla="*/ 0 h 627"/>
              <a:gd name="T4" fmla="*/ 2147483646 w 2601"/>
              <a:gd name="T5" fmla="*/ 2147483646 h 627"/>
              <a:gd name="T6" fmla="*/ 2147483646 w 2601"/>
              <a:gd name="T7" fmla="*/ 2147483646 h 627"/>
              <a:gd name="T8" fmla="*/ 0 w 2601"/>
              <a:gd name="T9" fmla="*/ 2147483646 h 6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1" h="627">
                <a:moveTo>
                  <a:pt x="0" y="119"/>
                </a:moveTo>
                <a:lnTo>
                  <a:pt x="2601" y="0"/>
                </a:lnTo>
                <a:lnTo>
                  <a:pt x="2601" y="517"/>
                </a:lnTo>
                <a:lnTo>
                  <a:pt x="189" y="627"/>
                </a:lnTo>
                <a:lnTo>
                  <a:pt x="0" y="119"/>
                </a:lnTo>
                <a:close/>
              </a:path>
            </a:pathLst>
          </a:custGeom>
          <a:solidFill>
            <a:schemeClr val="accent4">
              <a:lumMod val="75000"/>
            </a:schemeClr>
          </a:solidFill>
          <a:ln w="9525">
            <a:noFill/>
            <a:round/>
            <a:headEnd/>
            <a:tailEnd/>
          </a:ln>
        </p:spPr>
        <p:txBody>
          <a:bodyPr lIns="68562" tIns="34281" rIns="68562" bIns="34281"/>
          <a:lstStyle/>
          <a:p>
            <a:endParaRPr lang="zh-CN" altLang="en-US"/>
          </a:p>
        </p:txBody>
      </p:sp>
      <p:sp>
        <p:nvSpPr>
          <p:cNvPr id="18447" name="Freeform 14"/>
          <p:cNvSpPr>
            <a:spLocks/>
          </p:cNvSpPr>
          <p:nvPr/>
        </p:nvSpPr>
        <p:spPr bwMode="auto">
          <a:xfrm>
            <a:off x="3308645" y="3336730"/>
            <a:ext cx="1712641" cy="314422"/>
          </a:xfrm>
          <a:custGeom>
            <a:avLst/>
            <a:gdLst>
              <a:gd name="T0" fmla="*/ 0 w 2805"/>
              <a:gd name="T1" fmla="*/ 0 h 517"/>
              <a:gd name="T2" fmla="*/ 2147483646 w 2805"/>
              <a:gd name="T3" fmla="*/ 0 h 517"/>
              <a:gd name="T4" fmla="*/ 2147483646 w 2805"/>
              <a:gd name="T5" fmla="*/ 2147483646 h 517"/>
              <a:gd name="T6" fmla="*/ 2147483646 w 2805"/>
              <a:gd name="T7" fmla="*/ 2147483646 h 517"/>
              <a:gd name="T8" fmla="*/ 0 w 2805"/>
              <a:gd name="T9" fmla="*/ 0 h 5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05" h="517">
                <a:moveTo>
                  <a:pt x="0" y="0"/>
                </a:moveTo>
                <a:lnTo>
                  <a:pt x="2805" y="0"/>
                </a:lnTo>
                <a:lnTo>
                  <a:pt x="2805" y="517"/>
                </a:lnTo>
                <a:lnTo>
                  <a:pt x="204" y="517"/>
                </a:lnTo>
                <a:lnTo>
                  <a:pt x="0" y="0"/>
                </a:lnTo>
                <a:close/>
              </a:path>
            </a:pathLst>
          </a:custGeom>
          <a:solidFill>
            <a:schemeClr val="accent4"/>
          </a:solidFill>
          <a:ln w="9525">
            <a:noFill/>
            <a:round/>
            <a:headEnd/>
            <a:tailEnd/>
          </a:ln>
        </p:spPr>
        <p:txBody>
          <a:bodyPr lIns="68562" tIns="34281" rIns="68562" bIns="34281"/>
          <a:lstStyle/>
          <a:p>
            <a:endParaRPr lang="zh-CN" altLang="en-US"/>
          </a:p>
        </p:txBody>
      </p:sp>
      <p:sp>
        <p:nvSpPr>
          <p:cNvPr id="18448" name="TextBox 17"/>
          <p:cNvSpPr txBox="1">
            <a:spLocks noChangeArrowheads="1"/>
          </p:cNvSpPr>
          <p:nvPr/>
        </p:nvSpPr>
        <p:spPr bwMode="auto">
          <a:xfrm>
            <a:off x="3541916" y="1020128"/>
            <a:ext cx="1369569" cy="202794"/>
          </a:xfrm>
          <a:prstGeom prst="rect">
            <a:avLst/>
          </a:prstGeom>
          <a:noFill/>
          <a:ln w="9525">
            <a:noFill/>
            <a:miter lim="800000"/>
            <a:headEnd/>
            <a:tailEnd/>
          </a:ln>
        </p:spPr>
        <p:txBody>
          <a:bodyPr wrap="none" lIns="68562" tIns="34281" rIns="68562" bIns="34281">
            <a:spAutoFit/>
          </a:bodyPr>
          <a:lstStyle/>
          <a:p>
            <a:pPr fontAlgn="base">
              <a:lnSpc>
                <a:spcPct val="70000"/>
              </a:lnSpc>
              <a:spcBef>
                <a:spcPct val="0"/>
              </a:spcBef>
              <a:spcAft>
                <a:spcPct val="0"/>
              </a:spcAft>
            </a:pPr>
            <a:r>
              <a:rPr lang="zh-CN" altLang="en-US" sz="1200" dirty="0">
                <a:solidFill>
                  <a:schemeClr val="bg1"/>
                </a:solidFill>
                <a:latin typeface="微软雅黑"/>
                <a:ea typeface="微软雅黑"/>
                <a:cs typeface="Bebas Neue" charset="0"/>
                <a:sym typeface="Bebas Neue" charset="0"/>
              </a:rPr>
              <a:t>单击此处添加标题</a:t>
            </a:r>
            <a:endParaRPr lang="en-US" altLang="zh-CN" sz="1200" dirty="0">
              <a:solidFill>
                <a:schemeClr val="bg1"/>
              </a:solidFill>
              <a:latin typeface="微软雅黑"/>
              <a:ea typeface="微软雅黑"/>
              <a:cs typeface="Bebas Neue" charset="0"/>
              <a:sym typeface="Bebas Neue" charset="0"/>
            </a:endParaRPr>
          </a:p>
        </p:txBody>
      </p:sp>
      <p:sp>
        <p:nvSpPr>
          <p:cNvPr id="18449" name="TextBox 18"/>
          <p:cNvSpPr txBox="1">
            <a:spLocks noChangeArrowheads="1"/>
          </p:cNvSpPr>
          <p:nvPr/>
        </p:nvSpPr>
        <p:spPr bwMode="auto">
          <a:xfrm>
            <a:off x="3541916" y="2208392"/>
            <a:ext cx="1369569" cy="202794"/>
          </a:xfrm>
          <a:prstGeom prst="rect">
            <a:avLst/>
          </a:prstGeom>
          <a:noFill/>
          <a:ln w="9525">
            <a:noFill/>
            <a:miter lim="800000"/>
            <a:headEnd/>
            <a:tailEnd/>
          </a:ln>
        </p:spPr>
        <p:txBody>
          <a:bodyPr wrap="none" lIns="68562" tIns="34281" rIns="68562" bIns="34281">
            <a:spAutoFit/>
          </a:bodyPr>
          <a:lstStyle/>
          <a:p>
            <a:pPr fontAlgn="base">
              <a:lnSpc>
                <a:spcPct val="70000"/>
              </a:lnSpc>
              <a:spcBef>
                <a:spcPct val="0"/>
              </a:spcBef>
              <a:spcAft>
                <a:spcPct val="0"/>
              </a:spcAft>
            </a:pPr>
            <a:r>
              <a:rPr lang="zh-CN" altLang="en-US" sz="1200" dirty="0">
                <a:solidFill>
                  <a:schemeClr val="bg1"/>
                </a:solidFill>
                <a:latin typeface="微软雅黑"/>
                <a:ea typeface="微软雅黑"/>
                <a:cs typeface="Bebas Neue" charset="0"/>
                <a:sym typeface="Bebas Neue" charset="0"/>
              </a:rPr>
              <a:t>单击此处添加标题</a:t>
            </a:r>
            <a:endParaRPr lang="en-US" altLang="zh-CN" sz="1200" dirty="0">
              <a:solidFill>
                <a:schemeClr val="bg1"/>
              </a:solidFill>
              <a:latin typeface="微软雅黑"/>
              <a:ea typeface="微软雅黑"/>
              <a:cs typeface="Bebas Neue" charset="0"/>
              <a:sym typeface="Bebas Neue" charset="0"/>
            </a:endParaRPr>
          </a:p>
        </p:txBody>
      </p:sp>
      <p:sp>
        <p:nvSpPr>
          <p:cNvPr id="18450" name="TextBox 19"/>
          <p:cNvSpPr txBox="1">
            <a:spLocks noChangeArrowheads="1"/>
          </p:cNvSpPr>
          <p:nvPr/>
        </p:nvSpPr>
        <p:spPr bwMode="auto">
          <a:xfrm>
            <a:off x="3541916" y="3388604"/>
            <a:ext cx="1369569" cy="202794"/>
          </a:xfrm>
          <a:prstGeom prst="rect">
            <a:avLst/>
          </a:prstGeom>
          <a:noFill/>
          <a:ln w="9525">
            <a:noFill/>
            <a:miter lim="800000"/>
            <a:headEnd/>
            <a:tailEnd/>
          </a:ln>
        </p:spPr>
        <p:txBody>
          <a:bodyPr wrap="none" lIns="68562" tIns="34281" rIns="68562" bIns="34281">
            <a:spAutoFit/>
          </a:bodyPr>
          <a:lstStyle/>
          <a:p>
            <a:pPr fontAlgn="base">
              <a:lnSpc>
                <a:spcPct val="70000"/>
              </a:lnSpc>
              <a:spcBef>
                <a:spcPct val="0"/>
              </a:spcBef>
              <a:spcAft>
                <a:spcPct val="0"/>
              </a:spcAft>
            </a:pPr>
            <a:r>
              <a:rPr lang="zh-CN" altLang="en-US" sz="1200" dirty="0">
                <a:solidFill>
                  <a:schemeClr val="bg1"/>
                </a:solidFill>
                <a:latin typeface="微软雅黑"/>
                <a:ea typeface="微软雅黑"/>
                <a:cs typeface="Bebas Neue" charset="0"/>
                <a:sym typeface="Bebas Neue" charset="0"/>
              </a:rPr>
              <a:t>单击此处添加标题</a:t>
            </a:r>
            <a:endParaRPr lang="en-US" altLang="zh-CN" sz="1200" dirty="0">
              <a:solidFill>
                <a:schemeClr val="bg1"/>
              </a:solidFill>
              <a:latin typeface="微软雅黑"/>
              <a:ea typeface="微软雅黑"/>
              <a:cs typeface="Bebas Neue" charset="0"/>
              <a:sym typeface="Bebas Neue" charset="0"/>
            </a:endParaRPr>
          </a:p>
        </p:txBody>
      </p:sp>
      <p:sp>
        <p:nvSpPr>
          <p:cNvPr id="18451" name="TextBox 20"/>
          <p:cNvSpPr txBox="1">
            <a:spLocks noChangeArrowheads="1"/>
          </p:cNvSpPr>
          <p:nvPr/>
        </p:nvSpPr>
        <p:spPr bwMode="auto">
          <a:xfrm>
            <a:off x="3293174" y="1421492"/>
            <a:ext cx="5058180" cy="346230"/>
          </a:xfrm>
          <a:prstGeom prst="rect">
            <a:avLst/>
          </a:prstGeom>
          <a:noFill/>
          <a:ln w="9525">
            <a:noFill/>
            <a:miter lim="800000"/>
            <a:headEnd/>
            <a:tailEnd/>
          </a:ln>
        </p:spPr>
        <p:txBody>
          <a:bodyPr lIns="68562" tIns="34281" rIns="68562" bIns="34281">
            <a:spAutoFit/>
          </a:bodyPr>
          <a:lstStyle/>
          <a:p>
            <a:pPr eaLnBrk="1" hangingPunct="1"/>
            <a:r>
              <a:rPr lang="zh-CN" altLang="en-US" sz="900" dirty="0">
                <a:solidFill>
                  <a:schemeClr val="bg1"/>
                </a:solidFill>
                <a:latin typeface="微软雅黑" pitchFamily="34" charset="-122"/>
                <a:ea typeface="微软雅黑" pitchFamily="34" charset="-122"/>
              </a:rPr>
              <a:t>这里可以添加主要内容这里可以添加主要内容这里可以添加主要内容这里可以添加主要内容可以添加主要内容这里可以添加主要内容可以添加主要内容这里可以添加主要内容</a:t>
            </a:r>
          </a:p>
        </p:txBody>
      </p:sp>
      <p:sp>
        <p:nvSpPr>
          <p:cNvPr id="18452" name="TextBox 21"/>
          <p:cNvSpPr txBox="1">
            <a:spLocks noChangeArrowheads="1"/>
          </p:cNvSpPr>
          <p:nvPr/>
        </p:nvSpPr>
        <p:spPr bwMode="auto">
          <a:xfrm>
            <a:off x="3293174" y="2570959"/>
            <a:ext cx="5058180" cy="346230"/>
          </a:xfrm>
          <a:prstGeom prst="rect">
            <a:avLst/>
          </a:prstGeom>
          <a:noFill/>
          <a:ln w="9525">
            <a:noFill/>
            <a:miter lim="800000"/>
            <a:headEnd/>
            <a:tailEnd/>
          </a:ln>
        </p:spPr>
        <p:txBody>
          <a:bodyPr lIns="68562" tIns="34281" rIns="68562" bIns="34281">
            <a:spAutoFit/>
          </a:bodyPr>
          <a:lstStyle/>
          <a:p>
            <a:pPr eaLnBrk="1" hangingPunct="1"/>
            <a:r>
              <a:rPr lang="zh-CN" altLang="en-US" sz="900" dirty="0">
                <a:solidFill>
                  <a:schemeClr val="bg1"/>
                </a:solidFill>
                <a:latin typeface="微软雅黑" pitchFamily="34" charset="-122"/>
                <a:ea typeface="微软雅黑" pitchFamily="34" charset="-122"/>
              </a:rPr>
              <a:t>这里可以添加主要内容这里可以添加主要内容这里可以添加主要内容这里可以添加主要内容可以添加主要内容这里可以添加主要内容可以添加主要内容这里可以添加主要内容</a:t>
            </a:r>
          </a:p>
        </p:txBody>
      </p:sp>
      <p:sp>
        <p:nvSpPr>
          <p:cNvPr id="18453" name="TextBox 22"/>
          <p:cNvSpPr txBox="1">
            <a:spLocks noChangeArrowheads="1"/>
          </p:cNvSpPr>
          <p:nvPr/>
        </p:nvSpPr>
        <p:spPr bwMode="auto">
          <a:xfrm>
            <a:off x="3293174" y="3809554"/>
            <a:ext cx="5058180" cy="346230"/>
          </a:xfrm>
          <a:prstGeom prst="rect">
            <a:avLst/>
          </a:prstGeom>
          <a:noFill/>
          <a:ln w="9525">
            <a:noFill/>
            <a:miter lim="800000"/>
            <a:headEnd/>
            <a:tailEnd/>
          </a:ln>
        </p:spPr>
        <p:txBody>
          <a:bodyPr lIns="68562" tIns="34281" rIns="68562" bIns="34281">
            <a:spAutoFit/>
          </a:bodyPr>
          <a:lstStyle/>
          <a:p>
            <a:pPr eaLnBrk="1" hangingPunct="1"/>
            <a:r>
              <a:rPr lang="zh-CN" altLang="en-US" sz="900" dirty="0">
                <a:solidFill>
                  <a:schemeClr val="bg1"/>
                </a:solidFill>
                <a:latin typeface="微软雅黑" pitchFamily="34" charset="-122"/>
                <a:ea typeface="微软雅黑" pitchFamily="34" charset="-122"/>
              </a:rPr>
              <a:t>这里可以添加主要内容这里可以添加主要内容这里可以添加主要内容这里可以添加主要内容可以添加主要内容这里可以添加主要内容可以添加主要内容这里可以添加主要内容</a:t>
            </a:r>
          </a:p>
        </p:txBody>
      </p:sp>
    </p:spTree>
    <p:extLst>
      <p:ext uri="{BB962C8B-B14F-4D97-AF65-F5344CB8AC3E}">
        <p14:creationId xmlns:p14="http://schemas.microsoft.com/office/powerpoint/2010/main" val="26610148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8437"/>
                                        </p:tgtEl>
                                        <p:attrNameLst>
                                          <p:attrName>style.visibility</p:attrName>
                                        </p:attrNameLst>
                                      </p:cBhvr>
                                      <p:to>
                                        <p:strVal val="visible"/>
                                      </p:to>
                                    </p:set>
                                    <p:animScale>
                                      <p:cBhvr>
                                        <p:cTn id="7" dur="1000" decel="50000" fill="hold">
                                          <p:stCondLst>
                                            <p:cond delay="0"/>
                                          </p:stCondLst>
                                        </p:cTn>
                                        <p:tgtEl>
                                          <p:spTgt spid="184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8" dur="1000" decel="50000" fill="hold">
                                          <p:stCondLst>
                                            <p:cond delay="0"/>
                                          </p:stCondLst>
                                        </p:cTn>
                                        <p:tgtEl>
                                          <p:spTgt spid="18437"/>
                                        </p:tgtEl>
                                        <p:attrNameLst>
                                          <p:attrName>ppt_x,ppt_y</p:attrName>
                                        </p:attrNameLst>
                                      </p:cBhvr>
                                      <p:rCtr x="0" y="0"/>
                                    </p:animMotion>
                                    <p:animEffect transition="in" filter="fade">
                                      <p:cBhvr>
                                        <p:cTn id="9" dur="1000"/>
                                        <p:tgtEl>
                                          <p:spTgt spid="18437"/>
                                        </p:tgtEl>
                                      </p:cBhvr>
                                    </p:animEffect>
                                  </p:childTnLst>
                                </p:cTn>
                              </p:par>
                            </p:childTnLst>
                          </p:cTn>
                        </p:par>
                        <p:par>
                          <p:cTn id="10" fill="hold" nodeType="afterGroup">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8436"/>
                                        </p:tgtEl>
                                        <p:attrNameLst>
                                          <p:attrName>style.visibility</p:attrName>
                                        </p:attrNameLst>
                                      </p:cBhvr>
                                      <p:to>
                                        <p:strVal val="visible"/>
                                      </p:to>
                                    </p:set>
                                    <p:animEffect transition="in" filter="wipe(left)">
                                      <p:cBhvr>
                                        <p:cTn id="13" dur="500"/>
                                        <p:tgtEl>
                                          <p:spTgt spid="18436"/>
                                        </p:tgtEl>
                                      </p:cBhvr>
                                    </p:animEffect>
                                  </p:childTnLst>
                                </p:cTn>
                              </p:par>
                            </p:childTnLst>
                          </p:cTn>
                        </p:par>
                        <p:par>
                          <p:cTn id="14" fill="hold" nodeType="afterGroup">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18438"/>
                                        </p:tgtEl>
                                        <p:attrNameLst>
                                          <p:attrName>style.visibility</p:attrName>
                                        </p:attrNameLst>
                                      </p:cBhvr>
                                      <p:to>
                                        <p:strVal val="visible"/>
                                      </p:to>
                                    </p:set>
                                    <p:animEffect transition="in" filter="wipe(right)">
                                      <p:cBhvr>
                                        <p:cTn id="17" dur="500"/>
                                        <p:tgtEl>
                                          <p:spTgt spid="18438"/>
                                        </p:tgtEl>
                                      </p:cBhvr>
                                    </p:animEffect>
                                  </p:childTnLst>
                                </p:cTn>
                              </p:par>
                            </p:childTnLst>
                          </p:cTn>
                        </p:par>
                        <p:par>
                          <p:cTn id="18" fill="hold" nodeType="afterGroup">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18439"/>
                                        </p:tgtEl>
                                        <p:attrNameLst>
                                          <p:attrName>style.visibility</p:attrName>
                                        </p:attrNameLst>
                                      </p:cBhvr>
                                      <p:to>
                                        <p:strVal val="visible"/>
                                      </p:to>
                                    </p:set>
                                    <p:anim calcmode="lin" valueType="num">
                                      <p:cBhvr>
                                        <p:cTn id="21" dur="500" fill="hold"/>
                                        <p:tgtEl>
                                          <p:spTgt spid="18439"/>
                                        </p:tgtEl>
                                        <p:attrNameLst>
                                          <p:attrName>ppt_w</p:attrName>
                                        </p:attrNameLst>
                                      </p:cBhvr>
                                      <p:tavLst>
                                        <p:tav tm="0">
                                          <p:val>
                                            <p:fltVal val="0"/>
                                          </p:val>
                                        </p:tav>
                                        <p:tav tm="100000">
                                          <p:val>
                                            <p:strVal val="#ppt_w"/>
                                          </p:val>
                                        </p:tav>
                                      </p:tavLst>
                                    </p:anim>
                                    <p:anim calcmode="lin" valueType="num">
                                      <p:cBhvr>
                                        <p:cTn id="22" dur="500" fill="hold"/>
                                        <p:tgtEl>
                                          <p:spTgt spid="18439"/>
                                        </p:tgtEl>
                                        <p:attrNameLst>
                                          <p:attrName>ppt_h</p:attrName>
                                        </p:attrNameLst>
                                      </p:cBhvr>
                                      <p:tavLst>
                                        <p:tav tm="0">
                                          <p:val>
                                            <p:fltVal val="0"/>
                                          </p:val>
                                        </p:tav>
                                        <p:tav tm="100000">
                                          <p:val>
                                            <p:strVal val="#ppt_h"/>
                                          </p:val>
                                        </p:tav>
                                      </p:tavLst>
                                    </p:anim>
                                    <p:anim calcmode="lin" valueType="num">
                                      <p:cBhvr>
                                        <p:cTn id="23" dur="500" fill="hold"/>
                                        <p:tgtEl>
                                          <p:spTgt spid="18439"/>
                                        </p:tgtEl>
                                        <p:attrNameLst>
                                          <p:attrName>style.rotation</p:attrName>
                                        </p:attrNameLst>
                                      </p:cBhvr>
                                      <p:tavLst>
                                        <p:tav tm="0">
                                          <p:val>
                                            <p:fltVal val="90"/>
                                          </p:val>
                                        </p:tav>
                                        <p:tav tm="100000">
                                          <p:val>
                                            <p:fltVal val="0"/>
                                          </p:val>
                                        </p:tav>
                                      </p:tavLst>
                                    </p:anim>
                                    <p:animEffect transition="in" filter="fade">
                                      <p:cBhvr>
                                        <p:cTn id="24" dur="500"/>
                                        <p:tgtEl>
                                          <p:spTgt spid="18439"/>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18440"/>
                                        </p:tgtEl>
                                        <p:attrNameLst>
                                          <p:attrName>style.visibility</p:attrName>
                                        </p:attrNameLst>
                                      </p:cBhvr>
                                      <p:to>
                                        <p:strVal val="visible"/>
                                      </p:to>
                                    </p:set>
                                    <p:anim calcmode="lin" valueType="num">
                                      <p:cBhvr>
                                        <p:cTn id="27" dur="500" fill="hold"/>
                                        <p:tgtEl>
                                          <p:spTgt spid="18440"/>
                                        </p:tgtEl>
                                        <p:attrNameLst>
                                          <p:attrName>ppt_w</p:attrName>
                                        </p:attrNameLst>
                                      </p:cBhvr>
                                      <p:tavLst>
                                        <p:tav tm="0">
                                          <p:val>
                                            <p:fltVal val="0"/>
                                          </p:val>
                                        </p:tav>
                                        <p:tav tm="100000">
                                          <p:val>
                                            <p:strVal val="#ppt_w"/>
                                          </p:val>
                                        </p:tav>
                                      </p:tavLst>
                                    </p:anim>
                                    <p:anim calcmode="lin" valueType="num">
                                      <p:cBhvr>
                                        <p:cTn id="28" dur="500" fill="hold"/>
                                        <p:tgtEl>
                                          <p:spTgt spid="18440"/>
                                        </p:tgtEl>
                                        <p:attrNameLst>
                                          <p:attrName>ppt_h</p:attrName>
                                        </p:attrNameLst>
                                      </p:cBhvr>
                                      <p:tavLst>
                                        <p:tav tm="0">
                                          <p:val>
                                            <p:fltVal val="0"/>
                                          </p:val>
                                        </p:tav>
                                        <p:tav tm="100000">
                                          <p:val>
                                            <p:strVal val="#ppt_h"/>
                                          </p:val>
                                        </p:tav>
                                      </p:tavLst>
                                    </p:anim>
                                    <p:anim calcmode="lin" valueType="num">
                                      <p:cBhvr>
                                        <p:cTn id="29" dur="500" fill="hold"/>
                                        <p:tgtEl>
                                          <p:spTgt spid="18440"/>
                                        </p:tgtEl>
                                        <p:attrNameLst>
                                          <p:attrName>style.rotation</p:attrName>
                                        </p:attrNameLst>
                                      </p:cBhvr>
                                      <p:tavLst>
                                        <p:tav tm="0">
                                          <p:val>
                                            <p:fltVal val="90"/>
                                          </p:val>
                                        </p:tav>
                                        <p:tav tm="100000">
                                          <p:val>
                                            <p:fltVal val="0"/>
                                          </p:val>
                                        </p:tav>
                                      </p:tavLst>
                                    </p:anim>
                                    <p:animEffect transition="in" filter="fade">
                                      <p:cBhvr>
                                        <p:cTn id="30" dur="500"/>
                                        <p:tgtEl>
                                          <p:spTgt spid="18440"/>
                                        </p:tgtEl>
                                      </p:cBhvr>
                                    </p:animEffect>
                                  </p:childTnLst>
                                </p:cTn>
                              </p:par>
                            </p:childTnLst>
                          </p:cTn>
                        </p:par>
                        <p:par>
                          <p:cTn id="31" fill="hold" nodeType="afterGroup">
                            <p:stCondLst>
                              <p:cond delay="2500"/>
                            </p:stCondLst>
                            <p:childTnLst>
                              <p:par>
                                <p:cTn id="32" presetID="22" presetClass="entr" presetSubtype="1" fill="hold" grpId="0" nodeType="afterEffect">
                                  <p:stCondLst>
                                    <p:cond delay="0"/>
                                  </p:stCondLst>
                                  <p:childTnLst>
                                    <p:set>
                                      <p:cBhvr>
                                        <p:cTn id="33" dur="1" fill="hold">
                                          <p:stCondLst>
                                            <p:cond delay="0"/>
                                          </p:stCondLst>
                                        </p:cTn>
                                        <p:tgtEl>
                                          <p:spTgt spid="18441"/>
                                        </p:tgtEl>
                                        <p:attrNameLst>
                                          <p:attrName>style.visibility</p:attrName>
                                        </p:attrNameLst>
                                      </p:cBhvr>
                                      <p:to>
                                        <p:strVal val="visible"/>
                                      </p:to>
                                    </p:set>
                                    <p:animEffect transition="in" filter="wipe(up)">
                                      <p:cBhvr>
                                        <p:cTn id="34" dur="500"/>
                                        <p:tgtEl>
                                          <p:spTgt spid="18441"/>
                                        </p:tgtEl>
                                      </p:cBhvr>
                                    </p:animEffect>
                                  </p:childTnLst>
                                </p:cTn>
                              </p:par>
                            </p:childTnLst>
                          </p:cTn>
                        </p:par>
                        <p:par>
                          <p:cTn id="35" fill="hold" nodeType="afterGroup">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18442"/>
                                        </p:tgtEl>
                                        <p:attrNameLst>
                                          <p:attrName>style.visibility</p:attrName>
                                        </p:attrNameLst>
                                      </p:cBhvr>
                                      <p:to>
                                        <p:strVal val="visible"/>
                                      </p:to>
                                    </p:set>
                                    <p:animEffect transition="in" filter="wipe(left)">
                                      <p:cBhvr>
                                        <p:cTn id="38" dur="300"/>
                                        <p:tgtEl>
                                          <p:spTgt spid="18442"/>
                                        </p:tgtEl>
                                      </p:cBhvr>
                                    </p:animEffect>
                                  </p:childTnLst>
                                </p:cTn>
                              </p:par>
                            </p:childTnLst>
                          </p:cTn>
                        </p:par>
                        <p:par>
                          <p:cTn id="39" fill="hold" nodeType="afterGroup">
                            <p:stCondLst>
                              <p:cond delay="3300"/>
                            </p:stCondLst>
                            <p:childTnLst>
                              <p:par>
                                <p:cTn id="40" presetID="22" presetClass="entr" presetSubtype="2" fill="hold" grpId="0" nodeType="afterEffect">
                                  <p:stCondLst>
                                    <p:cond delay="0"/>
                                  </p:stCondLst>
                                  <p:childTnLst>
                                    <p:set>
                                      <p:cBhvr>
                                        <p:cTn id="41" dur="1" fill="hold">
                                          <p:stCondLst>
                                            <p:cond delay="0"/>
                                          </p:stCondLst>
                                        </p:cTn>
                                        <p:tgtEl>
                                          <p:spTgt spid="18443"/>
                                        </p:tgtEl>
                                        <p:attrNameLst>
                                          <p:attrName>style.visibility</p:attrName>
                                        </p:attrNameLst>
                                      </p:cBhvr>
                                      <p:to>
                                        <p:strVal val="visible"/>
                                      </p:to>
                                    </p:set>
                                    <p:animEffect transition="in" filter="wipe(right)">
                                      <p:cBhvr>
                                        <p:cTn id="42" dur="400"/>
                                        <p:tgtEl>
                                          <p:spTgt spid="18443"/>
                                        </p:tgtEl>
                                      </p:cBhvr>
                                    </p:animEffect>
                                  </p:childTnLst>
                                </p:cTn>
                              </p:par>
                            </p:childTnLst>
                          </p:cTn>
                        </p:par>
                        <p:par>
                          <p:cTn id="43" fill="hold" nodeType="afterGroup">
                            <p:stCondLst>
                              <p:cond delay="3700"/>
                            </p:stCondLst>
                            <p:childTnLst>
                              <p:par>
                                <p:cTn id="44" presetID="31" presetClass="entr" presetSubtype="0" fill="hold" grpId="0" nodeType="afterEffect">
                                  <p:stCondLst>
                                    <p:cond delay="0"/>
                                  </p:stCondLst>
                                  <p:childTnLst>
                                    <p:set>
                                      <p:cBhvr>
                                        <p:cTn id="45" dur="1" fill="hold">
                                          <p:stCondLst>
                                            <p:cond delay="0"/>
                                          </p:stCondLst>
                                        </p:cTn>
                                        <p:tgtEl>
                                          <p:spTgt spid="18448"/>
                                        </p:tgtEl>
                                        <p:attrNameLst>
                                          <p:attrName>style.visibility</p:attrName>
                                        </p:attrNameLst>
                                      </p:cBhvr>
                                      <p:to>
                                        <p:strVal val="visible"/>
                                      </p:to>
                                    </p:set>
                                    <p:anim calcmode="lin" valueType="num">
                                      <p:cBhvr>
                                        <p:cTn id="46" dur="300" fill="hold"/>
                                        <p:tgtEl>
                                          <p:spTgt spid="18448"/>
                                        </p:tgtEl>
                                        <p:attrNameLst>
                                          <p:attrName>ppt_w</p:attrName>
                                        </p:attrNameLst>
                                      </p:cBhvr>
                                      <p:tavLst>
                                        <p:tav tm="0">
                                          <p:val>
                                            <p:fltVal val="0"/>
                                          </p:val>
                                        </p:tav>
                                        <p:tav tm="100000">
                                          <p:val>
                                            <p:strVal val="#ppt_w"/>
                                          </p:val>
                                        </p:tav>
                                      </p:tavLst>
                                    </p:anim>
                                    <p:anim calcmode="lin" valueType="num">
                                      <p:cBhvr>
                                        <p:cTn id="47" dur="300" fill="hold"/>
                                        <p:tgtEl>
                                          <p:spTgt spid="18448"/>
                                        </p:tgtEl>
                                        <p:attrNameLst>
                                          <p:attrName>ppt_h</p:attrName>
                                        </p:attrNameLst>
                                      </p:cBhvr>
                                      <p:tavLst>
                                        <p:tav tm="0">
                                          <p:val>
                                            <p:fltVal val="0"/>
                                          </p:val>
                                        </p:tav>
                                        <p:tav tm="100000">
                                          <p:val>
                                            <p:strVal val="#ppt_h"/>
                                          </p:val>
                                        </p:tav>
                                      </p:tavLst>
                                    </p:anim>
                                    <p:anim calcmode="lin" valueType="num">
                                      <p:cBhvr>
                                        <p:cTn id="48" dur="300" fill="hold"/>
                                        <p:tgtEl>
                                          <p:spTgt spid="18448"/>
                                        </p:tgtEl>
                                        <p:attrNameLst>
                                          <p:attrName>style.rotation</p:attrName>
                                        </p:attrNameLst>
                                      </p:cBhvr>
                                      <p:tavLst>
                                        <p:tav tm="0">
                                          <p:val>
                                            <p:fltVal val="90"/>
                                          </p:val>
                                        </p:tav>
                                        <p:tav tm="100000">
                                          <p:val>
                                            <p:fltVal val="0"/>
                                          </p:val>
                                        </p:tav>
                                      </p:tavLst>
                                    </p:anim>
                                    <p:animEffect transition="in" filter="fade">
                                      <p:cBhvr>
                                        <p:cTn id="49" dur="300"/>
                                        <p:tgtEl>
                                          <p:spTgt spid="18448"/>
                                        </p:tgtEl>
                                      </p:cBhvr>
                                    </p:animEffect>
                                  </p:childTnLst>
                                </p:cTn>
                              </p:par>
                            </p:childTnLst>
                          </p:cTn>
                        </p:par>
                        <p:par>
                          <p:cTn id="50" fill="hold" nodeType="afterGroup">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18451"/>
                                        </p:tgtEl>
                                        <p:attrNameLst>
                                          <p:attrName>style.visibility</p:attrName>
                                        </p:attrNameLst>
                                      </p:cBhvr>
                                      <p:to>
                                        <p:strVal val="visible"/>
                                      </p:to>
                                    </p:set>
                                    <p:animEffect transition="in" filter="wipe(up)">
                                      <p:cBhvr>
                                        <p:cTn id="53" dur="500"/>
                                        <p:tgtEl>
                                          <p:spTgt spid="18451"/>
                                        </p:tgtEl>
                                      </p:cBhvr>
                                    </p:animEffect>
                                  </p:childTnLst>
                                </p:cTn>
                              </p:par>
                            </p:childTnLst>
                          </p:cTn>
                        </p:par>
                        <p:par>
                          <p:cTn id="54" fill="hold" nodeType="afterGroup">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18444"/>
                                        </p:tgtEl>
                                        <p:attrNameLst>
                                          <p:attrName>style.visibility</p:attrName>
                                        </p:attrNameLst>
                                      </p:cBhvr>
                                      <p:to>
                                        <p:strVal val="visible"/>
                                      </p:to>
                                    </p:set>
                                    <p:animEffect transition="in" filter="wipe(left)">
                                      <p:cBhvr>
                                        <p:cTn id="57" dur="300"/>
                                        <p:tgtEl>
                                          <p:spTgt spid="18444"/>
                                        </p:tgtEl>
                                      </p:cBhvr>
                                    </p:animEffect>
                                  </p:childTnLst>
                                </p:cTn>
                              </p:par>
                            </p:childTnLst>
                          </p:cTn>
                        </p:par>
                        <p:par>
                          <p:cTn id="58" fill="hold" nodeType="afterGroup">
                            <p:stCondLst>
                              <p:cond delay="4800"/>
                            </p:stCondLst>
                            <p:childTnLst>
                              <p:par>
                                <p:cTn id="59" presetID="22" presetClass="entr" presetSubtype="2" fill="hold" grpId="0" nodeType="afterEffect">
                                  <p:stCondLst>
                                    <p:cond delay="0"/>
                                  </p:stCondLst>
                                  <p:childTnLst>
                                    <p:set>
                                      <p:cBhvr>
                                        <p:cTn id="60" dur="1" fill="hold">
                                          <p:stCondLst>
                                            <p:cond delay="0"/>
                                          </p:stCondLst>
                                        </p:cTn>
                                        <p:tgtEl>
                                          <p:spTgt spid="18445"/>
                                        </p:tgtEl>
                                        <p:attrNameLst>
                                          <p:attrName>style.visibility</p:attrName>
                                        </p:attrNameLst>
                                      </p:cBhvr>
                                      <p:to>
                                        <p:strVal val="visible"/>
                                      </p:to>
                                    </p:set>
                                    <p:animEffect transition="in" filter="wipe(right)">
                                      <p:cBhvr>
                                        <p:cTn id="61" dur="400"/>
                                        <p:tgtEl>
                                          <p:spTgt spid="18445"/>
                                        </p:tgtEl>
                                      </p:cBhvr>
                                    </p:animEffect>
                                  </p:childTnLst>
                                </p:cTn>
                              </p:par>
                            </p:childTnLst>
                          </p:cTn>
                        </p:par>
                        <p:par>
                          <p:cTn id="62" fill="hold" nodeType="afterGroup">
                            <p:stCondLst>
                              <p:cond delay="5200"/>
                            </p:stCondLst>
                            <p:childTnLst>
                              <p:par>
                                <p:cTn id="63" presetID="31" presetClass="entr" presetSubtype="0" fill="hold" grpId="0" nodeType="afterEffect">
                                  <p:stCondLst>
                                    <p:cond delay="0"/>
                                  </p:stCondLst>
                                  <p:childTnLst>
                                    <p:set>
                                      <p:cBhvr>
                                        <p:cTn id="64" dur="1" fill="hold">
                                          <p:stCondLst>
                                            <p:cond delay="0"/>
                                          </p:stCondLst>
                                        </p:cTn>
                                        <p:tgtEl>
                                          <p:spTgt spid="18449"/>
                                        </p:tgtEl>
                                        <p:attrNameLst>
                                          <p:attrName>style.visibility</p:attrName>
                                        </p:attrNameLst>
                                      </p:cBhvr>
                                      <p:to>
                                        <p:strVal val="visible"/>
                                      </p:to>
                                    </p:set>
                                    <p:anim calcmode="lin" valueType="num">
                                      <p:cBhvr>
                                        <p:cTn id="65" dur="300" fill="hold"/>
                                        <p:tgtEl>
                                          <p:spTgt spid="18449"/>
                                        </p:tgtEl>
                                        <p:attrNameLst>
                                          <p:attrName>ppt_w</p:attrName>
                                        </p:attrNameLst>
                                      </p:cBhvr>
                                      <p:tavLst>
                                        <p:tav tm="0">
                                          <p:val>
                                            <p:fltVal val="0"/>
                                          </p:val>
                                        </p:tav>
                                        <p:tav tm="100000">
                                          <p:val>
                                            <p:strVal val="#ppt_w"/>
                                          </p:val>
                                        </p:tav>
                                      </p:tavLst>
                                    </p:anim>
                                    <p:anim calcmode="lin" valueType="num">
                                      <p:cBhvr>
                                        <p:cTn id="66" dur="300" fill="hold"/>
                                        <p:tgtEl>
                                          <p:spTgt spid="18449"/>
                                        </p:tgtEl>
                                        <p:attrNameLst>
                                          <p:attrName>ppt_h</p:attrName>
                                        </p:attrNameLst>
                                      </p:cBhvr>
                                      <p:tavLst>
                                        <p:tav tm="0">
                                          <p:val>
                                            <p:fltVal val="0"/>
                                          </p:val>
                                        </p:tav>
                                        <p:tav tm="100000">
                                          <p:val>
                                            <p:strVal val="#ppt_h"/>
                                          </p:val>
                                        </p:tav>
                                      </p:tavLst>
                                    </p:anim>
                                    <p:anim calcmode="lin" valueType="num">
                                      <p:cBhvr>
                                        <p:cTn id="67" dur="300" fill="hold"/>
                                        <p:tgtEl>
                                          <p:spTgt spid="18449"/>
                                        </p:tgtEl>
                                        <p:attrNameLst>
                                          <p:attrName>style.rotation</p:attrName>
                                        </p:attrNameLst>
                                      </p:cBhvr>
                                      <p:tavLst>
                                        <p:tav tm="0">
                                          <p:val>
                                            <p:fltVal val="90"/>
                                          </p:val>
                                        </p:tav>
                                        <p:tav tm="100000">
                                          <p:val>
                                            <p:fltVal val="0"/>
                                          </p:val>
                                        </p:tav>
                                      </p:tavLst>
                                    </p:anim>
                                    <p:animEffect transition="in" filter="fade">
                                      <p:cBhvr>
                                        <p:cTn id="68" dur="300"/>
                                        <p:tgtEl>
                                          <p:spTgt spid="18449"/>
                                        </p:tgtEl>
                                      </p:cBhvr>
                                    </p:animEffect>
                                  </p:childTnLst>
                                </p:cTn>
                              </p:par>
                            </p:childTnLst>
                          </p:cTn>
                        </p:par>
                        <p:par>
                          <p:cTn id="69" fill="hold" nodeType="afterGroup">
                            <p:stCondLst>
                              <p:cond delay="5500"/>
                            </p:stCondLst>
                            <p:childTnLst>
                              <p:par>
                                <p:cTn id="70" presetID="22" presetClass="entr" presetSubtype="1" fill="hold" grpId="0" nodeType="afterEffect">
                                  <p:stCondLst>
                                    <p:cond delay="0"/>
                                  </p:stCondLst>
                                  <p:childTnLst>
                                    <p:set>
                                      <p:cBhvr>
                                        <p:cTn id="71" dur="1" fill="hold">
                                          <p:stCondLst>
                                            <p:cond delay="0"/>
                                          </p:stCondLst>
                                        </p:cTn>
                                        <p:tgtEl>
                                          <p:spTgt spid="18452"/>
                                        </p:tgtEl>
                                        <p:attrNameLst>
                                          <p:attrName>style.visibility</p:attrName>
                                        </p:attrNameLst>
                                      </p:cBhvr>
                                      <p:to>
                                        <p:strVal val="visible"/>
                                      </p:to>
                                    </p:set>
                                    <p:animEffect transition="in" filter="wipe(up)">
                                      <p:cBhvr>
                                        <p:cTn id="72" dur="500"/>
                                        <p:tgtEl>
                                          <p:spTgt spid="18452"/>
                                        </p:tgtEl>
                                      </p:cBhvr>
                                    </p:animEffect>
                                  </p:childTnLst>
                                </p:cTn>
                              </p:par>
                            </p:childTnLst>
                          </p:cTn>
                        </p:par>
                        <p:par>
                          <p:cTn id="73" fill="hold" nodeType="afterGroup">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8446"/>
                                        </p:tgtEl>
                                        <p:attrNameLst>
                                          <p:attrName>style.visibility</p:attrName>
                                        </p:attrNameLst>
                                      </p:cBhvr>
                                      <p:to>
                                        <p:strVal val="visible"/>
                                      </p:to>
                                    </p:set>
                                    <p:animEffect transition="in" filter="wipe(left)">
                                      <p:cBhvr>
                                        <p:cTn id="76" dur="300"/>
                                        <p:tgtEl>
                                          <p:spTgt spid="18446"/>
                                        </p:tgtEl>
                                      </p:cBhvr>
                                    </p:animEffect>
                                  </p:childTnLst>
                                </p:cTn>
                              </p:par>
                            </p:childTnLst>
                          </p:cTn>
                        </p:par>
                        <p:par>
                          <p:cTn id="77" fill="hold" nodeType="afterGroup">
                            <p:stCondLst>
                              <p:cond delay="6300"/>
                            </p:stCondLst>
                            <p:childTnLst>
                              <p:par>
                                <p:cTn id="78" presetID="22" presetClass="entr" presetSubtype="2" fill="hold" grpId="0" nodeType="afterEffect">
                                  <p:stCondLst>
                                    <p:cond delay="0"/>
                                  </p:stCondLst>
                                  <p:childTnLst>
                                    <p:set>
                                      <p:cBhvr>
                                        <p:cTn id="79" dur="1" fill="hold">
                                          <p:stCondLst>
                                            <p:cond delay="0"/>
                                          </p:stCondLst>
                                        </p:cTn>
                                        <p:tgtEl>
                                          <p:spTgt spid="18447"/>
                                        </p:tgtEl>
                                        <p:attrNameLst>
                                          <p:attrName>style.visibility</p:attrName>
                                        </p:attrNameLst>
                                      </p:cBhvr>
                                      <p:to>
                                        <p:strVal val="visible"/>
                                      </p:to>
                                    </p:set>
                                    <p:animEffect transition="in" filter="wipe(right)">
                                      <p:cBhvr>
                                        <p:cTn id="80" dur="400"/>
                                        <p:tgtEl>
                                          <p:spTgt spid="18447"/>
                                        </p:tgtEl>
                                      </p:cBhvr>
                                    </p:animEffect>
                                  </p:childTnLst>
                                </p:cTn>
                              </p:par>
                            </p:childTnLst>
                          </p:cTn>
                        </p:par>
                        <p:par>
                          <p:cTn id="81" fill="hold" nodeType="afterGroup">
                            <p:stCondLst>
                              <p:cond delay="6700"/>
                            </p:stCondLst>
                            <p:childTnLst>
                              <p:par>
                                <p:cTn id="82" presetID="31" presetClass="entr" presetSubtype="0" fill="hold" grpId="0" nodeType="afterEffect">
                                  <p:stCondLst>
                                    <p:cond delay="0"/>
                                  </p:stCondLst>
                                  <p:childTnLst>
                                    <p:set>
                                      <p:cBhvr>
                                        <p:cTn id="83" dur="1" fill="hold">
                                          <p:stCondLst>
                                            <p:cond delay="0"/>
                                          </p:stCondLst>
                                        </p:cTn>
                                        <p:tgtEl>
                                          <p:spTgt spid="18450"/>
                                        </p:tgtEl>
                                        <p:attrNameLst>
                                          <p:attrName>style.visibility</p:attrName>
                                        </p:attrNameLst>
                                      </p:cBhvr>
                                      <p:to>
                                        <p:strVal val="visible"/>
                                      </p:to>
                                    </p:set>
                                    <p:anim calcmode="lin" valueType="num">
                                      <p:cBhvr>
                                        <p:cTn id="84" dur="300" fill="hold"/>
                                        <p:tgtEl>
                                          <p:spTgt spid="18450"/>
                                        </p:tgtEl>
                                        <p:attrNameLst>
                                          <p:attrName>ppt_w</p:attrName>
                                        </p:attrNameLst>
                                      </p:cBhvr>
                                      <p:tavLst>
                                        <p:tav tm="0">
                                          <p:val>
                                            <p:fltVal val="0"/>
                                          </p:val>
                                        </p:tav>
                                        <p:tav tm="100000">
                                          <p:val>
                                            <p:strVal val="#ppt_w"/>
                                          </p:val>
                                        </p:tav>
                                      </p:tavLst>
                                    </p:anim>
                                    <p:anim calcmode="lin" valueType="num">
                                      <p:cBhvr>
                                        <p:cTn id="85" dur="300" fill="hold"/>
                                        <p:tgtEl>
                                          <p:spTgt spid="18450"/>
                                        </p:tgtEl>
                                        <p:attrNameLst>
                                          <p:attrName>ppt_h</p:attrName>
                                        </p:attrNameLst>
                                      </p:cBhvr>
                                      <p:tavLst>
                                        <p:tav tm="0">
                                          <p:val>
                                            <p:fltVal val="0"/>
                                          </p:val>
                                        </p:tav>
                                        <p:tav tm="100000">
                                          <p:val>
                                            <p:strVal val="#ppt_h"/>
                                          </p:val>
                                        </p:tav>
                                      </p:tavLst>
                                    </p:anim>
                                    <p:anim calcmode="lin" valueType="num">
                                      <p:cBhvr>
                                        <p:cTn id="86" dur="300" fill="hold"/>
                                        <p:tgtEl>
                                          <p:spTgt spid="18450"/>
                                        </p:tgtEl>
                                        <p:attrNameLst>
                                          <p:attrName>style.rotation</p:attrName>
                                        </p:attrNameLst>
                                      </p:cBhvr>
                                      <p:tavLst>
                                        <p:tav tm="0">
                                          <p:val>
                                            <p:fltVal val="90"/>
                                          </p:val>
                                        </p:tav>
                                        <p:tav tm="100000">
                                          <p:val>
                                            <p:fltVal val="0"/>
                                          </p:val>
                                        </p:tav>
                                      </p:tavLst>
                                    </p:anim>
                                    <p:animEffect transition="in" filter="fade">
                                      <p:cBhvr>
                                        <p:cTn id="87" dur="300"/>
                                        <p:tgtEl>
                                          <p:spTgt spid="18450"/>
                                        </p:tgtEl>
                                      </p:cBhvr>
                                    </p:animEffect>
                                  </p:childTnLst>
                                </p:cTn>
                              </p:par>
                            </p:childTnLst>
                          </p:cTn>
                        </p:par>
                        <p:par>
                          <p:cTn id="88" fill="hold" nodeType="afterGroup">
                            <p:stCondLst>
                              <p:cond delay="7000"/>
                            </p:stCondLst>
                            <p:childTnLst>
                              <p:par>
                                <p:cTn id="89" presetID="22" presetClass="entr" presetSubtype="1" fill="hold" grpId="0" nodeType="afterEffect">
                                  <p:stCondLst>
                                    <p:cond delay="0"/>
                                  </p:stCondLst>
                                  <p:childTnLst>
                                    <p:set>
                                      <p:cBhvr>
                                        <p:cTn id="90" dur="1" fill="hold">
                                          <p:stCondLst>
                                            <p:cond delay="0"/>
                                          </p:stCondLst>
                                        </p:cTn>
                                        <p:tgtEl>
                                          <p:spTgt spid="18453"/>
                                        </p:tgtEl>
                                        <p:attrNameLst>
                                          <p:attrName>style.visibility</p:attrName>
                                        </p:attrNameLst>
                                      </p:cBhvr>
                                      <p:to>
                                        <p:strVal val="visible"/>
                                      </p:to>
                                    </p:set>
                                    <p:animEffect transition="in" filter="wipe(up)">
                                      <p:cBhvr>
                                        <p:cTn id="91" dur="500"/>
                                        <p:tgtEl>
                                          <p:spTgt spid="18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animBg="1" autoUpdateAnimBg="0"/>
      <p:bldP spid="18438" grpId="0" animBg="1"/>
      <p:bldP spid="18439" grpId="0" autoUpdateAnimBg="0"/>
      <p:bldP spid="18440" grpId="0" autoUpdateAnimBg="0"/>
      <p:bldP spid="18441" grpId="0" autoUpdateAnimBg="0"/>
      <p:bldP spid="18442" grpId="0" animBg="1"/>
      <p:bldP spid="18443" grpId="0" animBg="1"/>
      <p:bldP spid="18444" grpId="0" animBg="1"/>
      <p:bldP spid="18445" grpId="0" animBg="1"/>
      <p:bldP spid="18446" grpId="0" animBg="1"/>
      <p:bldP spid="18447" grpId="0" animBg="1"/>
      <p:bldP spid="18448" grpId="0" autoUpdateAnimBg="0"/>
      <p:bldP spid="18449" grpId="0" autoUpdateAnimBg="0"/>
      <p:bldP spid="18450" grpId="0" autoUpdateAnimBg="0"/>
      <p:bldP spid="18451" grpId="0" autoUpdateAnimBg="0"/>
      <p:bldP spid="18452" grpId="0" autoUpdateAnimBg="0"/>
      <p:bldP spid="1845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96"/>
          <p:cNvSpPr>
            <a:spLocks noChangeArrowheads="1"/>
          </p:cNvSpPr>
          <p:nvPr/>
        </p:nvSpPr>
        <p:spPr bwMode="auto">
          <a:xfrm>
            <a:off x="706492" y="2079340"/>
            <a:ext cx="1098672" cy="1098954"/>
          </a:xfrm>
          <a:prstGeom prst="ellipse">
            <a:avLst/>
          </a:prstGeom>
          <a:solidFill>
            <a:schemeClr val="accent1"/>
          </a:solidFill>
          <a:ln w="38100">
            <a:solidFill>
              <a:schemeClr val="bg1">
                <a:lumMod val="85000"/>
              </a:schemeClr>
            </a:solidFill>
          </a:ln>
          <a:effectLst/>
          <a:extLst/>
        </p:spPr>
        <p:txBody>
          <a:bodyPr wrap="square" lIns="0" tIns="34289" rIns="0" bIns="34289" anchor="ctr">
            <a:norm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rPr>
              <a:t>TEXT</a:t>
            </a:r>
          </a:p>
          <a:p>
            <a:pPr algn="ctr"/>
            <a:r>
              <a:rPr lang="en-US" altLang="zh-CN" sz="1200" dirty="0">
                <a:solidFill>
                  <a:schemeClr val="bg1"/>
                </a:solidFill>
                <a:latin typeface="微软雅黑" panose="020B0503020204020204" pitchFamily="34" charset="-122"/>
                <a:ea typeface="微软雅黑" panose="020B0503020204020204" pitchFamily="34" charset="-122"/>
              </a:rPr>
              <a:t>CONTENTS HERE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 name="Oval 102"/>
          <p:cNvSpPr>
            <a:spLocks noChangeArrowheads="1"/>
          </p:cNvSpPr>
          <p:nvPr/>
        </p:nvSpPr>
        <p:spPr bwMode="auto">
          <a:xfrm>
            <a:off x="3603275" y="2138879"/>
            <a:ext cx="1098672" cy="1098954"/>
          </a:xfrm>
          <a:prstGeom prst="ellipse">
            <a:avLst/>
          </a:prstGeom>
          <a:solidFill>
            <a:schemeClr val="accent1"/>
          </a:solidFill>
          <a:ln w="38100">
            <a:solidFill>
              <a:schemeClr val="bg1">
                <a:lumMod val="85000"/>
              </a:schemeClr>
            </a:solidFill>
          </a:ln>
          <a:effectLst/>
          <a:extLst/>
        </p:spPr>
        <p:txBody>
          <a:bodyPr wrap="square" lIns="0" tIns="34289" rIns="0" bIns="34289" anchor="ctr">
            <a:norm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rPr>
              <a:t>TEXT</a:t>
            </a:r>
          </a:p>
          <a:p>
            <a:pPr algn="ctr"/>
            <a:r>
              <a:rPr lang="en-US" altLang="zh-CN" sz="1200" dirty="0">
                <a:solidFill>
                  <a:schemeClr val="bg1"/>
                </a:solidFill>
                <a:latin typeface="微软雅黑" panose="020B0503020204020204" pitchFamily="34" charset="-122"/>
                <a:ea typeface="微软雅黑" panose="020B0503020204020204" pitchFamily="34" charset="-122"/>
              </a:rPr>
              <a:t>CONTENTS HERE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 name="Oval 108"/>
          <p:cNvSpPr>
            <a:spLocks noChangeArrowheads="1"/>
          </p:cNvSpPr>
          <p:nvPr/>
        </p:nvSpPr>
        <p:spPr bwMode="auto">
          <a:xfrm>
            <a:off x="2124623" y="1653269"/>
            <a:ext cx="1098588" cy="1098736"/>
          </a:xfrm>
          <a:prstGeom prst="ellipse">
            <a:avLst/>
          </a:prstGeom>
          <a:solidFill>
            <a:schemeClr val="accent1"/>
          </a:solidFill>
          <a:ln w="38100">
            <a:solidFill>
              <a:schemeClr val="bg1">
                <a:lumMod val="85000"/>
              </a:schemeClr>
            </a:solidFill>
          </a:ln>
          <a:effectLst/>
          <a:extLst/>
        </p:spPr>
        <p:txBody>
          <a:bodyPr wrap="square" lIns="0" tIns="34289" rIns="0" bIns="34289" anchor="ctr">
            <a:norm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rPr>
              <a:t>TEXT</a:t>
            </a:r>
          </a:p>
          <a:p>
            <a:pPr algn="ctr"/>
            <a:r>
              <a:rPr lang="en-US" altLang="zh-CN" sz="1200" dirty="0">
                <a:solidFill>
                  <a:schemeClr val="bg1"/>
                </a:solidFill>
                <a:latin typeface="微软雅黑" panose="020B0503020204020204" pitchFamily="34" charset="-122"/>
                <a:ea typeface="微软雅黑" panose="020B0503020204020204" pitchFamily="34" charset="-122"/>
              </a:rPr>
              <a:t>CONTENTS HERE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AutoShape 46"/>
          <p:cNvSpPr>
            <a:spLocks noChangeArrowheads="1"/>
          </p:cNvSpPr>
          <p:nvPr/>
        </p:nvSpPr>
        <p:spPr bwMode="auto">
          <a:xfrm>
            <a:off x="2355422" y="2604395"/>
            <a:ext cx="685800" cy="565623"/>
          </a:xfrm>
          <a:prstGeom prst="upArrow">
            <a:avLst>
              <a:gd name="adj1" fmla="val 52833"/>
              <a:gd name="adj2" fmla="val 45940"/>
            </a:avLst>
          </a:prstGeom>
          <a:solidFill>
            <a:schemeClr val="bg1">
              <a:alpha val="70000"/>
            </a:schemeClr>
          </a:solidFill>
          <a:ln w="9525" algn="ctr">
            <a:noFill/>
            <a:miter lim="800000"/>
            <a:headEnd/>
            <a:tailEnd/>
          </a:ln>
        </p:spPr>
        <p:txBody>
          <a:bodyPr wrap="none" lIns="68577" tIns="34289" rIns="68577" bIns="34289" anchor="ctr"/>
          <a:lstStyle/>
          <a:p>
            <a:pPr latinLnBrk="1">
              <a:defRPr/>
            </a:pPr>
            <a:endParaRPr kumimoji="1" lang="ko-KR" altLang="ko-KR">
              <a:latin typeface="微软雅黑" panose="020B0503020204020204" pitchFamily="34" charset="-122"/>
              <a:ea typeface="Gulim" pitchFamily="34" charset="-127"/>
            </a:endParaRPr>
          </a:p>
        </p:txBody>
      </p:sp>
      <p:sp>
        <p:nvSpPr>
          <p:cNvPr id="10" name="AutoShape 65"/>
          <p:cNvSpPr>
            <a:spLocks noChangeArrowheads="1"/>
          </p:cNvSpPr>
          <p:nvPr/>
        </p:nvSpPr>
        <p:spPr bwMode="auto">
          <a:xfrm rot="-2367420">
            <a:off x="1377998" y="2862860"/>
            <a:ext cx="685800" cy="565623"/>
          </a:xfrm>
          <a:prstGeom prst="upArrow">
            <a:avLst>
              <a:gd name="adj1" fmla="val 52833"/>
              <a:gd name="adj2" fmla="val 45940"/>
            </a:avLst>
          </a:prstGeom>
          <a:solidFill>
            <a:schemeClr val="bg1">
              <a:alpha val="70000"/>
            </a:schemeClr>
          </a:solidFill>
          <a:ln w="9525" algn="ctr">
            <a:noFill/>
            <a:miter lim="800000"/>
            <a:headEnd/>
            <a:tailEnd/>
          </a:ln>
        </p:spPr>
        <p:txBody>
          <a:bodyPr wrap="none" lIns="68577" tIns="34289" rIns="68577" bIns="34289" anchor="ctr"/>
          <a:lstStyle/>
          <a:p>
            <a:pPr latinLnBrk="1">
              <a:defRPr/>
            </a:pPr>
            <a:endParaRPr kumimoji="1" lang="ko-KR" altLang="ko-KR">
              <a:latin typeface="微软雅黑" panose="020B0503020204020204" pitchFamily="34" charset="-122"/>
              <a:ea typeface="Gulim" pitchFamily="34" charset="-127"/>
            </a:endParaRPr>
          </a:p>
        </p:txBody>
      </p:sp>
      <p:sp>
        <p:nvSpPr>
          <p:cNvPr id="11" name="AutoShape 66"/>
          <p:cNvSpPr>
            <a:spLocks noChangeArrowheads="1"/>
          </p:cNvSpPr>
          <p:nvPr/>
        </p:nvSpPr>
        <p:spPr bwMode="auto">
          <a:xfrm rot="2480061">
            <a:off x="3290134" y="2861667"/>
            <a:ext cx="685800" cy="565624"/>
          </a:xfrm>
          <a:prstGeom prst="upArrow">
            <a:avLst>
              <a:gd name="adj1" fmla="val 52833"/>
              <a:gd name="adj2" fmla="val 45940"/>
            </a:avLst>
          </a:prstGeom>
          <a:solidFill>
            <a:schemeClr val="bg1">
              <a:alpha val="70000"/>
            </a:schemeClr>
          </a:solidFill>
          <a:ln w="9525" algn="ctr">
            <a:noFill/>
            <a:miter lim="800000"/>
            <a:headEnd/>
            <a:tailEnd/>
          </a:ln>
        </p:spPr>
        <p:txBody>
          <a:bodyPr wrap="none" lIns="68577" tIns="34289" rIns="68577" bIns="34289" anchor="ctr"/>
          <a:lstStyle/>
          <a:p>
            <a:pPr latinLnBrk="1">
              <a:defRPr/>
            </a:pPr>
            <a:endParaRPr kumimoji="1" lang="ko-KR" altLang="ko-KR">
              <a:latin typeface="微软雅黑" panose="020B0503020204020204" pitchFamily="34" charset="-122"/>
              <a:ea typeface="Gulim" pitchFamily="34" charset="-127"/>
            </a:endParaRPr>
          </a:p>
        </p:txBody>
      </p:sp>
      <p:sp>
        <p:nvSpPr>
          <p:cNvPr id="12" name="文本框 11"/>
          <p:cNvSpPr txBox="1"/>
          <p:nvPr/>
        </p:nvSpPr>
        <p:spPr>
          <a:xfrm>
            <a:off x="706492" y="3636705"/>
            <a:ext cx="3995455" cy="609302"/>
          </a:xfrm>
          <a:prstGeom prst="rect">
            <a:avLst/>
          </a:prstGeom>
          <a:noFill/>
        </p:spPr>
        <p:txBody>
          <a:bodyPr wrap="square" lIns="68577" tIns="34289" rIns="68577" bIns="34289" rtlCol="0">
            <a:spAutoFit/>
          </a:bodyPr>
          <a:lstStyle/>
          <a:p>
            <a:pPr algn="ctr">
              <a:lnSpc>
                <a:spcPct val="130000"/>
              </a:lnSpc>
            </a:pPr>
            <a:r>
              <a:rPr lang="zh-CN" altLang="en-US" sz="900" dirty="0">
                <a:solidFill>
                  <a:schemeClr val="bg1"/>
                </a:solidFill>
                <a:latin typeface="微软雅黑" pitchFamily="34" charset="-122"/>
                <a:ea typeface="微软雅黑" pitchFamily="34" charset="-122"/>
              </a:rPr>
              <a:t>此处添加详细文本描述，建议与标题相关并符合整体语言风格。此处添加详细文本描述，建议与标题相关并符合整体语言风格。</a:t>
            </a:r>
            <a:endParaRPr lang="en-US" altLang="zh-CN" sz="900" dirty="0">
              <a:solidFill>
                <a:schemeClr val="bg1"/>
              </a:solidFill>
              <a:latin typeface="微软雅黑" pitchFamily="34" charset="-122"/>
              <a:ea typeface="微软雅黑" pitchFamily="34" charset="-122"/>
            </a:endParaRPr>
          </a:p>
          <a:p>
            <a:pPr algn="ctr">
              <a:lnSpc>
                <a:spcPct val="130000"/>
              </a:lnSpc>
            </a:pPr>
            <a:endParaRPr lang="en-US" altLang="zh-CN" sz="900" dirty="0">
              <a:solidFill>
                <a:schemeClr val="bg1"/>
              </a:solidFill>
              <a:latin typeface="微软雅黑" pitchFamily="34" charset="-122"/>
              <a:ea typeface="微软雅黑" pitchFamily="34" charset="-122"/>
            </a:endParaRPr>
          </a:p>
        </p:txBody>
      </p:sp>
      <p:cxnSp>
        <p:nvCxnSpPr>
          <p:cNvPr id="13" name="直接连接符 12"/>
          <p:cNvCxnSpPr/>
          <p:nvPr/>
        </p:nvCxnSpPr>
        <p:spPr>
          <a:xfrm>
            <a:off x="5168137" y="1789851"/>
            <a:ext cx="0" cy="22945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523534" y="1993498"/>
            <a:ext cx="2985985" cy="1318604"/>
          </a:xfrm>
          <a:prstGeom prst="rect">
            <a:avLst/>
          </a:prstGeom>
          <a:noFill/>
        </p:spPr>
        <p:txBody>
          <a:bodyPr wrap="square" lIns="68577" tIns="34289" rIns="68577" bIns="34289" rtlCol="0">
            <a:spAutoFit/>
          </a:bodyPr>
          <a:lstStyle/>
          <a:p>
            <a:r>
              <a:rPr lang="zh-CN" altLang="en-US" sz="1100" dirty="0">
                <a:solidFill>
                  <a:schemeClr val="bg1"/>
                </a:solidFill>
                <a:latin typeface="微软雅黑" pitchFamily="34" charset="-122"/>
                <a:ea typeface="微软雅黑" pitchFamily="34" charset="-122"/>
              </a:rPr>
              <a:t>在此添加标题</a:t>
            </a:r>
          </a:p>
          <a:p>
            <a:pPr>
              <a:lnSpc>
                <a:spcPct val="130000"/>
              </a:lnSpc>
            </a:pPr>
            <a:r>
              <a:rPr lang="zh-CN" altLang="en-US" sz="900" dirty="0">
                <a:solidFill>
                  <a:schemeClr val="bg1"/>
                </a:solidFill>
                <a:latin typeface="微软雅黑" pitchFamily="34" charset="-122"/>
                <a:ea typeface="微软雅黑" pitchFamily="34" charset="-122"/>
              </a:rPr>
              <a:t>此处添加详细文本描述，建议与标题相关并符合整体语言风格。</a:t>
            </a:r>
            <a:endParaRPr lang="en-US" altLang="zh-CN" sz="900" dirty="0">
              <a:solidFill>
                <a:schemeClr val="bg1"/>
              </a:solidFill>
              <a:latin typeface="微软雅黑" pitchFamily="34" charset="-122"/>
              <a:ea typeface="微软雅黑" pitchFamily="34" charset="-122"/>
            </a:endParaRPr>
          </a:p>
          <a:p>
            <a:pPr>
              <a:lnSpc>
                <a:spcPct val="130000"/>
              </a:lnSpc>
            </a:pPr>
            <a:r>
              <a:rPr lang="zh-CN" altLang="en-US" sz="900" dirty="0">
                <a:solidFill>
                  <a:schemeClr val="bg1"/>
                </a:solidFill>
                <a:latin typeface="微软雅黑" pitchFamily="34" charset="-122"/>
                <a:ea typeface="微软雅黑" pitchFamily="34" charset="-122"/>
              </a:rPr>
              <a:t>此处添加详细文本描述，建议与标题相关并符合整体语言风格。</a:t>
            </a:r>
            <a:endParaRPr lang="en-US" altLang="zh-CN" sz="900" dirty="0">
              <a:solidFill>
                <a:schemeClr val="bg1"/>
              </a:solidFill>
              <a:latin typeface="微软雅黑" pitchFamily="34" charset="-122"/>
              <a:ea typeface="微软雅黑" pitchFamily="34" charset="-122"/>
            </a:endParaRPr>
          </a:p>
          <a:p>
            <a:pPr>
              <a:lnSpc>
                <a:spcPct val="130000"/>
              </a:lnSpc>
            </a:pPr>
            <a:r>
              <a:rPr lang="zh-CN" altLang="en-US" sz="900" dirty="0">
                <a:solidFill>
                  <a:schemeClr val="bg1"/>
                </a:solidFill>
                <a:latin typeface="微软雅黑" pitchFamily="34" charset="-122"/>
                <a:ea typeface="微软雅黑" pitchFamily="34" charset="-122"/>
              </a:rPr>
              <a:t>此处添加详细文本描述，建议与标题相关并符合整体语言风格。</a:t>
            </a:r>
            <a:endParaRPr lang="en-US" altLang="zh-CN" sz="9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29988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2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par>
                          <p:cTn id="34" fill="hold">
                            <p:stCondLst>
                              <p:cond delay="450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7750"/>
                            </p:stCondLst>
                            <p:childTnLst>
                              <p:par>
                                <p:cTn id="39" presetID="16" presetClass="entr" presetSubtype="42"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outHorizontal)">
                                      <p:cBhvr>
                                        <p:cTn id="41" dur="500"/>
                                        <p:tgtEl>
                                          <p:spTgt spid="13"/>
                                        </p:tgtEl>
                                      </p:cBhvr>
                                    </p:animEffect>
                                  </p:childTnLst>
                                </p:cTn>
                              </p:par>
                            </p:childTnLst>
                          </p:cTn>
                        </p:par>
                        <p:par>
                          <p:cTn id="42" fill="hold">
                            <p:stCondLst>
                              <p:cond delay="8250"/>
                            </p:stCondLst>
                            <p:childTnLst>
                              <p:par>
                                <p:cTn id="43" presetID="10" presetClass="entr" presetSubtype="0" fill="hold" grpId="0" nodeType="afterEffect">
                                  <p:stCondLst>
                                    <p:cond delay="0"/>
                                  </p:stCondLst>
                                  <p:iterate type="lt">
                                    <p:tmPct val="10000"/>
                                  </p:iterate>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12"/>
          <p:cNvPicPr>
            <a:picLocks noGrp="1" noChangeAspect="1"/>
          </p:cNvPicPr>
          <p:nvPr>
            <p:ph type="pic" sz="quarter" idx="4294967295"/>
          </p:nvPr>
        </p:nvPicPr>
        <p:blipFill>
          <a:blip r:embed="rId2" cstate="print">
            <a:extLst>
              <a:ext uri="{28A0092B-C50C-407E-A947-70E740481C1C}">
                <a14:useLocalDpi xmlns:a14="http://schemas.microsoft.com/office/drawing/2010/main" val="0"/>
              </a:ext>
            </a:extLst>
          </a:blip>
          <a:stretch>
            <a:fillRect/>
          </a:stretch>
        </p:blipFill>
        <p:spPr>
          <a:xfrm>
            <a:off x="0" y="1312863"/>
            <a:ext cx="4562475" cy="3363912"/>
          </a:xfrm>
        </p:spPr>
      </p:pic>
      <p:sp>
        <p:nvSpPr>
          <p:cNvPr id="3" name="Text Placeholder 2"/>
          <p:cNvSpPr>
            <a:spLocks noGrp="1"/>
          </p:cNvSpPr>
          <p:nvPr>
            <p:ph type="body" sz="quarter" idx="4294967295"/>
          </p:nvPr>
        </p:nvSpPr>
        <p:spPr>
          <a:xfrm>
            <a:off x="6070600" y="2268538"/>
            <a:ext cx="3073400" cy="990600"/>
          </a:xfrm>
        </p:spPr>
        <p:txBody>
          <a:bodyPr>
            <a:normAutofit/>
          </a:bodyPr>
          <a:lstStyle/>
          <a:p>
            <a:pPr marL="0" indent="0">
              <a:buNone/>
            </a:pP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此处添加详细文本描述，建议与标题相关并符合整体语言风格，语言描述尽量简洁生动。</a:t>
            </a:r>
            <a:endParaRPr lang="en-US" altLang="zh-CN"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Content Placeholder 3"/>
          <p:cNvSpPr>
            <a:spLocks noGrp="1"/>
          </p:cNvSpPr>
          <p:nvPr>
            <p:ph sz="quarter" idx="4294967295"/>
          </p:nvPr>
        </p:nvSpPr>
        <p:spPr>
          <a:xfrm>
            <a:off x="6705600" y="3184525"/>
            <a:ext cx="2438400" cy="307975"/>
          </a:xfrm>
        </p:spPr>
        <p:txBody>
          <a:bodyPr>
            <a:noAutofit/>
          </a:bodyPr>
          <a:lstStyle/>
          <a:p>
            <a:pPr marL="0" indent="0">
              <a:buNone/>
            </a:pPr>
            <a:r>
              <a:rPr lang="zh-CN" altLang="en-US"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此处添加详细文本描述，建议与标题相关并符合整体语言风格</a:t>
            </a:r>
            <a:endParaRPr lang="en-US"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Content Placeholder 4"/>
          <p:cNvSpPr>
            <a:spLocks noGrp="1"/>
          </p:cNvSpPr>
          <p:nvPr>
            <p:ph sz="quarter" idx="4294967295"/>
          </p:nvPr>
        </p:nvSpPr>
        <p:spPr>
          <a:xfrm>
            <a:off x="6705600" y="3846513"/>
            <a:ext cx="2438400" cy="465137"/>
          </a:xfrm>
        </p:spPr>
        <p:txBody>
          <a:bodyPr>
            <a:noAutofit/>
          </a:bodyPr>
          <a:lstStyle/>
          <a:p>
            <a:pPr marL="0" lvl="0" indent="0">
              <a:buNone/>
            </a:pP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此处添加详细文本描述，建议与标题相关并符合整体语言风格</a:t>
            </a:r>
            <a:endParaRPr 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 Placeholder 5"/>
          <p:cNvSpPr>
            <a:spLocks noGrp="1"/>
          </p:cNvSpPr>
          <p:nvPr>
            <p:ph type="body" sz="quarter" idx="4294967295"/>
          </p:nvPr>
        </p:nvSpPr>
        <p:spPr>
          <a:xfrm>
            <a:off x="6489700" y="1889125"/>
            <a:ext cx="2654300" cy="357188"/>
          </a:xfrm>
        </p:spPr>
        <p:txBody>
          <a:bodyPr>
            <a:normAutofit/>
          </a:bodyPr>
          <a:lstStyle/>
          <a:p>
            <a:pPr marL="0" indent="0">
              <a:buNone/>
            </a:pPr>
            <a:r>
              <a:rPr lang="zh-CN" altLang="en-US" sz="12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单击此处添加标题</a:t>
            </a:r>
            <a:endParaRPr lang="en-US" sz="12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endParaRPr lang="en-US" sz="1200"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ounded Rectangle 8"/>
          <p:cNvSpPr/>
          <p:nvPr/>
        </p:nvSpPr>
        <p:spPr>
          <a:xfrm>
            <a:off x="5257800" y="3808062"/>
            <a:ext cx="461548" cy="440882"/>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endParaRPr>
          </a:p>
        </p:txBody>
      </p:sp>
      <p:sp>
        <p:nvSpPr>
          <p:cNvPr id="10" name="Rounded Rectangle 9"/>
          <p:cNvSpPr/>
          <p:nvPr/>
        </p:nvSpPr>
        <p:spPr>
          <a:xfrm>
            <a:off x="5253452" y="3174225"/>
            <a:ext cx="461548" cy="44088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endParaRPr>
          </a:p>
        </p:txBody>
      </p:sp>
      <p:pic>
        <p:nvPicPr>
          <p:cNvPr id="11" name="Picture 10" descr="bul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1827" y="3242266"/>
            <a:ext cx="304800" cy="304800"/>
          </a:xfrm>
          <a:prstGeom prst="rect">
            <a:avLst/>
          </a:prstGeom>
        </p:spPr>
      </p:pic>
      <p:pic>
        <p:nvPicPr>
          <p:cNvPr id="12" name="Picture 11" descr="clou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7306" y="3887599"/>
            <a:ext cx="273517" cy="273517"/>
          </a:xfrm>
          <a:prstGeom prst="rect">
            <a:avLst/>
          </a:prstGeom>
        </p:spPr>
      </p:pic>
    </p:spTree>
    <p:extLst>
      <p:ext uri="{BB962C8B-B14F-4D97-AF65-F5344CB8AC3E}">
        <p14:creationId xmlns:p14="http://schemas.microsoft.com/office/powerpoint/2010/main" val="410954374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6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6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600" fill="hold"/>
                                        <p:tgtEl>
                                          <p:spTgt spid="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6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600" fill="hold"/>
                                        <p:tgtEl>
                                          <p:spTgt spid="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600" fill="hold"/>
                                        <p:tgtEl>
                                          <p:spTgt spid="9"/>
                                        </p:tgtEl>
                                        <p:attrNameLst>
                                          <p:attrName>ppt_x</p:attrName>
                                        </p:attrNameLst>
                                      </p:cBhvr>
                                      <p:tavLst>
                                        <p:tav tm="0">
                                          <p:val>
                                            <p:strVal val="#ppt_x"/>
                                          </p:val>
                                        </p:tav>
                                        <p:tav tm="100000">
                                          <p:val>
                                            <p:strVal val="#ppt_x"/>
                                          </p:val>
                                        </p:tav>
                                      </p:tavLst>
                                    </p:anim>
                                    <p:anim calcmode="lin" valueType="num">
                                      <p:cBhvr additive="base">
                                        <p:cTn id="24" dur="6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600" fill="hold"/>
                                        <p:tgtEl>
                                          <p:spTgt spid="10"/>
                                        </p:tgtEl>
                                        <p:attrNameLst>
                                          <p:attrName>ppt_x</p:attrName>
                                        </p:attrNameLst>
                                      </p:cBhvr>
                                      <p:tavLst>
                                        <p:tav tm="0">
                                          <p:val>
                                            <p:strVal val="#ppt_x"/>
                                          </p:val>
                                        </p:tav>
                                        <p:tav tm="100000">
                                          <p:val>
                                            <p:strVal val="#ppt_x"/>
                                          </p:val>
                                        </p:tav>
                                      </p:tavLst>
                                    </p:anim>
                                    <p:anim calcmode="lin" valueType="num">
                                      <p:cBhvr additive="base">
                                        <p:cTn id="28" dur="6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600" fill="hold"/>
                                        <p:tgtEl>
                                          <p:spTgt spid="11"/>
                                        </p:tgtEl>
                                        <p:attrNameLst>
                                          <p:attrName>ppt_x</p:attrName>
                                        </p:attrNameLst>
                                      </p:cBhvr>
                                      <p:tavLst>
                                        <p:tav tm="0">
                                          <p:val>
                                            <p:strVal val="#ppt_x"/>
                                          </p:val>
                                        </p:tav>
                                        <p:tav tm="100000">
                                          <p:val>
                                            <p:strVal val="#ppt_x"/>
                                          </p:val>
                                        </p:tav>
                                      </p:tavLst>
                                    </p:anim>
                                    <p:anim calcmode="lin" valueType="num">
                                      <p:cBhvr additive="base">
                                        <p:cTn id="32" dur="6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600" fill="hold"/>
                                        <p:tgtEl>
                                          <p:spTgt spid="12"/>
                                        </p:tgtEl>
                                        <p:attrNameLst>
                                          <p:attrName>ppt_x</p:attrName>
                                        </p:attrNameLst>
                                      </p:cBhvr>
                                      <p:tavLst>
                                        <p:tav tm="0">
                                          <p:val>
                                            <p:strVal val="#ppt_x"/>
                                          </p:val>
                                        </p:tav>
                                        <p:tav tm="100000">
                                          <p:val>
                                            <p:strVal val="#ppt_x"/>
                                          </p:val>
                                        </p:tav>
                                      </p:tavLst>
                                    </p:anim>
                                    <p:anim calcmode="lin" valueType="num">
                                      <p:cBhvr additive="base">
                                        <p:cTn id="36" dur="6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2"/>
          <p:cNvGrpSpPr/>
          <p:nvPr/>
        </p:nvGrpSpPr>
        <p:grpSpPr>
          <a:xfrm>
            <a:off x="3531568" y="1548965"/>
            <a:ext cx="2156641" cy="2549515"/>
            <a:chOff x="56464" y="66751"/>
            <a:chExt cx="6792667" cy="8030085"/>
          </a:xfrm>
        </p:grpSpPr>
        <p:sp>
          <p:nvSpPr>
            <p:cNvPr id="522" name="Shape 522"/>
            <p:cNvSpPr/>
            <p:nvPr/>
          </p:nvSpPr>
          <p:spPr>
            <a:xfrm>
              <a:off x="56464" y="66751"/>
              <a:ext cx="6792667" cy="8030085"/>
            </a:xfrm>
            <a:custGeom>
              <a:avLst/>
              <a:gdLst/>
              <a:ahLst/>
              <a:cxnLst>
                <a:cxn ang="0">
                  <a:pos x="wd2" y="hd2"/>
                </a:cxn>
                <a:cxn ang="5400000">
                  <a:pos x="wd2" y="hd2"/>
                </a:cxn>
                <a:cxn ang="10800000">
                  <a:pos x="wd2" y="hd2"/>
                </a:cxn>
                <a:cxn ang="16200000">
                  <a:pos x="wd2" y="hd2"/>
                </a:cxn>
              </a:cxnLst>
              <a:rect l="0" t="0" r="r" b="b"/>
              <a:pathLst>
                <a:path w="21293" h="21600" extrusionOk="0">
                  <a:moveTo>
                    <a:pt x="10550" y="0"/>
                  </a:moveTo>
                  <a:cubicBezTo>
                    <a:pt x="9016" y="1016"/>
                    <a:pt x="7352" y="1878"/>
                    <a:pt x="5590" y="2569"/>
                  </a:cubicBezTo>
                  <a:cubicBezTo>
                    <a:pt x="3838" y="3255"/>
                    <a:pt x="2000" y="3768"/>
                    <a:pt x="112" y="4098"/>
                  </a:cubicBezTo>
                  <a:cubicBezTo>
                    <a:pt x="-307" y="7561"/>
                    <a:pt x="456" y="11054"/>
                    <a:pt x="2309" y="14151"/>
                  </a:cubicBezTo>
                  <a:cubicBezTo>
                    <a:pt x="4182" y="17283"/>
                    <a:pt x="7086" y="19873"/>
                    <a:pt x="10659" y="21600"/>
                  </a:cubicBezTo>
                  <a:cubicBezTo>
                    <a:pt x="13758" y="20218"/>
                    <a:pt x="16326" y="18096"/>
                    <a:pt x="18052" y="15490"/>
                  </a:cubicBezTo>
                  <a:cubicBezTo>
                    <a:pt x="19165" y="13812"/>
                    <a:pt x="19895" y="11987"/>
                    <a:pt x="20406" y="10132"/>
                  </a:cubicBezTo>
                  <a:cubicBezTo>
                    <a:pt x="20944" y="8178"/>
                    <a:pt x="21244" y="6169"/>
                    <a:pt x="21293" y="4138"/>
                  </a:cubicBezTo>
                  <a:cubicBezTo>
                    <a:pt x="19428" y="3686"/>
                    <a:pt x="17604" y="3119"/>
                    <a:pt x="15834" y="2442"/>
                  </a:cubicBezTo>
                  <a:cubicBezTo>
                    <a:pt x="14004" y="1742"/>
                    <a:pt x="12238" y="926"/>
                    <a:pt x="10550" y="0"/>
                  </a:cubicBezTo>
                  <a:close/>
                </a:path>
              </a:pathLst>
            </a:custGeom>
            <a:noFill/>
            <a:ln w="304800" cap="flat">
              <a:solidFill>
                <a:schemeClr val="accent5"/>
              </a:solid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3" name="Shape 523"/>
            <p:cNvSpPr/>
            <p:nvPr/>
          </p:nvSpPr>
          <p:spPr>
            <a:xfrm>
              <a:off x="545561" y="641674"/>
              <a:ext cx="5815468" cy="6874875"/>
            </a:xfrm>
            <a:custGeom>
              <a:avLst/>
              <a:gdLst/>
              <a:ahLst/>
              <a:cxnLst>
                <a:cxn ang="0">
                  <a:pos x="wd2" y="hd2"/>
                </a:cxn>
                <a:cxn ang="5400000">
                  <a:pos x="wd2" y="hd2"/>
                </a:cxn>
                <a:cxn ang="10800000">
                  <a:pos x="wd2" y="hd2"/>
                </a:cxn>
                <a:cxn ang="16200000">
                  <a:pos x="wd2" y="hd2"/>
                </a:cxn>
              </a:cxnLst>
              <a:rect l="0" t="0" r="r" b="b"/>
              <a:pathLst>
                <a:path w="21293" h="21600" extrusionOk="0">
                  <a:moveTo>
                    <a:pt x="10550" y="0"/>
                  </a:moveTo>
                  <a:cubicBezTo>
                    <a:pt x="9016" y="1016"/>
                    <a:pt x="7352" y="1878"/>
                    <a:pt x="5590" y="2569"/>
                  </a:cubicBezTo>
                  <a:cubicBezTo>
                    <a:pt x="3838" y="3255"/>
                    <a:pt x="2000" y="3768"/>
                    <a:pt x="112" y="4098"/>
                  </a:cubicBezTo>
                  <a:cubicBezTo>
                    <a:pt x="-307" y="7561"/>
                    <a:pt x="456" y="11054"/>
                    <a:pt x="2309" y="14151"/>
                  </a:cubicBezTo>
                  <a:cubicBezTo>
                    <a:pt x="4182" y="17283"/>
                    <a:pt x="7086" y="19873"/>
                    <a:pt x="10659" y="21600"/>
                  </a:cubicBezTo>
                  <a:cubicBezTo>
                    <a:pt x="13758" y="20218"/>
                    <a:pt x="16326" y="18096"/>
                    <a:pt x="18052" y="15490"/>
                  </a:cubicBezTo>
                  <a:cubicBezTo>
                    <a:pt x="19165" y="13812"/>
                    <a:pt x="19895" y="11987"/>
                    <a:pt x="20406" y="10132"/>
                  </a:cubicBezTo>
                  <a:cubicBezTo>
                    <a:pt x="20944" y="8178"/>
                    <a:pt x="21244" y="6169"/>
                    <a:pt x="21293" y="4138"/>
                  </a:cubicBezTo>
                  <a:cubicBezTo>
                    <a:pt x="19428" y="3686"/>
                    <a:pt x="17604" y="3119"/>
                    <a:pt x="15834" y="2442"/>
                  </a:cubicBezTo>
                  <a:cubicBezTo>
                    <a:pt x="14004" y="1742"/>
                    <a:pt x="12238" y="926"/>
                    <a:pt x="10550" y="0"/>
                  </a:cubicBezTo>
                  <a:close/>
                </a:path>
              </a:pathLst>
            </a:custGeom>
            <a:noFill/>
            <a:ln w="177800" cap="flat">
              <a:solidFill>
                <a:schemeClr val="accent5"/>
              </a:solid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4" name="Shape 524"/>
            <p:cNvSpPr/>
            <p:nvPr/>
          </p:nvSpPr>
          <p:spPr>
            <a:xfrm>
              <a:off x="954611" y="1090388"/>
              <a:ext cx="2402363" cy="3030191"/>
            </a:xfrm>
            <a:custGeom>
              <a:avLst/>
              <a:gdLst/>
              <a:ahLst/>
              <a:cxnLst>
                <a:cxn ang="0">
                  <a:pos x="wd2" y="hd2"/>
                </a:cxn>
                <a:cxn ang="5400000">
                  <a:pos x="wd2" y="hd2"/>
                </a:cxn>
                <a:cxn ang="10800000">
                  <a:pos x="wd2" y="hd2"/>
                </a:cxn>
                <a:cxn ang="16200000">
                  <a:pos x="wd2" y="hd2"/>
                </a:cxn>
              </a:cxnLst>
              <a:rect l="0" t="0" r="r" b="b"/>
              <a:pathLst>
                <a:path w="21541" h="21600" extrusionOk="0">
                  <a:moveTo>
                    <a:pt x="111" y="7827"/>
                  </a:moveTo>
                  <a:cubicBezTo>
                    <a:pt x="3990" y="7234"/>
                    <a:pt x="7765" y="6273"/>
                    <a:pt x="11357" y="4966"/>
                  </a:cubicBezTo>
                  <a:cubicBezTo>
                    <a:pt x="14991" y="3644"/>
                    <a:pt x="18411" y="1976"/>
                    <a:pt x="21541" y="0"/>
                  </a:cubicBezTo>
                  <a:lnTo>
                    <a:pt x="21541" y="21600"/>
                  </a:lnTo>
                  <a:lnTo>
                    <a:pt x="1545" y="21600"/>
                  </a:lnTo>
                  <a:cubicBezTo>
                    <a:pt x="875" y="19278"/>
                    <a:pt x="421" y="16919"/>
                    <a:pt x="187" y="14544"/>
                  </a:cubicBezTo>
                  <a:cubicBezTo>
                    <a:pt x="-34" y="12309"/>
                    <a:pt x="-59" y="10065"/>
                    <a:pt x="111" y="7827"/>
                  </a:cubicBezTo>
                  <a:close/>
                </a:path>
              </a:pathLst>
            </a:custGeom>
            <a:solidFill>
              <a:schemeClr val="accent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5" name="Shape 525"/>
            <p:cNvSpPr/>
            <p:nvPr/>
          </p:nvSpPr>
          <p:spPr>
            <a:xfrm>
              <a:off x="3551011" y="1116085"/>
              <a:ext cx="2391400" cy="29867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92" y="1699"/>
                    <a:pt x="6929" y="3205"/>
                    <a:pt x="10585" y="4507"/>
                  </a:cubicBezTo>
                  <a:cubicBezTo>
                    <a:pt x="14160" y="5780"/>
                    <a:pt x="17840" y="6855"/>
                    <a:pt x="21600" y="7724"/>
                  </a:cubicBezTo>
                  <a:cubicBezTo>
                    <a:pt x="21577" y="9984"/>
                    <a:pt x="21426" y="12241"/>
                    <a:pt x="21147" y="14490"/>
                  </a:cubicBezTo>
                  <a:cubicBezTo>
                    <a:pt x="20852" y="16875"/>
                    <a:pt x="20413" y="19248"/>
                    <a:pt x="19833" y="21600"/>
                  </a:cubicBezTo>
                  <a:lnTo>
                    <a:pt x="184" y="21600"/>
                  </a:lnTo>
                  <a:lnTo>
                    <a:pt x="0" y="0"/>
                  </a:lnTo>
                  <a:close/>
                </a:path>
              </a:pathLst>
            </a:custGeom>
            <a:solidFill>
              <a:schemeClr val="bg1">
                <a:alpha val="47000"/>
              </a:schemeClr>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6" name="Shape 526"/>
            <p:cNvSpPr/>
            <p:nvPr/>
          </p:nvSpPr>
          <p:spPr>
            <a:xfrm>
              <a:off x="1213429" y="4289875"/>
              <a:ext cx="2119994" cy="27046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cubicBezTo>
                    <a:pt x="16474" y="19204"/>
                    <a:pt x="11955" y="16088"/>
                    <a:pt x="8268" y="12410"/>
                  </a:cubicBezTo>
                  <a:cubicBezTo>
                    <a:pt x="4558" y="8709"/>
                    <a:pt x="1755" y="4501"/>
                    <a:pt x="0" y="0"/>
                  </a:cubicBezTo>
                  <a:close/>
                </a:path>
              </a:pathLst>
            </a:custGeom>
            <a:solidFill>
              <a:schemeClr val="accent3"/>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7" name="Shape 527"/>
            <p:cNvSpPr/>
            <p:nvPr/>
          </p:nvSpPr>
          <p:spPr>
            <a:xfrm>
              <a:off x="3597286" y="4313711"/>
              <a:ext cx="2042834" cy="26450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097" y="4711"/>
                    <a:pt x="17304" y="9119"/>
                    <a:pt x="13408" y="12926"/>
                  </a:cubicBezTo>
                  <a:cubicBezTo>
                    <a:pt x="9782" y="16471"/>
                    <a:pt x="5274" y="19420"/>
                    <a:pt x="151" y="21600"/>
                  </a:cubicBezTo>
                  <a:lnTo>
                    <a:pt x="0" y="0"/>
                  </a:lnTo>
                  <a:close/>
                </a:path>
              </a:pathLst>
            </a:custGeom>
            <a:solidFill>
              <a:schemeClr val="bg1">
                <a:alpha val="64000"/>
              </a:schemeClr>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8" name="Shape 528"/>
            <p:cNvSpPr/>
            <p:nvPr/>
          </p:nvSpPr>
          <p:spPr>
            <a:xfrm>
              <a:off x="4151524" y="4739345"/>
              <a:ext cx="575574" cy="7444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280"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sz="128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9" name="Shape 529"/>
            <p:cNvSpPr/>
            <p:nvPr/>
          </p:nvSpPr>
          <p:spPr>
            <a:xfrm>
              <a:off x="4218653" y="2492081"/>
              <a:ext cx="575574" cy="7444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5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28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sz="128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0" name="Shape 530"/>
            <p:cNvSpPr/>
            <p:nvPr/>
          </p:nvSpPr>
          <p:spPr>
            <a:xfrm>
              <a:off x="1915224" y="2492078"/>
              <a:ext cx="575574" cy="7444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28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sz="128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1" name="Shape 531"/>
            <p:cNvSpPr/>
            <p:nvPr/>
          </p:nvSpPr>
          <p:spPr>
            <a:xfrm>
              <a:off x="2033157" y="4739338"/>
              <a:ext cx="575574" cy="7444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4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28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sz="128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536"/>
          <p:cNvGrpSpPr/>
          <p:nvPr/>
        </p:nvGrpSpPr>
        <p:grpSpPr>
          <a:xfrm>
            <a:off x="5026936" y="1647891"/>
            <a:ext cx="2412583" cy="495915"/>
            <a:chOff x="0" y="103633"/>
            <a:chExt cx="7598797" cy="1561961"/>
          </a:xfrm>
        </p:grpSpPr>
        <p:sp>
          <p:nvSpPr>
            <p:cNvPr id="533" name="Shape 533"/>
            <p:cNvSpPr/>
            <p:nvPr/>
          </p:nvSpPr>
          <p:spPr>
            <a:xfrm>
              <a:off x="0" y="314108"/>
              <a:ext cx="3573434" cy="10932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460" y="0"/>
                  </a:lnTo>
                  <a:lnTo>
                    <a:pt x="21600" y="0"/>
                  </a:lnTo>
                </a:path>
              </a:pathLst>
            </a:custGeom>
            <a:noFill/>
            <a:ln w="12700" cap="flat">
              <a:solidFill>
                <a:schemeClr val="bg1">
                  <a:lumMod val="65000"/>
                </a:schemeClr>
              </a:solidFill>
              <a:prstDash val="solid"/>
              <a:miter lim="400000"/>
              <a:headEnd type="oval" w="med" len="med"/>
              <a:tailEnd type="oval" w="med" len="med"/>
            </a:ln>
            <a:effectLst/>
          </p:spPr>
          <p:txBody>
            <a:bodyPr wrap="square" lIns="0" tIns="0" rIns="0" bIns="0" numCol="1" anchor="ctr">
              <a:noAutofit/>
            </a:bodyPr>
            <a:lstStyle/>
            <a:p>
              <a:pPr lvl="0">
                <a:lnSpc>
                  <a:spcPct val="120000"/>
                </a:lnSpc>
                <a:defRPr sz="3600">
                  <a:solidFill>
                    <a:srgbClr val="FFFFFF"/>
                  </a:solidFill>
                </a:defRPr>
              </a:pPr>
              <a:endParaRPr sz="2276">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4" name="Shape 534"/>
            <p:cNvSpPr/>
            <p:nvPr/>
          </p:nvSpPr>
          <p:spPr>
            <a:xfrm>
              <a:off x="3758162" y="103633"/>
              <a:ext cx="2827386" cy="52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800">
                  <a:solidFill>
                    <a:srgbClr val="809D2C"/>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5" name="Shape 535"/>
            <p:cNvSpPr/>
            <p:nvPr/>
          </p:nvSpPr>
          <p:spPr>
            <a:xfrm>
              <a:off x="3776858" y="672574"/>
              <a:ext cx="3821939" cy="993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l" defTabSz="457200">
                <a:defRPr sz="1800">
                  <a:solidFill>
                    <a:srgbClr val="828589"/>
                  </a:solidFill>
                  <a:latin typeface="STIXGeneral-Bold"/>
                  <a:ea typeface="STIXGeneral-Bold"/>
                  <a:cs typeface="STIXGeneral-Bold"/>
                  <a:sym typeface="STIXGeneral-Bold"/>
                </a:defRPr>
              </a:lvl1pPr>
            </a:lstStyle>
            <a:p>
              <a:pPr lvl="0" algn="just">
                <a:lnSpc>
                  <a:spcPct val="120000"/>
                </a:lnSpc>
                <a:defRPr>
                  <a:solidFill>
                    <a:srgbClr val="000000"/>
                  </a:solidFill>
                </a:defRPr>
              </a:pPr>
              <a:r>
                <a:rPr lang="en-US" altLang="zh-CN" sz="569"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540"/>
          <p:cNvGrpSpPr/>
          <p:nvPr/>
        </p:nvGrpSpPr>
        <p:grpSpPr>
          <a:xfrm>
            <a:off x="5061914" y="3413658"/>
            <a:ext cx="2377606" cy="601008"/>
            <a:chOff x="0" y="103635"/>
            <a:chExt cx="7488630" cy="1892967"/>
          </a:xfrm>
        </p:grpSpPr>
        <p:sp>
          <p:nvSpPr>
            <p:cNvPr id="537" name="Shape 537"/>
            <p:cNvSpPr/>
            <p:nvPr/>
          </p:nvSpPr>
          <p:spPr>
            <a:xfrm>
              <a:off x="0" y="223794"/>
              <a:ext cx="3412455" cy="9393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408" y="21600"/>
                  </a:lnTo>
                  <a:lnTo>
                    <a:pt x="21600" y="21600"/>
                  </a:lnTo>
                </a:path>
              </a:pathLst>
            </a:custGeom>
            <a:noFill/>
            <a:ln w="12700" cap="flat">
              <a:solidFill>
                <a:schemeClr val="bg1">
                  <a:lumMod val="65000"/>
                </a:schemeClr>
              </a:solidFill>
              <a:prstDash val="solid"/>
              <a:miter lim="400000"/>
              <a:headEnd type="oval" w="med" len="med"/>
              <a:tailEnd type="oval" w="med" len="med"/>
            </a:ln>
            <a:effectLst/>
          </p:spPr>
          <p:txBody>
            <a:bodyPr wrap="square" lIns="0" tIns="0" rIns="0" bIns="0" numCol="1" anchor="ctr">
              <a:noAutofit/>
            </a:bodyPr>
            <a:lstStyle/>
            <a:p>
              <a:pPr lvl="0">
                <a:lnSpc>
                  <a:spcPct val="120000"/>
                </a:lnSpc>
                <a:defRPr sz="3600">
                  <a:solidFill>
                    <a:srgbClr val="FFFFFF"/>
                  </a:solidFill>
                </a:defRPr>
              </a:pPr>
              <a:endParaRPr sz="2276">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8" name="Shape 538"/>
            <p:cNvSpPr/>
            <p:nvPr/>
          </p:nvSpPr>
          <p:spPr>
            <a:xfrm>
              <a:off x="3652011" y="103635"/>
              <a:ext cx="2827385" cy="52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800">
                  <a:solidFill>
                    <a:srgbClr val="FBBE48"/>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9" name="Shape 539"/>
            <p:cNvSpPr/>
            <p:nvPr/>
          </p:nvSpPr>
          <p:spPr>
            <a:xfrm>
              <a:off x="3670711" y="672579"/>
              <a:ext cx="3817919" cy="13240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l" defTabSz="457200">
                <a:defRPr sz="1800">
                  <a:solidFill>
                    <a:srgbClr val="828589"/>
                  </a:solidFill>
                  <a:latin typeface="STIXGeneral-Bold"/>
                  <a:ea typeface="STIXGeneral-Bold"/>
                  <a:cs typeface="STIXGeneral-Bold"/>
                  <a:sym typeface="STIXGeneral-Bold"/>
                </a:defRPr>
              </a:lvl1pPr>
            </a:lstStyle>
            <a:p>
              <a:pPr lvl="0" algn="just">
                <a:lnSpc>
                  <a:spcPct val="120000"/>
                </a:lnSpc>
                <a:defRPr>
                  <a:solidFill>
                    <a:srgbClr val="000000"/>
                  </a:solidFill>
                </a:defRPr>
              </a:pPr>
              <a:r>
                <a:rPr lang="en-US" altLang="zh-CN" sz="569"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544"/>
          <p:cNvGrpSpPr/>
          <p:nvPr/>
        </p:nvGrpSpPr>
        <p:grpSpPr>
          <a:xfrm>
            <a:off x="1755423" y="1647893"/>
            <a:ext cx="2463599" cy="601007"/>
            <a:chOff x="660839" y="103639"/>
            <a:chExt cx="7759478" cy="1892960"/>
          </a:xfrm>
        </p:grpSpPr>
        <p:sp>
          <p:nvSpPr>
            <p:cNvPr id="541" name="Shape 541"/>
            <p:cNvSpPr/>
            <p:nvPr/>
          </p:nvSpPr>
          <p:spPr>
            <a:xfrm>
              <a:off x="4517055" y="317067"/>
              <a:ext cx="3903262" cy="10988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3" y="0"/>
                  </a:lnTo>
                  <a:lnTo>
                    <a:pt x="0" y="0"/>
                  </a:lnTo>
                </a:path>
              </a:pathLst>
            </a:custGeom>
            <a:noFill/>
            <a:ln w="12700" cap="flat">
              <a:solidFill>
                <a:schemeClr val="bg1">
                  <a:lumMod val="65000"/>
                </a:schemeClr>
              </a:solidFill>
              <a:prstDash val="solid"/>
              <a:miter lim="400000"/>
              <a:headEnd type="oval" w="med" len="med"/>
              <a:tailEnd type="oval" w="med" len="med"/>
            </a:ln>
            <a:effectLst/>
          </p:spPr>
          <p:txBody>
            <a:bodyPr wrap="square" lIns="0" tIns="0" rIns="0" bIns="0" numCol="1" anchor="ctr">
              <a:noAutofit/>
            </a:bodyPr>
            <a:lstStyle/>
            <a:p>
              <a:pPr lvl="0">
                <a:lnSpc>
                  <a:spcPct val="120000"/>
                </a:lnSpc>
                <a:defRPr sz="3600">
                  <a:solidFill>
                    <a:srgbClr val="FFFFFF"/>
                  </a:solidFill>
                </a:defRPr>
              </a:pPr>
              <a:endParaRPr sz="2276">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 name="Shape 542"/>
            <p:cNvSpPr/>
            <p:nvPr/>
          </p:nvSpPr>
          <p:spPr>
            <a:xfrm>
              <a:off x="1517447" y="103639"/>
              <a:ext cx="2827385" cy="529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r">
                <a:defRPr sz="3800">
                  <a:solidFill>
                    <a:srgbClr val="CD321B"/>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3" name="Shape 543"/>
            <p:cNvSpPr/>
            <p:nvPr/>
          </p:nvSpPr>
          <p:spPr>
            <a:xfrm>
              <a:off x="660839" y="672579"/>
              <a:ext cx="3666311" cy="13240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r" defTabSz="457200">
                <a:defRPr sz="1800">
                  <a:solidFill>
                    <a:srgbClr val="828589"/>
                  </a:solidFill>
                  <a:latin typeface="STIXGeneral-Bold"/>
                  <a:ea typeface="STIXGeneral-Bold"/>
                  <a:cs typeface="STIXGeneral-Bold"/>
                  <a:sym typeface="STIXGeneral-Bold"/>
                </a:defRPr>
              </a:lvl1pPr>
            </a:lstStyle>
            <a:p>
              <a:pPr lvl="0">
                <a:lnSpc>
                  <a:spcPct val="120000"/>
                </a:lnSpc>
                <a:defRPr>
                  <a:solidFill>
                    <a:srgbClr val="000000"/>
                  </a:solidFill>
                </a:defRPr>
              </a:pPr>
              <a:r>
                <a:rPr lang="en-US" altLang="zh-CN" sz="569"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48"/>
          <p:cNvGrpSpPr/>
          <p:nvPr/>
        </p:nvGrpSpPr>
        <p:grpSpPr>
          <a:xfrm>
            <a:off x="1755422" y="3445692"/>
            <a:ext cx="2417512" cy="669125"/>
            <a:chOff x="669677" y="0"/>
            <a:chExt cx="7614322" cy="2107512"/>
          </a:xfrm>
        </p:grpSpPr>
        <p:sp>
          <p:nvSpPr>
            <p:cNvPr id="545" name="Shape 545"/>
            <p:cNvSpPr/>
            <p:nvPr/>
          </p:nvSpPr>
          <p:spPr>
            <a:xfrm>
              <a:off x="4567152" y="0"/>
              <a:ext cx="3716847" cy="10380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229" y="21600"/>
                  </a:lnTo>
                  <a:lnTo>
                    <a:pt x="0" y="21600"/>
                  </a:lnTo>
                </a:path>
              </a:pathLst>
            </a:custGeom>
            <a:noFill/>
            <a:ln w="12700" cap="flat">
              <a:solidFill>
                <a:schemeClr val="bg1">
                  <a:lumMod val="65000"/>
                </a:schemeClr>
              </a:solidFill>
              <a:prstDash val="solid"/>
              <a:miter lim="400000"/>
              <a:headEnd type="oval" w="med" len="med"/>
              <a:tailEnd type="oval" w="med" len="med"/>
            </a:ln>
            <a:effectLst/>
          </p:spPr>
          <p:txBody>
            <a:bodyPr wrap="square" lIns="0" tIns="0" rIns="0" bIns="0" numCol="1" anchor="ctr">
              <a:noAutofit/>
            </a:bodyPr>
            <a:lstStyle/>
            <a:p>
              <a:pPr lvl="0">
                <a:lnSpc>
                  <a:spcPct val="120000"/>
                </a:lnSpc>
                <a:defRPr sz="3600">
                  <a:solidFill>
                    <a:srgbClr val="FFFFFF"/>
                  </a:solidFill>
                </a:defRPr>
              </a:pPr>
              <a:endParaRPr sz="2276">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6" name="Shape 546"/>
            <p:cNvSpPr/>
            <p:nvPr/>
          </p:nvSpPr>
          <p:spPr>
            <a:xfrm>
              <a:off x="1492045" y="214545"/>
              <a:ext cx="2827386" cy="52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r">
                <a:defRPr sz="3800">
                  <a:solidFill>
                    <a:srgbClr val="3A9A87"/>
                  </a:solidFill>
                  <a:latin typeface="STIXGeneral-Bold"/>
                  <a:ea typeface="STIXGeneral-Bold"/>
                  <a:cs typeface="STIXGeneral-Bold"/>
                  <a:sym typeface="STIXGeneral-Bold"/>
                </a:defRPr>
              </a:lvl1pPr>
            </a:lstStyle>
            <a:p>
              <a:pPr>
                <a:lnSpc>
                  <a:spcPct val="120000"/>
                </a:lnSpc>
                <a:defRPr sz="1800">
                  <a:solidFill>
                    <a:srgbClr val="000000"/>
                  </a:solidFill>
                </a:defRPr>
              </a:pPr>
              <a:r>
                <a:rPr lang="zh-CN" altLang="en-US" sz="996"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47" name="Shape 547"/>
            <p:cNvSpPr/>
            <p:nvPr/>
          </p:nvSpPr>
          <p:spPr>
            <a:xfrm>
              <a:off x="669677" y="783489"/>
              <a:ext cx="3657477" cy="132402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r" defTabSz="457200">
                <a:defRPr sz="1800">
                  <a:solidFill>
                    <a:srgbClr val="828589"/>
                  </a:solidFill>
                  <a:latin typeface="STIXGeneral-Bold"/>
                  <a:ea typeface="STIXGeneral-Bold"/>
                  <a:cs typeface="STIXGeneral-Bold"/>
                  <a:sym typeface="STIXGeneral-Bold"/>
                </a:defRPr>
              </a:lvl1pPr>
            </a:lstStyle>
            <a:p>
              <a:pPr lvl="0">
                <a:lnSpc>
                  <a:spcPct val="120000"/>
                </a:lnSpc>
                <a:defRPr>
                  <a:solidFill>
                    <a:srgbClr val="000000"/>
                  </a:solidFill>
                </a:defRPr>
              </a:pPr>
              <a:r>
                <a:rPr lang="en-US" altLang="zh-CN" sz="569"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07645021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iterate>
                                    <p:tmAbs val="0"/>
                                  </p:iterate>
                                  <p:childTnLst>
                                    <p:set>
                                      <p:cBhvr>
                                        <p:cTn id="12" fill="hold"/>
                                        <p:tgtEl>
                                          <p:spTgt spid="5"/>
                                        </p:tgtEl>
                                        <p:attrNameLst>
                                          <p:attrName>style.visibility</p:attrName>
                                        </p:attrNameLst>
                                      </p:cBhvr>
                                      <p:to>
                                        <p:strVal val="visible"/>
                                      </p:to>
                                    </p:set>
                                    <p:animEffect transition="in" filter="wipe(right)">
                                      <p:cBhvr>
                                        <p:cTn id="13" dur="1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iterate>
                                    <p:tmAbs val="0"/>
                                  </p:iterate>
                                  <p:childTnLst>
                                    <p:set>
                                      <p:cBhvr>
                                        <p:cTn id="17" fill="hold"/>
                                        <p:tgtEl>
                                          <p:spTgt spid="3"/>
                                        </p:tgtEl>
                                        <p:attrNameLst>
                                          <p:attrName>style.visibility</p:attrName>
                                        </p:attrNameLst>
                                      </p:cBhvr>
                                      <p:to>
                                        <p:strVal val="visible"/>
                                      </p:to>
                                    </p:set>
                                    <p:animEffect transition="in" filter="wipe(left)">
                                      <p:cBhvr>
                                        <p:cTn id="18" dur="1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iterate>
                                    <p:tmAbs val="0"/>
                                  </p:iterate>
                                  <p:childTnLst>
                                    <p:set>
                                      <p:cBhvr>
                                        <p:cTn id="22" fill="hold"/>
                                        <p:tgtEl>
                                          <p:spTgt spid="4"/>
                                        </p:tgtEl>
                                        <p:attrNameLst>
                                          <p:attrName>style.visibility</p:attrName>
                                        </p:attrNameLst>
                                      </p:cBhvr>
                                      <p:to>
                                        <p:strVal val="visible"/>
                                      </p:to>
                                    </p:set>
                                    <p:animEffect transition="in" filter="wipe(left)">
                                      <p:cBhvr>
                                        <p:cTn id="23" dur="1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iterate>
                                    <p:tmAbs val="0"/>
                                  </p:iterate>
                                  <p:childTnLst>
                                    <p:set>
                                      <p:cBhvr>
                                        <p:cTn id="27" fill="hold"/>
                                        <p:tgtEl>
                                          <p:spTgt spid="6"/>
                                        </p:tgtEl>
                                        <p:attrNameLst>
                                          <p:attrName>style.visibility</p:attrName>
                                        </p:attrNameLst>
                                      </p:cBhvr>
                                      <p:to>
                                        <p:strVal val="visible"/>
                                      </p:to>
                                    </p:set>
                                    <p:animEffect transition="in" filter="wipe(right)">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dvAuto="0"/>
      <p:bldP spid="4" grpId="0" advAuto="0"/>
      <p:bldP spid="5" grpId="0" advAuto="0"/>
      <p:bldP spid="6" grpId="0"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3E3B18A2-5087-4C02-87C5-0E83F4AE6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29" name="图片 28">
            <a:extLst>
              <a:ext uri="{FF2B5EF4-FFF2-40B4-BE49-F238E27FC236}">
                <a16:creationId xmlns:a16="http://schemas.microsoft.com/office/drawing/2014/main" id="{B65A961C-E134-4DF6-BA02-5F8A58CFA43A}"/>
              </a:ext>
            </a:extLst>
          </p:cNvPr>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p:blipFill>
        <p:spPr>
          <a:xfrm>
            <a:off x="4939177" y="1989288"/>
            <a:ext cx="1440160" cy="2232248"/>
          </a:xfrm>
          <a:prstGeom prst="rect">
            <a:avLst/>
          </a:prstGeom>
        </p:spPr>
      </p:pic>
      <p:pic>
        <p:nvPicPr>
          <p:cNvPr id="30" name="图片 29">
            <a:extLst>
              <a:ext uri="{FF2B5EF4-FFF2-40B4-BE49-F238E27FC236}">
                <a16:creationId xmlns:a16="http://schemas.microsoft.com/office/drawing/2014/main" id="{2390F9F1-8867-4ADC-81B7-FD12E94D930E}"/>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p:blipFill>
        <p:spPr>
          <a:xfrm>
            <a:off x="3815916" y="160276"/>
            <a:ext cx="3096344" cy="1008112"/>
          </a:xfrm>
          <a:prstGeom prst="rect">
            <a:avLst/>
          </a:prstGeom>
        </p:spPr>
      </p:pic>
      <p:pic>
        <p:nvPicPr>
          <p:cNvPr id="31" name="图片 30">
            <a:extLst>
              <a:ext uri="{FF2B5EF4-FFF2-40B4-BE49-F238E27FC236}">
                <a16:creationId xmlns:a16="http://schemas.microsoft.com/office/drawing/2014/main" id="{6F3F9AAE-C90D-4CFF-BFDC-688D3FA06DB5}"/>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p:blipFill>
        <p:spPr>
          <a:xfrm>
            <a:off x="4809087" y="798746"/>
            <a:ext cx="3096344" cy="3384376"/>
          </a:xfrm>
          <a:prstGeom prst="rect">
            <a:avLst/>
          </a:prstGeom>
        </p:spPr>
      </p:pic>
      <p:grpSp>
        <p:nvGrpSpPr>
          <p:cNvPr id="5" name="组合 3"/>
          <p:cNvGrpSpPr/>
          <p:nvPr/>
        </p:nvGrpSpPr>
        <p:grpSpPr>
          <a:xfrm>
            <a:off x="1256174" y="215334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1"/>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56" tIns="34278" rIns="68556" bIns="34278" anchor="ctr"/>
            <a:lstStyle/>
            <a:p>
              <a:pPr algn="ctr"/>
              <a:endParaRPr lang="zh-CN" altLang="zh-CN">
                <a:solidFill>
                  <a:srgbClr val="FFFFFF"/>
                </a:solidFill>
                <a:latin typeface="宋体" pitchFamily="2" charset="-122"/>
                <a:sym typeface="宋体" pitchFamily="2" charset="-122"/>
              </a:endParaRPr>
            </a:p>
          </p:txBody>
        </p:sp>
        <p:sp>
          <p:nvSpPr>
            <p:cNvPr id="292" name="文本框 19"/>
            <p:cNvSpPr>
              <a:spLocks noChangeArrowheads="1"/>
            </p:cNvSpPr>
            <p:nvPr/>
          </p:nvSpPr>
          <p:spPr bwMode="auto">
            <a:xfrm>
              <a:off x="3123074" y="2876426"/>
              <a:ext cx="557085" cy="45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dirty="0">
                  <a:solidFill>
                    <a:schemeClr val="bg1"/>
                  </a:solidFill>
                  <a:latin typeface="微软雅黑" pitchFamily="34" charset="-122"/>
                  <a:ea typeface="微软雅黑" pitchFamily="34" charset="-122"/>
                  <a:sym typeface="微软雅黑" pitchFamily="34" charset="-122"/>
                </a:rPr>
                <a:t>04</a:t>
              </a:r>
              <a:endParaRPr lang="zh-CN" altLang="en-US" b="1" dirty="0">
                <a:solidFill>
                  <a:schemeClr val="bg1"/>
                </a:solidFill>
                <a:latin typeface="微软雅黑" pitchFamily="34" charset="-122"/>
                <a:ea typeface="微软雅黑" pitchFamily="34" charset="-122"/>
                <a:sym typeface="微软雅黑" pitchFamily="34" charset="-122"/>
              </a:endParaRPr>
            </a:p>
          </p:txBody>
        </p:sp>
      </p:grpSp>
      <p:sp>
        <p:nvSpPr>
          <p:cNvPr id="309" name="TextBox 308"/>
          <p:cNvSpPr txBox="1"/>
          <p:nvPr/>
        </p:nvSpPr>
        <p:spPr>
          <a:xfrm>
            <a:off x="2051720" y="2351519"/>
            <a:ext cx="2236481" cy="400095"/>
          </a:xfrm>
          <a:prstGeom prst="rect">
            <a:avLst/>
          </a:prstGeom>
          <a:noFill/>
        </p:spPr>
        <p:txBody>
          <a:bodyPr wrap="none" lIns="91426" tIns="45713" rIns="91426" bIns="45713" rtlCol="0">
            <a:spAutoFit/>
          </a:bodyPr>
          <a:lstStyle/>
          <a:p>
            <a:r>
              <a:rPr lang="zh-CN" altLang="en-US" sz="2000" dirty="0">
                <a:solidFill>
                  <a:schemeClr val="accent1"/>
                </a:solidFill>
                <a:latin typeface="微软雅黑" pitchFamily="34" charset="-122"/>
                <a:ea typeface="微软雅黑" pitchFamily="34" charset="-122"/>
              </a:rPr>
              <a:t>点击此处添加标题</a:t>
            </a:r>
          </a:p>
        </p:txBody>
      </p:sp>
      <p:sp>
        <p:nvSpPr>
          <p:cNvPr id="22" name="文本框 21">
            <a:extLst>
              <a:ext uri="{FF2B5EF4-FFF2-40B4-BE49-F238E27FC236}">
                <a16:creationId xmlns:a16="http://schemas.microsoft.com/office/drawing/2014/main" id="{25D315AF-C24C-4547-84C2-4C4B731F25D5}"/>
              </a:ext>
            </a:extLst>
          </p:cNvPr>
          <p:cNvSpPr txBox="1"/>
          <p:nvPr/>
        </p:nvSpPr>
        <p:spPr>
          <a:xfrm>
            <a:off x="2089560" y="2926639"/>
            <a:ext cx="2767014" cy="437043"/>
          </a:xfrm>
          <a:prstGeom prst="rect">
            <a:avLst/>
          </a:prstGeom>
          <a:noFill/>
        </p:spPr>
        <p:txBody>
          <a:bodyPr wrap="square" rtlCol="0">
            <a:spAutoFit/>
          </a:bodyPr>
          <a:lstStyle/>
          <a:p>
            <a:pPr defTabSz="912430">
              <a:spcBef>
                <a:spcPct val="20000"/>
              </a:spcBef>
              <a:defRPr/>
            </a:pPr>
            <a:r>
              <a:rPr lang="zh-CN" altLang="en-US"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单击此处可编辑内容，根据您的需要自由拉伸文本框大小单击此处可编辑内容，根据您的需要自由拉伸文本框大小</a:t>
            </a:r>
            <a:endParaRPr lang="en-US" altLang="zh-CN"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a:p>
            <a:pPr defTabSz="912430">
              <a:spcBef>
                <a:spcPct val="20000"/>
              </a:spcBef>
              <a:defRPr/>
            </a:pPr>
            <a:endParaRPr lang="en-US" altLang="zh-CN"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Box 308">
            <a:extLst>
              <a:ext uri="{FF2B5EF4-FFF2-40B4-BE49-F238E27FC236}">
                <a16:creationId xmlns:a16="http://schemas.microsoft.com/office/drawing/2014/main" id="{68808B76-4DEC-4EB8-B5CA-148418C73CD5}"/>
              </a:ext>
            </a:extLst>
          </p:cNvPr>
          <p:cNvSpPr txBox="1"/>
          <p:nvPr/>
        </p:nvSpPr>
        <p:spPr>
          <a:xfrm>
            <a:off x="510549" y="2551567"/>
            <a:ext cx="745625" cy="369318"/>
          </a:xfrm>
          <a:prstGeom prst="rect">
            <a:avLst/>
          </a:prstGeom>
          <a:noFill/>
        </p:spPr>
        <p:txBody>
          <a:bodyPr wrap="none" lIns="91426" tIns="45713" rIns="91426" bIns="45713" rtlCol="0">
            <a:spAutoFit/>
          </a:bodyPr>
          <a:lstStyle/>
          <a:p>
            <a:r>
              <a:rPr lang="en-US" altLang="zh-CN" dirty="0">
                <a:solidFill>
                  <a:schemeClr val="accent1"/>
                </a:solidFill>
                <a:latin typeface="微软雅黑" pitchFamily="34" charset="-122"/>
                <a:ea typeface="微软雅黑" pitchFamily="34" charset="-122"/>
              </a:rPr>
              <a:t>PART</a:t>
            </a:r>
            <a:endParaRPr lang="zh-CN" altLang="en-US"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2473680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250" fill="hold"/>
                                        <p:tgtEl>
                                          <p:spTgt spid="27"/>
                                        </p:tgtEl>
                                        <p:attrNameLst>
                                          <p:attrName>ppt_x</p:attrName>
                                        </p:attrNameLst>
                                      </p:cBhvr>
                                      <p:tavLst>
                                        <p:tav tm="0">
                                          <p:val>
                                            <p:strVal val="1+#ppt_w/2"/>
                                          </p:val>
                                        </p:tav>
                                        <p:tav tm="100000">
                                          <p:val>
                                            <p:strVal val="#ppt_x"/>
                                          </p:val>
                                        </p:tav>
                                      </p:tavLst>
                                    </p:anim>
                                    <p:anim calcmode="lin" valueType="num">
                                      <p:cBhvr additive="base">
                                        <p:cTn id="22" dur="250" fill="hold"/>
                                        <p:tgtEl>
                                          <p:spTgt spid="27"/>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2750"/>
                            </p:stCondLst>
                            <p:childTnLst>
                              <p:par>
                                <p:cTn id="28" presetID="2" presetClass="entr" presetSubtype="2" fill="hold" grpId="0" nodeType="afterEffect">
                                  <p:stCondLst>
                                    <p:cond delay="0"/>
                                  </p:stCondLst>
                                  <p:childTnLst>
                                    <p:set>
                                      <p:cBhvr>
                                        <p:cTn id="29" dur="1" fill="hold">
                                          <p:stCondLst>
                                            <p:cond delay="0"/>
                                          </p:stCondLst>
                                        </p:cTn>
                                        <p:tgtEl>
                                          <p:spTgt spid="309"/>
                                        </p:tgtEl>
                                        <p:attrNameLst>
                                          <p:attrName>style.visibility</p:attrName>
                                        </p:attrNameLst>
                                      </p:cBhvr>
                                      <p:to>
                                        <p:strVal val="visible"/>
                                      </p:to>
                                    </p:set>
                                    <p:anim calcmode="lin" valueType="num">
                                      <p:cBhvr additive="base">
                                        <p:cTn id="30" dur="250" fill="hold"/>
                                        <p:tgtEl>
                                          <p:spTgt spid="309"/>
                                        </p:tgtEl>
                                        <p:attrNameLst>
                                          <p:attrName>ppt_x</p:attrName>
                                        </p:attrNameLst>
                                      </p:cBhvr>
                                      <p:tavLst>
                                        <p:tav tm="0">
                                          <p:val>
                                            <p:strVal val="1+#ppt_w/2"/>
                                          </p:val>
                                        </p:tav>
                                        <p:tav tm="100000">
                                          <p:val>
                                            <p:strVal val="#ppt_x"/>
                                          </p:val>
                                        </p:tav>
                                      </p:tavLst>
                                    </p:anim>
                                    <p:anim calcmode="lin" valueType="num">
                                      <p:cBhvr additive="base">
                                        <p:cTn id="31" dur="250" fill="hold"/>
                                        <p:tgtEl>
                                          <p:spTgt spid="30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2"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a:extLst>
              <a:ext uri="{FF2B5EF4-FFF2-40B4-BE49-F238E27FC236}">
                <a16:creationId xmlns:a16="http://schemas.microsoft.com/office/drawing/2014/main" id="{24BB5A9A-33D7-4006-8BF6-1806ECFE6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sp>
        <p:nvSpPr>
          <p:cNvPr id="284" name="直接连接符 5"/>
          <p:cNvSpPr>
            <a:spLocks noChangeShapeType="1"/>
          </p:cNvSpPr>
          <p:nvPr/>
        </p:nvSpPr>
        <p:spPr bwMode="auto">
          <a:xfrm>
            <a:off x="1986411" y="2263449"/>
            <a:ext cx="1133453" cy="551815"/>
          </a:xfrm>
          <a:prstGeom prst="line">
            <a:avLst/>
          </a:prstGeom>
          <a:noFill/>
          <a:ln w="9525" cap="flat" cmpd="sng">
            <a:solidFill>
              <a:schemeClr val="bg1"/>
            </a:solidFill>
            <a:bevel/>
            <a:headEnd/>
            <a:tailEnd/>
          </a:ln>
          <a:extLst>
            <a:ext uri="{909E8E84-426E-40DD-AFC4-6F175D3DCCD1}">
              <a14:hiddenFill xmlns:a14="http://schemas.microsoft.com/office/drawing/2010/main">
                <a:noFill/>
              </a14:hiddenFill>
            </a:ext>
          </a:extLst>
        </p:spPr>
        <p:txBody>
          <a:bodyPr lIns="68570" tIns="34285" rIns="68570" bIns="34285"/>
          <a:lstStyle/>
          <a:p>
            <a:endParaRPr lang="zh-CN" altLang="en-US"/>
          </a:p>
        </p:txBody>
      </p:sp>
      <p:sp>
        <p:nvSpPr>
          <p:cNvPr id="285" name="直接连接符 158"/>
          <p:cNvSpPr>
            <a:spLocks noChangeShapeType="1"/>
          </p:cNvSpPr>
          <p:nvPr/>
        </p:nvSpPr>
        <p:spPr bwMode="auto">
          <a:xfrm flipV="1">
            <a:off x="3688854" y="1974922"/>
            <a:ext cx="1439967" cy="892063"/>
          </a:xfrm>
          <a:prstGeom prst="line">
            <a:avLst/>
          </a:prstGeom>
          <a:noFill/>
          <a:ln w="9525" cap="flat" cmpd="sng">
            <a:solidFill>
              <a:schemeClr val="bg1"/>
            </a:solidFill>
            <a:bevel/>
            <a:headEnd/>
            <a:tailEnd/>
          </a:ln>
          <a:extLst>
            <a:ext uri="{909E8E84-426E-40DD-AFC4-6F175D3DCCD1}">
              <a14:hiddenFill xmlns:a14="http://schemas.microsoft.com/office/drawing/2010/main">
                <a:noFill/>
              </a14:hiddenFill>
            </a:ext>
          </a:extLst>
        </p:spPr>
        <p:txBody>
          <a:bodyPr lIns="68570" tIns="34285" rIns="68570" bIns="34285"/>
          <a:lstStyle/>
          <a:p>
            <a:endParaRPr lang="zh-CN" altLang="en-US"/>
          </a:p>
        </p:txBody>
      </p:sp>
      <p:sp>
        <p:nvSpPr>
          <p:cNvPr id="286" name="直接连接符 159"/>
          <p:cNvSpPr>
            <a:spLocks noChangeShapeType="1"/>
          </p:cNvSpPr>
          <p:nvPr/>
        </p:nvSpPr>
        <p:spPr bwMode="auto">
          <a:xfrm>
            <a:off x="5857182" y="2062303"/>
            <a:ext cx="1178987" cy="585703"/>
          </a:xfrm>
          <a:prstGeom prst="line">
            <a:avLst/>
          </a:prstGeom>
          <a:noFill/>
          <a:ln w="9525" cap="flat" cmpd="sng">
            <a:solidFill>
              <a:schemeClr val="bg1"/>
            </a:solidFill>
            <a:bevel/>
            <a:headEnd/>
            <a:tailEnd/>
          </a:ln>
          <a:extLst>
            <a:ext uri="{909E8E84-426E-40DD-AFC4-6F175D3DCCD1}">
              <a14:hiddenFill xmlns:a14="http://schemas.microsoft.com/office/drawing/2010/main">
                <a:noFill/>
              </a14:hiddenFill>
            </a:ext>
          </a:extLst>
        </p:spPr>
        <p:txBody>
          <a:bodyPr lIns="68570" tIns="34285" rIns="68570" bIns="34285"/>
          <a:lstStyle/>
          <a:p>
            <a:endParaRPr lang="zh-CN" altLang="en-US"/>
          </a:p>
        </p:txBody>
      </p:sp>
      <p:grpSp>
        <p:nvGrpSpPr>
          <p:cNvPr id="4" name="组合 2"/>
          <p:cNvGrpSpPr/>
          <p:nvPr/>
        </p:nvGrpSpPr>
        <p:grpSpPr>
          <a:xfrm>
            <a:off x="1370966" y="1965805"/>
            <a:ext cx="647588" cy="682203"/>
            <a:chOff x="1370410" y="2278732"/>
            <a:chExt cx="647700" cy="682228"/>
          </a:xfrm>
        </p:grpSpPr>
        <p:sp>
          <p:nvSpPr>
            <p:cNvPr id="287" name="矩形 2"/>
            <p:cNvSpPr>
              <a:spLocks noChangeArrowheads="1"/>
            </p:cNvSpPr>
            <p:nvPr/>
          </p:nvSpPr>
          <p:spPr bwMode="auto">
            <a:xfrm>
              <a:off x="1370410" y="2278732"/>
              <a:ext cx="647700" cy="682228"/>
            </a:xfrm>
            <a:prstGeom prst="rect">
              <a:avLst/>
            </a:prstGeom>
            <a:solidFill>
              <a:schemeClr val="accent1"/>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56" tIns="34278" rIns="68556" bIns="34278" anchor="ctr"/>
            <a:lstStyle/>
            <a:p>
              <a:pPr algn="ctr"/>
              <a:endParaRPr lang="zh-CN" altLang="zh-CN">
                <a:solidFill>
                  <a:srgbClr val="FFFFFF"/>
                </a:solidFill>
                <a:latin typeface="宋体" pitchFamily="2" charset="-122"/>
                <a:sym typeface="宋体" pitchFamily="2" charset="-122"/>
              </a:endParaRPr>
            </a:p>
          </p:txBody>
        </p:sp>
        <p:sp>
          <p:nvSpPr>
            <p:cNvPr id="291" name="文本框 19"/>
            <p:cNvSpPr>
              <a:spLocks noChangeArrowheads="1"/>
            </p:cNvSpPr>
            <p:nvPr/>
          </p:nvSpPr>
          <p:spPr bwMode="auto">
            <a:xfrm>
              <a:off x="1491854" y="2407319"/>
              <a:ext cx="423859" cy="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dirty="0">
                  <a:solidFill>
                    <a:schemeClr val="bg1"/>
                  </a:solidFill>
                  <a:latin typeface="微软雅黑" pitchFamily="34" charset="-122"/>
                  <a:ea typeface="微软雅黑" pitchFamily="34" charset="-122"/>
                  <a:sym typeface="微软雅黑" pitchFamily="34" charset="-122"/>
                </a:rPr>
                <a:t>01</a:t>
              </a:r>
              <a:endParaRPr lang="zh-CN" altLang="en-US" b="1" dirty="0">
                <a:solidFill>
                  <a:schemeClr val="bg1"/>
                </a:solidFill>
                <a:latin typeface="微软雅黑" pitchFamily="34" charset="-122"/>
                <a:ea typeface="微软雅黑" pitchFamily="34" charset="-122"/>
                <a:sym typeface="微软雅黑" pitchFamily="34" charset="-122"/>
              </a:endParaRPr>
            </a:p>
          </p:txBody>
        </p:sp>
      </p:grpSp>
      <p:grpSp>
        <p:nvGrpSpPr>
          <p:cNvPr id="5" name="组合 3"/>
          <p:cNvGrpSpPr/>
          <p:nvPr/>
        </p:nvGrpSpPr>
        <p:grpSpPr>
          <a:xfrm>
            <a:off x="3081012" y="244061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2"/>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56" tIns="34278" rIns="68556" bIns="34278" anchor="ctr"/>
            <a:lstStyle/>
            <a:p>
              <a:pPr algn="ctr"/>
              <a:endParaRPr lang="zh-CN" altLang="zh-CN">
                <a:solidFill>
                  <a:srgbClr val="FFFFFF"/>
                </a:solidFill>
                <a:latin typeface="宋体" pitchFamily="2" charset="-122"/>
                <a:sym typeface="宋体" pitchFamily="2" charset="-122"/>
              </a:endParaRPr>
            </a:p>
          </p:txBody>
        </p:sp>
        <p:sp>
          <p:nvSpPr>
            <p:cNvPr id="292" name="文本框 19"/>
            <p:cNvSpPr>
              <a:spLocks noChangeArrowheads="1"/>
            </p:cNvSpPr>
            <p:nvPr/>
          </p:nvSpPr>
          <p:spPr bwMode="auto">
            <a:xfrm>
              <a:off x="3189686" y="2876426"/>
              <a:ext cx="423860" cy="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dirty="0">
                  <a:solidFill>
                    <a:schemeClr val="bg1"/>
                  </a:solidFill>
                  <a:latin typeface="微软雅黑" pitchFamily="34" charset="-122"/>
                  <a:ea typeface="微软雅黑" pitchFamily="34" charset="-122"/>
                  <a:sym typeface="微软雅黑" pitchFamily="34" charset="-122"/>
                </a:rPr>
                <a:t>02</a:t>
              </a:r>
              <a:endParaRPr lang="zh-CN" altLang="en-US" b="1" dirty="0">
                <a:solidFill>
                  <a:schemeClr val="bg1"/>
                </a:solidFill>
                <a:latin typeface="微软雅黑" pitchFamily="34" charset="-122"/>
                <a:ea typeface="微软雅黑" pitchFamily="34" charset="-122"/>
                <a:sym typeface="微软雅黑" pitchFamily="34" charset="-122"/>
              </a:endParaRPr>
            </a:p>
          </p:txBody>
        </p:sp>
      </p:grpSp>
      <p:grpSp>
        <p:nvGrpSpPr>
          <p:cNvPr id="6" name="组合 4"/>
          <p:cNvGrpSpPr/>
          <p:nvPr/>
        </p:nvGrpSpPr>
        <p:grpSpPr>
          <a:xfrm>
            <a:off x="5148064" y="1672444"/>
            <a:ext cx="693238" cy="730873"/>
            <a:chOff x="4914900" y="1876301"/>
            <a:chExt cx="1033463" cy="1089422"/>
          </a:xfrm>
        </p:grpSpPr>
        <p:sp>
          <p:nvSpPr>
            <p:cNvPr id="289" name="矩形 156"/>
            <p:cNvSpPr>
              <a:spLocks noChangeArrowheads="1"/>
            </p:cNvSpPr>
            <p:nvPr/>
          </p:nvSpPr>
          <p:spPr bwMode="auto">
            <a:xfrm>
              <a:off x="4914900" y="1876301"/>
              <a:ext cx="1033463" cy="1089422"/>
            </a:xfrm>
            <a:prstGeom prst="rect">
              <a:avLst/>
            </a:prstGeom>
            <a:solidFill>
              <a:schemeClr val="accent3"/>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56" tIns="34278" rIns="68556" bIns="34278" anchor="ctr"/>
            <a:lstStyle/>
            <a:p>
              <a:pPr algn="ctr"/>
              <a:endParaRPr lang="zh-CN" altLang="zh-CN">
                <a:solidFill>
                  <a:srgbClr val="FFFFFF"/>
                </a:solidFill>
                <a:latin typeface="宋体" pitchFamily="2" charset="-122"/>
                <a:sym typeface="宋体" pitchFamily="2" charset="-122"/>
              </a:endParaRPr>
            </a:p>
          </p:txBody>
        </p:sp>
        <p:sp>
          <p:nvSpPr>
            <p:cNvPr id="293" name="文本框 19"/>
            <p:cNvSpPr>
              <a:spLocks noChangeArrowheads="1"/>
            </p:cNvSpPr>
            <p:nvPr/>
          </p:nvSpPr>
          <p:spPr bwMode="auto">
            <a:xfrm>
              <a:off x="5242919" y="2210867"/>
              <a:ext cx="423859" cy="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dirty="0">
                  <a:solidFill>
                    <a:schemeClr val="bg1"/>
                  </a:solidFill>
                  <a:latin typeface="微软雅黑" pitchFamily="34" charset="-122"/>
                  <a:ea typeface="微软雅黑" pitchFamily="34" charset="-122"/>
                  <a:sym typeface="微软雅黑" pitchFamily="34" charset="-122"/>
                </a:rPr>
                <a:t>03</a:t>
              </a:r>
              <a:endParaRPr lang="zh-CN" altLang="en-US" b="1" dirty="0">
                <a:solidFill>
                  <a:schemeClr val="bg1"/>
                </a:solidFill>
                <a:latin typeface="微软雅黑" pitchFamily="34" charset="-122"/>
                <a:ea typeface="微软雅黑" pitchFamily="34" charset="-122"/>
                <a:sym typeface="微软雅黑" pitchFamily="34" charset="-122"/>
              </a:endParaRPr>
            </a:p>
          </p:txBody>
        </p:sp>
      </p:grpSp>
      <p:grpSp>
        <p:nvGrpSpPr>
          <p:cNvPr id="7" name="组合 5"/>
          <p:cNvGrpSpPr/>
          <p:nvPr/>
        </p:nvGrpSpPr>
        <p:grpSpPr>
          <a:xfrm>
            <a:off x="7035675" y="2392278"/>
            <a:ext cx="670560" cy="706707"/>
            <a:chOff x="7034213" y="2475185"/>
            <a:chExt cx="885825" cy="933450"/>
          </a:xfrm>
        </p:grpSpPr>
        <p:sp>
          <p:nvSpPr>
            <p:cNvPr id="290" name="矩形 157"/>
            <p:cNvSpPr>
              <a:spLocks noChangeArrowheads="1"/>
            </p:cNvSpPr>
            <p:nvPr/>
          </p:nvSpPr>
          <p:spPr bwMode="auto">
            <a:xfrm>
              <a:off x="7034213" y="2475185"/>
              <a:ext cx="885825" cy="933450"/>
            </a:xfrm>
            <a:prstGeom prst="rect">
              <a:avLst/>
            </a:prstGeom>
            <a:solidFill>
              <a:schemeClr val="accent4"/>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56" tIns="34278" rIns="68556" bIns="34278" anchor="ctr"/>
            <a:lstStyle/>
            <a:p>
              <a:pPr algn="ctr"/>
              <a:endParaRPr lang="zh-CN" altLang="zh-CN">
                <a:solidFill>
                  <a:srgbClr val="FFFFFF"/>
                </a:solidFill>
                <a:latin typeface="宋体" pitchFamily="2" charset="-122"/>
                <a:sym typeface="宋体" pitchFamily="2" charset="-122"/>
              </a:endParaRPr>
            </a:p>
          </p:txBody>
        </p:sp>
        <p:sp>
          <p:nvSpPr>
            <p:cNvPr id="294" name="文本框 19"/>
            <p:cNvSpPr>
              <a:spLocks noChangeArrowheads="1"/>
            </p:cNvSpPr>
            <p:nvPr/>
          </p:nvSpPr>
          <p:spPr bwMode="auto">
            <a:xfrm>
              <a:off x="7294961" y="2776413"/>
              <a:ext cx="423860" cy="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dirty="0">
                  <a:solidFill>
                    <a:schemeClr val="bg1"/>
                  </a:solidFill>
                  <a:latin typeface="微软雅黑" pitchFamily="34" charset="-122"/>
                  <a:ea typeface="微软雅黑" pitchFamily="34" charset="-122"/>
                  <a:sym typeface="微软雅黑" pitchFamily="34" charset="-122"/>
                </a:rPr>
                <a:t>04</a:t>
              </a:r>
              <a:endParaRPr lang="zh-CN" altLang="en-US" b="1" dirty="0">
                <a:solidFill>
                  <a:schemeClr val="bg1"/>
                </a:solidFill>
                <a:latin typeface="微软雅黑" pitchFamily="34" charset="-122"/>
                <a:ea typeface="微软雅黑" pitchFamily="34" charset="-122"/>
                <a:sym typeface="微软雅黑" pitchFamily="34" charset="-122"/>
              </a:endParaRPr>
            </a:p>
          </p:txBody>
        </p:sp>
      </p:grpSp>
      <p:sp>
        <p:nvSpPr>
          <p:cNvPr id="307" name="TextBox 306"/>
          <p:cNvSpPr txBox="1"/>
          <p:nvPr/>
        </p:nvSpPr>
        <p:spPr>
          <a:xfrm>
            <a:off x="1177240" y="2762848"/>
            <a:ext cx="1107804" cy="276989"/>
          </a:xfrm>
          <a:prstGeom prst="rect">
            <a:avLst/>
          </a:prstGeom>
          <a:noFill/>
        </p:spPr>
        <p:txBody>
          <a:bodyPr wrap="none" lIns="91426" tIns="45713" rIns="91426" bIns="45713" rtlCol="0">
            <a:spAutoFit/>
          </a:bodyPr>
          <a:lstStyle/>
          <a:p>
            <a:r>
              <a:rPr lang="zh-CN" altLang="en-US" sz="1200" b="1" dirty="0">
                <a:solidFill>
                  <a:schemeClr val="bg1"/>
                </a:solidFill>
                <a:latin typeface="微软雅黑" pitchFamily="34" charset="-122"/>
                <a:ea typeface="微软雅黑" pitchFamily="34" charset="-122"/>
              </a:rPr>
              <a:t>点击添加文本</a:t>
            </a:r>
          </a:p>
        </p:txBody>
      </p:sp>
      <p:sp>
        <p:nvSpPr>
          <p:cNvPr id="309" name="TextBox 308"/>
          <p:cNvSpPr txBox="1"/>
          <p:nvPr/>
        </p:nvSpPr>
        <p:spPr>
          <a:xfrm>
            <a:off x="2863063" y="3362691"/>
            <a:ext cx="1107804" cy="276989"/>
          </a:xfrm>
          <a:prstGeom prst="rect">
            <a:avLst/>
          </a:prstGeom>
          <a:noFill/>
        </p:spPr>
        <p:txBody>
          <a:bodyPr wrap="none" lIns="91426" tIns="45713" rIns="91426" bIns="45713" rtlCol="0">
            <a:spAutoFit/>
          </a:bodyPr>
          <a:lstStyle/>
          <a:p>
            <a:r>
              <a:rPr lang="zh-CN" altLang="en-US" sz="1200" b="1" dirty="0">
                <a:solidFill>
                  <a:schemeClr val="bg1"/>
                </a:solidFill>
                <a:latin typeface="微软雅黑" pitchFamily="34" charset="-122"/>
                <a:ea typeface="微软雅黑" pitchFamily="34" charset="-122"/>
              </a:rPr>
              <a:t>点击添加文本</a:t>
            </a:r>
          </a:p>
        </p:txBody>
      </p:sp>
      <p:sp>
        <p:nvSpPr>
          <p:cNvPr id="311" name="TextBox 310"/>
          <p:cNvSpPr txBox="1"/>
          <p:nvPr/>
        </p:nvSpPr>
        <p:spPr>
          <a:xfrm>
            <a:off x="5026718" y="2743973"/>
            <a:ext cx="1107804" cy="276989"/>
          </a:xfrm>
          <a:prstGeom prst="rect">
            <a:avLst/>
          </a:prstGeom>
          <a:noFill/>
        </p:spPr>
        <p:txBody>
          <a:bodyPr wrap="none" lIns="91426" tIns="45713" rIns="91426" bIns="45713" rtlCol="0">
            <a:spAutoFit/>
          </a:bodyPr>
          <a:lstStyle/>
          <a:p>
            <a:r>
              <a:rPr lang="zh-CN" altLang="en-US" sz="1200" b="1" dirty="0">
                <a:solidFill>
                  <a:schemeClr val="bg1"/>
                </a:solidFill>
                <a:latin typeface="微软雅黑" pitchFamily="34" charset="-122"/>
                <a:ea typeface="微软雅黑" pitchFamily="34" charset="-122"/>
              </a:rPr>
              <a:t>点击添加文本</a:t>
            </a:r>
          </a:p>
        </p:txBody>
      </p:sp>
      <p:sp>
        <p:nvSpPr>
          <p:cNvPr id="313" name="TextBox 312"/>
          <p:cNvSpPr txBox="1"/>
          <p:nvPr/>
        </p:nvSpPr>
        <p:spPr>
          <a:xfrm>
            <a:off x="7010822" y="3241939"/>
            <a:ext cx="1107804" cy="276989"/>
          </a:xfrm>
          <a:prstGeom prst="rect">
            <a:avLst/>
          </a:prstGeom>
          <a:noFill/>
        </p:spPr>
        <p:txBody>
          <a:bodyPr wrap="none" lIns="91426" tIns="45713" rIns="91426" bIns="45713" rtlCol="0">
            <a:spAutoFit/>
          </a:bodyPr>
          <a:lstStyle/>
          <a:p>
            <a:r>
              <a:rPr lang="zh-CN" altLang="en-US" sz="1200" b="1" dirty="0">
                <a:solidFill>
                  <a:schemeClr val="bg1"/>
                </a:solidFill>
                <a:latin typeface="微软雅黑" pitchFamily="34" charset="-122"/>
                <a:ea typeface="微软雅黑" pitchFamily="34" charset="-122"/>
              </a:rPr>
              <a:t>点击添加文本</a:t>
            </a:r>
          </a:p>
        </p:txBody>
      </p:sp>
      <p:sp>
        <p:nvSpPr>
          <p:cNvPr id="134" name="MH_Others_10">
            <a:extLst>
              <a:ext uri="{FF2B5EF4-FFF2-40B4-BE49-F238E27FC236}">
                <a16:creationId xmlns:a16="http://schemas.microsoft.com/office/drawing/2014/main" id="{97C679CA-0CDB-459D-8A63-3F6B8FA4F02D}"/>
              </a:ext>
            </a:extLst>
          </p:cNvPr>
          <p:cNvSpPr txBox="1"/>
          <p:nvPr/>
        </p:nvSpPr>
        <p:spPr>
          <a:xfrm>
            <a:off x="323528" y="309144"/>
            <a:ext cx="2637065" cy="1119533"/>
          </a:xfrm>
          <a:prstGeom prst="rect">
            <a:avLst/>
          </a:prstGeom>
          <a:noFill/>
        </p:spPr>
        <p:txBody>
          <a:bodyPr lIns="68580" tIns="34290" rIns="68580" bIns="34290" anchor="ctr"/>
          <a:lstStyle/>
          <a:p>
            <a:pPr>
              <a:defRPr/>
            </a:pPr>
            <a:r>
              <a:rPr lang="en-US" altLang="zh-CN" sz="9600" spc="300"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rPr>
              <a:t>C</a:t>
            </a:r>
            <a:endParaRPr lang="zh-CN" altLang="en-US" sz="4800" spc="300"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35" name="MH_Others_11">
            <a:extLst>
              <a:ext uri="{FF2B5EF4-FFF2-40B4-BE49-F238E27FC236}">
                <a16:creationId xmlns:a16="http://schemas.microsoft.com/office/drawing/2014/main" id="{BB12F706-B4BA-47F1-9234-7D4085549746}"/>
              </a:ext>
            </a:extLst>
          </p:cNvPr>
          <p:cNvSpPr txBox="1">
            <a:spLocks noChangeArrowheads="1"/>
          </p:cNvSpPr>
          <p:nvPr/>
        </p:nvSpPr>
        <p:spPr bwMode="auto">
          <a:xfrm>
            <a:off x="606661" y="415933"/>
            <a:ext cx="504848" cy="92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100" b="1" spc="-225" dirty="0">
                <a:solidFill>
                  <a:schemeClr val="accent1"/>
                </a:solidFill>
                <a:latin typeface="华文细黑" panose="02010600040101010101" pitchFamily="2" charset="-122"/>
                <a:ea typeface="华文细黑" panose="02010600040101010101" pitchFamily="2" charset="-122"/>
              </a:rPr>
              <a:t>目</a:t>
            </a:r>
            <a:endParaRPr lang="en-US" altLang="zh-CN" sz="2100" b="1" spc="-225" dirty="0">
              <a:solidFill>
                <a:schemeClr val="accent1"/>
              </a:solidFill>
              <a:latin typeface="华文细黑" panose="02010600040101010101" pitchFamily="2" charset="-122"/>
              <a:ea typeface="华文细黑" panose="02010600040101010101" pitchFamily="2" charset="-122"/>
            </a:endParaRPr>
          </a:p>
          <a:p>
            <a:pPr algn="ctr" eaLnBrk="1" hangingPunct="1"/>
            <a:r>
              <a:rPr lang="zh-CN" altLang="en-US" sz="2100" b="1" spc="-225" dirty="0">
                <a:solidFill>
                  <a:schemeClr val="accent1"/>
                </a:solidFill>
                <a:latin typeface="华文细黑" panose="02010600040101010101" pitchFamily="2" charset="-122"/>
                <a:ea typeface="华文细黑" panose="02010600040101010101" pitchFamily="2" charset="-122"/>
              </a:rPr>
              <a:t>录</a:t>
            </a:r>
          </a:p>
        </p:txBody>
      </p:sp>
      <p:sp>
        <p:nvSpPr>
          <p:cNvPr id="136" name="MH_Others_12">
            <a:extLst>
              <a:ext uri="{FF2B5EF4-FFF2-40B4-BE49-F238E27FC236}">
                <a16:creationId xmlns:a16="http://schemas.microsoft.com/office/drawing/2014/main" id="{502A031E-ECEA-4AE3-8F7A-325BC6404FA7}"/>
              </a:ext>
            </a:extLst>
          </p:cNvPr>
          <p:cNvSpPr/>
          <p:nvPr/>
        </p:nvSpPr>
        <p:spPr>
          <a:xfrm>
            <a:off x="1142432" y="944448"/>
            <a:ext cx="1642068" cy="346356"/>
          </a:xfrm>
          <a:prstGeom prst="rect">
            <a:avLst/>
          </a:prstGeom>
        </p:spPr>
        <p:txBody>
          <a:bodyPr wrap="none" lIns="68580" tIns="34290" rIns="68580" bIns="34290" anchor="ctr" anchorCtr="0">
            <a:noAutofit/>
          </a:bodyPr>
          <a:lstStyle/>
          <a:p>
            <a:r>
              <a:rPr lang="en-US" altLang="zh-CN" sz="2400" spc="225" dirty="0">
                <a:solidFill>
                  <a:schemeClr val="accent1"/>
                </a:solidFill>
                <a:latin typeface="Times New Roman" panose="02020603050405020304" pitchFamily="18" charset="0"/>
                <a:ea typeface="华文中宋" panose="02010600040101010101" pitchFamily="2" charset="-122"/>
                <a:cs typeface="Times New Roman" panose="02020603050405020304" pitchFamily="18" charset="0"/>
              </a:rPr>
              <a:t>ONTENTS</a:t>
            </a:r>
            <a:endParaRPr lang="zh-CN" altLang="en-US" spc="225" dirty="0">
              <a:solidFill>
                <a:schemeClr val="accent1"/>
              </a:solidFill>
            </a:endParaRPr>
          </a:p>
        </p:txBody>
      </p:sp>
    </p:spTree>
    <p:extLst>
      <p:ext uri="{BB962C8B-B14F-4D97-AF65-F5344CB8AC3E}">
        <p14:creationId xmlns:p14="http://schemas.microsoft.com/office/powerpoint/2010/main" val="11621331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 calcmode="lin" valueType="num">
                                      <p:cBhvr>
                                        <p:cTn id="7" dur="1000" fill="hold"/>
                                        <p:tgtEl>
                                          <p:spTgt spid="13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34">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4">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iterate type="lt">
                                    <p:tmPct val="10000"/>
                                  </p:iterate>
                                  <p:childTnLst>
                                    <p:set>
                                      <p:cBhvr>
                                        <p:cTn id="12" dur="1" fill="hold">
                                          <p:stCondLst>
                                            <p:cond delay="0"/>
                                          </p:stCondLst>
                                        </p:cTn>
                                        <p:tgtEl>
                                          <p:spTgt spid="136"/>
                                        </p:tgtEl>
                                        <p:attrNameLst>
                                          <p:attrName>style.visibility</p:attrName>
                                        </p:attrNameLst>
                                      </p:cBhvr>
                                      <p:to>
                                        <p:strVal val="visible"/>
                                      </p:to>
                                    </p:set>
                                    <p:anim calcmode="lin" valueType="num">
                                      <p:cBhvr>
                                        <p:cTn id="13" dur="1000" fill="hold"/>
                                        <p:tgtEl>
                                          <p:spTgt spid="136"/>
                                        </p:tgtEl>
                                        <p:attrNameLst>
                                          <p:attrName>ppt_w</p:attrName>
                                        </p:attrNameLst>
                                      </p:cBhvr>
                                      <p:tavLst>
                                        <p:tav tm="0">
                                          <p:val>
                                            <p:fltVal val="0"/>
                                          </p:val>
                                        </p:tav>
                                        <p:tav tm="100000">
                                          <p:val>
                                            <p:strVal val="#ppt_w"/>
                                          </p:val>
                                        </p:tav>
                                      </p:tavLst>
                                    </p:anim>
                                    <p:anim calcmode="lin" valueType="num">
                                      <p:cBhvr>
                                        <p:cTn id="14" dur="1000" fill="hold"/>
                                        <p:tgtEl>
                                          <p:spTgt spid="136"/>
                                        </p:tgtEl>
                                        <p:attrNameLst>
                                          <p:attrName>ppt_h</p:attrName>
                                        </p:attrNameLst>
                                      </p:cBhvr>
                                      <p:tavLst>
                                        <p:tav tm="0">
                                          <p:val>
                                            <p:fltVal val="0"/>
                                          </p:val>
                                        </p:tav>
                                        <p:tav tm="100000">
                                          <p:val>
                                            <p:strVal val="#ppt_h"/>
                                          </p:val>
                                        </p:tav>
                                      </p:tavLst>
                                    </p:anim>
                                    <p:anim calcmode="lin" valueType="num">
                                      <p:cBhvr>
                                        <p:cTn id="15" dur="1000" fill="hold"/>
                                        <p:tgtEl>
                                          <p:spTgt spid="13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36"/>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600"/>
                            </p:stCondLst>
                            <p:childTnLst>
                              <p:par>
                                <p:cTn id="18" presetID="12" presetClass="entr" presetSubtype="8" fill="hold" grpId="0" nodeType="afterEffect">
                                  <p:stCondLst>
                                    <p:cond delay="0"/>
                                  </p:stCondLst>
                                  <p:childTnLst>
                                    <p:set>
                                      <p:cBhvr>
                                        <p:cTn id="19" dur="1" fill="hold">
                                          <p:stCondLst>
                                            <p:cond delay="0"/>
                                          </p:stCondLst>
                                        </p:cTn>
                                        <p:tgtEl>
                                          <p:spTgt spid="135"/>
                                        </p:tgtEl>
                                        <p:attrNameLst>
                                          <p:attrName>style.visibility</p:attrName>
                                        </p:attrNameLst>
                                      </p:cBhvr>
                                      <p:to>
                                        <p:strVal val="visible"/>
                                      </p:to>
                                    </p:set>
                                    <p:animEffect transition="in" filter="slide(fromLeft)">
                                      <p:cBhvr>
                                        <p:cTn id="20" dur="500"/>
                                        <p:tgtEl>
                                          <p:spTgt spid="135"/>
                                        </p:tgtEl>
                                      </p:cBhvr>
                                    </p:animEffect>
                                  </p:childTnLst>
                                </p:cTn>
                              </p:par>
                            </p:childTnLst>
                          </p:cTn>
                        </p:par>
                        <p:par>
                          <p:cTn id="21" fill="hold">
                            <p:stCondLst>
                              <p:cond delay="2100"/>
                            </p:stCondLst>
                            <p:childTnLst>
                              <p:par>
                                <p:cTn id="22" presetID="53" presetClass="entr" presetSubtype="16"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par>
                          <p:cTn id="27" fill="hold">
                            <p:stCondLst>
                              <p:cond delay="2600"/>
                            </p:stCondLst>
                            <p:childTnLst>
                              <p:par>
                                <p:cTn id="28" presetID="22" presetClass="entr" presetSubtype="8" fill="hold" grpId="0" nodeType="afterEffect">
                                  <p:stCondLst>
                                    <p:cond delay="0"/>
                                  </p:stCondLst>
                                  <p:childTnLst>
                                    <p:set>
                                      <p:cBhvr>
                                        <p:cTn id="29" dur="1" fill="hold">
                                          <p:stCondLst>
                                            <p:cond delay="0"/>
                                          </p:stCondLst>
                                        </p:cTn>
                                        <p:tgtEl>
                                          <p:spTgt spid="284"/>
                                        </p:tgtEl>
                                        <p:attrNameLst>
                                          <p:attrName>style.visibility</p:attrName>
                                        </p:attrNameLst>
                                      </p:cBhvr>
                                      <p:to>
                                        <p:strVal val="visible"/>
                                      </p:to>
                                    </p:set>
                                    <p:animEffect transition="in" filter="wipe(left)">
                                      <p:cBhvr>
                                        <p:cTn id="30" dur="500"/>
                                        <p:tgtEl>
                                          <p:spTgt spid="284"/>
                                        </p:tgtEl>
                                      </p:cBhvr>
                                    </p:animEffect>
                                  </p:childTnLst>
                                </p:cTn>
                              </p:par>
                            </p:childTnLst>
                          </p:cTn>
                        </p:par>
                        <p:par>
                          <p:cTn id="31" fill="hold">
                            <p:stCondLst>
                              <p:cond delay="310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3600"/>
                            </p:stCondLst>
                            <p:childTnLst>
                              <p:par>
                                <p:cTn id="36" presetID="22" presetClass="entr" presetSubtype="4" fill="hold" grpId="0" nodeType="afterEffect">
                                  <p:stCondLst>
                                    <p:cond delay="0"/>
                                  </p:stCondLst>
                                  <p:childTnLst>
                                    <p:set>
                                      <p:cBhvr>
                                        <p:cTn id="37" dur="1" fill="hold">
                                          <p:stCondLst>
                                            <p:cond delay="0"/>
                                          </p:stCondLst>
                                        </p:cTn>
                                        <p:tgtEl>
                                          <p:spTgt spid="285"/>
                                        </p:tgtEl>
                                        <p:attrNameLst>
                                          <p:attrName>style.visibility</p:attrName>
                                        </p:attrNameLst>
                                      </p:cBhvr>
                                      <p:to>
                                        <p:strVal val="visible"/>
                                      </p:to>
                                    </p:set>
                                    <p:animEffect transition="in" filter="wipe(down)">
                                      <p:cBhvr>
                                        <p:cTn id="38" dur="500"/>
                                        <p:tgtEl>
                                          <p:spTgt spid="285"/>
                                        </p:tgtEl>
                                      </p:cBhvr>
                                    </p:animEffect>
                                  </p:childTnLst>
                                </p:cTn>
                              </p:par>
                            </p:childTnLst>
                          </p:cTn>
                        </p:par>
                        <p:par>
                          <p:cTn id="39" fill="hold">
                            <p:stCondLst>
                              <p:cond delay="41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par>
                          <p:cTn id="43" fill="hold">
                            <p:stCondLst>
                              <p:cond delay="4600"/>
                            </p:stCondLst>
                            <p:childTnLst>
                              <p:par>
                                <p:cTn id="44" presetID="22" presetClass="entr" presetSubtype="1" fill="hold" grpId="0" nodeType="afterEffect">
                                  <p:stCondLst>
                                    <p:cond delay="0"/>
                                  </p:stCondLst>
                                  <p:childTnLst>
                                    <p:set>
                                      <p:cBhvr>
                                        <p:cTn id="45" dur="1" fill="hold">
                                          <p:stCondLst>
                                            <p:cond delay="0"/>
                                          </p:stCondLst>
                                        </p:cTn>
                                        <p:tgtEl>
                                          <p:spTgt spid="286"/>
                                        </p:tgtEl>
                                        <p:attrNameLst>
                                          <p:attrName>style.visibility</p:attrName>
                                        </p:attrNameLst>
                                      </p:cBhvr>
                                      <p:to>
                                        <p:strVal val="visible"/>
                                      </p:to>
                                    </p:set>
                                    <p:animEffect transition="in" filter="wipe(up)">
                                      <p:cBhvr>
                                        <p:cTn id="46" dur="500"/>
                                        <p:tgtEl>
                                          <p:spTgt spid="286"/>
                                        </p:tgtEl>
                                      </p:cBhvr>
                                    </p:animEffect>
                                  </p:childTnLst>
                                </p:cTn>
                              </p:par>
                            </p:childTnLst>
                          </p:cTn>
                        </p:par>
                        <p:par>
                          <p:cTn id="47" fill="hold">
                            <p:stCondLst>
                              <p:cond delay="51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par>
                          <p:cTn id="51" fill="hold">
                            <p:stCondLst>
                              <p:cond delay="5600"/>
                            </p:stCondLst>
                            <p:childTnLst>
                              <p:par>
                                <p:cTn id="52" presetID="2" presetClass="entr" presetSubtype="2" fill="hold" grpId="0" nodeType="afterEffect">
                                  <p:stCondLst>
                                    <p:cond delay="0"/>
                                  </p:stCondLst>
                                  <p:childTnLst>
                                    <p:set>
                                      <p:cBhvr>
                                        <p:cTn id="53" dur="1" fill="hold">
                                          <p:stCondLst>
                                            <p:cond delay="0"/>
                                          </p:stCondLst>
                                        </p:cTn>
                                        <p:tgtEl>
                                          <p:spTgt spid="307"/>
                                        </p:tgtEl>
                                        <p:attrNameLst>
                                          <p:attrName>style.visibility</p:attrName>
                                        </p:attrNameLst>
                                      </p:cBhvr>
                                      <p:to>
                                        <p:strVal val="visible"/>
                                      </p:to>
                                    </p:set>
                                    <p:anim calcmode="lin" valueType="num">
                                      <p:cBhvr additive="base">
                                        <p:cTn id="54" dur="250" fill="hold"/>
                                        <p:tgtEl>
                                          <p:spTgt spid="307"/>
                                        </p:tgtEl>
                                        <p:attrNameLst>
                                          <p:attrName>ppt_x</p:attrName>
                                        </p:attrNameLst>
                                      </p:cBhvr>
                                      <p:tavLst>
                                        <p:tav tm="0">
                                          <p:val>
                                            <p:strVal val="1+#ppt_w/2"/>
                                          </p:val>
                                        </p:tav>
                                        <p:tav tm="100000">
                                          <p:val>
                                            <p:strVal val="#ppt_x"/>
                                          </p:val>
                                        </p:tav>
                                      </p:tavLst>
                                    </p:anim>
                                    <p:anim calcmode="lin" valueType="num">
                                      <p:cBhvr additive="base">
                                        <p:cTn id="55" dur="250" fill="hold"/>
                                        <p:tgtEl>
                                          <p:spTgt spid="307"/>
                                        </p:tgtEl>
                                        <p:attrNameLst>
                                          <p:attrName>ppt_y</p:attrName>
                                        </p:attrNameLst>
                                      </p:cBhvr>
                                      <p:tavLst>
                                        <p:tav tm="0">
                                          <p:val>
                                            <p:strVal val="#ppt_y"/>
                                          </p:val>
                                        </p:tav>
                                        <p:tav tm="100000">
                                          <p:val>
                                            <p:strVal val="#ppt_y"/>
                                          </p:val>
                                        </p:tav>
                                      </p:tavLst>
                                    </p:anim>
                                  </p:childTnLst>
                                </p:cTn>
                              </p:par>
                            </p:childTnLst>
                          </p:cTn>
                        </p:par>
                        <p:par>
                          <p:cTn id="56" fill="hold">
                            <p:stCondLst>
                              <p:cond delay="5850"/>
                            </p:stCondLst>
                            <p:childTnLst>
                              <p:par>
                                <p:cTn id="57" presetID="2" presetClass="entr" presetSubtype="2" fill="hold" grpId="0" nodeType="afterEffect">
                                  <p:stCondLst>
                                    <p:cond delay="0"/>
                                  </p:stCondLst>
                                  <p:childTnLst>
                                    <p:set>
                                      <p:cBhvr>
                                        <p:cTn id="58" dur="1" fill="hold">
                                          <p:stCondLst>
                                            <p:cond delay="0"/>
                                          </p:stCondLst>
                                        </p:cTn>
                                        <p:tgtEl>
                                          <p:spTgt spid="309"/>
                                        </p:tgtEl>
                                        <p:attrNameLst>
                                          <p:attrName>style.visibility</p:attrName>
                                        </p:attrNameLst>
                                      </p:cBhvr>
                                      <p:to>
                                        <p:strVal val="visible"/>
                                      </p:to>
                                    </p:set>
                                    <p:anim calcmode="lin" valueType="num">
                                      <p:cBhvr additive="base">
                                        <p:cTn id="59" dur="250" fill="hold"/>
                                        <p:tgtEl>
                                          <p:spTgt spid="309"/>
                                        </p:tgtEl>
                                        <p:attrNameLst>
                                          <p:attrName>ppt_x</p:attrName>
                                        </p:attrNameLst>
                                      </p:cBhvr>
                                      <p:tavLst>
                                        <p:tav tm="0">
                                          <p:val>
                                            <p:strVal val="1+#ppt_w/2"/>
                                          </p:val>
                                        </p:tav>
                                        <p:tav tm="100000">
                                          <p:val>
                                            <p:strVal val="#ppt_x"/>
                                          </p:val>
                                        </p:tav>
                                      </p:tavLst>
                                    </p:anim>
                                    <p:anim calcmode="lin" valueType="num">
                                      <p:cBhvr additive="base">
                                        <p:cTn id="60" dur="250" fill="hold"/>
                                        <p:tgtEl>
                                          <p:spTgt spid="309"/>
                                        </p:tgtEl>
                                        <p:attrNameLst>
                                          <p:attrName>ppt_y</p:attrName>
                                        </p:attrNameLst>
                                      </p:cBhvr>
                                      <p:tavLst>
                                        <p:tav tm="0">
                                          <p:val>
                                            <p:strVal val="#ppt_y"/>
                                          </p:val>
                                        </p:tav>
                                        <p:tav tm="100000">
                                          <p:val>
                                            <p:strVal val="#ppt_y"/>
                                          </p:val>
                                        </p:tav>
                                      </p:tavLst>
                                    </p:anim>
                                  </p:childTnLst>
                                </p:cTn>
                              </p:par>
                            </p:childTnLst>
                          </p:cTn>
                        </p:par>
                        <p:par>
                          <p:cTn id="61" fill="hold">
                            <p:stCondLst>
                              <p:cond delay="6100"/>
                            </p:stCondLst>
                            <p:childTnLst>
                              <p:par>
                                <p:cTn id="62" presetID="2" presetClass="entr" presetSubtype="2" fill="hold" grpId="0" nodeType="afterEffect">
                                  <p:stCondLst>
                                    <p:cond delay="0"/>
                                  </p:stCondLst>
                                  <p:childTnLst>
                                    <p:set>
                                      <p:cBhvr>
                                        <p:cTn id="63" dur="1" fill="hold">
                                          <p:stCondLst>
                                            <p:cond delay="0"/>
                                          </p:stCondLst>
                                        </p:cTn>
                                        <p:tgtEl>
                                          <p:spTgt spid="311"/>
                                        </p:tgtEl>
                                        <p:attrNameLst>
                                          <p:attrName>style.visibility</p:attrName>
                                        </p:attrNameLst>
                                      </p:cBhvr>
                                      <p:to>
                                        <p:strVal val="visible"/>
                                      </p:to>
                                    </p:set>
                                    <p:anim calcmode="lin" valueType="num">
                                      <p:cBhvr additive="base">
                                        <p:cTn id="64" dur="250" fill="hold"/>
                                        <p:tgtEl>
                                          <p:spTgt spid="311"/>
                                        </p:tgtEl>
                                        <p:attrNameLst>
                                          <p:attrName>ppt_x</p:attrName>
                                        </p:attrNameLst>
                                      </p:cBhvr>
                                      <p:tavLst>
                                        <p:tav tm="0">
                                          <p:val>
                                            <p:strVal val="1+#ppt_w/2"/>
                                          </p:val>
                                        </p:tav>
                                        <p:tav tm="100000">
                                          <p:val>
                                            <p:strVal val="#ppt_x"/>
                                          </p:val>
                                        </p:tav>
                                      </p:tavLst>
                                    </p:anim>
                                    <p:anim calcmode="lin" valueType="num">
                                      <p:cBhvr additive="base">
                                        <p:cTn id="65" dur="250" fill="hold"/>
                                        <p:tgtEl>
                                          <p:spTgt spid="311"/>
                                        </p:tgtEl>
                                        <p:attrNameLst>
                                          <p:attrName>ppt_y</p:attrName>
                                        </p:attrNameLst>
                                      </p:cBhvr>
                                      <p:tavLst>
                                        <p:tav tm="0">
                                          <p:val>
                                            <p:strVal val="#ppt_y"/>
                                          </p:val>
                                        </p:tav>
                                        <p:tav tm="100000">
                                          <p:val>
                                            <p:strVal val="#ppt_y"/>
                                          </p:val>
                                        </p:tav>
                                      </p:tavLst>
                                    </p:anim>
                                  </p:childTnLst>
                                </p:cTn>
                              </p:par>
                            </p:childTnLst>
                          </p:cTn>
                        </p:par>
                        <p:par>
                          <p:cTn id="66" fill="hold">
                            <p:stCondLst>
                              <p:cond delay="6350"/>
                            </p:stCondLst>
                            <p:childTnLst>
                              <p:par>
                                <p:cTn id="67" presetID="2" presetClass="entr" presetSubtype="2" fill="hold" grpId="0" nodeType="afterEffect">
                                  <p:stCondLst>
                                    <p:cond delay="0"/>
                                  </p:stCondLst>
                                  <p:childTnLst>
                                    <p:set>
                                      <p:cBhvr>
                                        <p:cTn id="68" dur="1" fill="hold">
                                          <p:stCondLst>
                                            <p:cond delay="0"/>
                                          </p:stCondLst>
                                        </p:cTn>
                                        <p:tgtEl>
                                          <p:spTgt spid="313"/>
                                        </p:tgtEl>
                                        <p:attrNameLst>
                                          <p:attrName>style.visibility</p:attrName>
                                        </p:attrNameLst>
                                      </p:cBhvr>
                                      <p:to>
                                        <p:strVal val="visible"/>
                                      </p:to>
                                    </p:set>
                                    <p:anim calcmode="lin" valueType="num">
                                      <p:cBhvr additive="base">
                                        <p:cTn id="69" dur="250" fill="hold"/>
                                        <p:tgtEl>
                                          <p:spTgt spid="313"/>
                                        </p:tgtEl>
                                        <p:attrNameLst>
                                          <p:attrName>ppt_x</p:attrName>
                                        </p:attrNameLst>
                                      </p:cBhvr>
                                      <p:tavLst>
                                        <p:tav tm="0">
                                          <p:val>
                                            <p:strVal val="1+#ppt_w/2"/>
                                          </p:val>
                                        </p:tav>
                                        <p:tav tm="100000">
                                          <p:val>
                                            <p:strVal val="#ppt_x"/>
                                          </p:val>
                                        </p:tav>
                                      </p:tavLst>
                                    </p:anim>
                                    <p:anim calcmode="lin" valueType="num">
                                      <p:cBhvr additive="base">
                                        <p:cTn id="70" dur="250" fill="hold"/>
                                        <p:tgtEl>
                                          <p:spTgt spid="3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P spid="285" grpId="0" animBg="1"/>
      <p:bldP spid="286" grpId="0" animBg="1"/>
      <p:bldP spid="307" grpId="0"/>
      <p:bldP spid="309" grpId="0"/>
      <p:bldP spid="311" grpId="0"/>
      <p:bldP spid="313" grpId="0"/>
      <p:bldP spid="135" grpId="0"/>
      <p:bldP spid="1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3"/>
          <p:cNvSpPr>
            <a:spLocks noEditPoints="1"/>
          </p:cNvSpPr>
          <p:nvPr/>
        </p:nvSpPr>
        <p:spPr bwMode="auto">
          <a:xfrm>
            <a:off x="1924638" y="1189729"/>
            <a:ext cx="1835290" cy="2170204"/>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accent2"/>
          </a:solidFill>
          <a:ln>
            <a:noFill/>
          </a:ln>
        </p:spPr>
        <p:txBody>
          <a:bodyPr vert="horz" wrap="square" lIns="68573" tIns="34287" rIns="68573" bIns="34287" numCol="1" anchor="t" anchorCtr="0" compatLnSpc="1">
            <a:prstTxWarp prst="textNoShape">
              <a:avLst/>
            </a:prstTxWarp>
          </a:bodyP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16"/>
          <p:cNvSpPr>
            <a:spLocks noEditPoints="1"/>
          </p:cNvSpPr>
          <p:nvPr/>
        </p:nvSpPr>
        <p:spPr bwMode="auto">
          <a:xfrm>
            <a:off x="2373287" y="3421873"/>
            <a:ext cx="937993" cy="752522"/>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accent3"/>
          </a:solidFill>
          <a:ln>
            <a:noFill/>
          </a:ln>
        </p:spPr>
        <p:txBody>
          <a:bodyPr vert="horz" wrap="square" lIns="68573" tIns="34287" rIns="68573" bIns="34287" numCol="1" anchor="t" anchorCtr="0" compatLnSpc="1">
            <a:prstTxWarp prst="textNoShape">
              <a:avLst/>
            </a:prstTxWarp>
          </a:bodyP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Group 12"/>
          <p:cNvGrpSpPr/>
          <p:nvPr/>
        </p:nvGrpSpPr>
        <p:grpSpPr>
          <a:xfrm>
            <a:off x="2083634" y="1333556"/>
            <a:ext cx="1517299" cy="1358311"/>
            <a:chOff x="8169276" y="952501"/>
            <a:chExt cx="3781424" cy="3384550"/>
          </a:xfrm>
          <a:solidFill>
            <a:schemeClr val="accent1"/>
          </a:solidFill>
        </p:grpSpPr>
        <p:sp>
          <p:nvSpPr>
            <p:cNvPr id="14"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6418" tIns="48210" rIns="96418" bIns="48210" numCol="1" anchor="t" anchorCtr="0" compatLnSpc="1">
              <a:prstTxWarp prst="textNoShape">
                <a:avLst/>
              </a:prstTxWarp>
            </a:bodyP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6418" tIns="48210" rIns="96418" bIns="48210" numCol="1" anchor="t" anchorCtr="0" compatLnSpc="1">
              <a:prstTxWarp prst="textNoShape">
                <a:avLst/>
              </a:prstTxWarp>
            </a:bodyP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Oval 4"/>
          <p:cNvSpPr/>
          <p:nvPr/>
        </p:nvSpPr>
        <p:spPr>
          <a:xfrm>
            <a:off x="4221481" y="1643883"/>
            <a:ext cx="359494" cy="359562"/>
          </a:xfrm>
          <a:prstGeom prst="ellipse">
            <a:avLst/>
          </a:pr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19" name="Rectangle 18"/>
          <p:cNvSpPr/>
          <p:nvPr/>
        </p:nvSpPr>
        <p:spPr>
          <a:xfrm>
            <a:off x="4740187" y="1651295"/>
            <a:ext cx="2519597" cy="353430"/>
          </a:xfrm>
          <a:prstGeom prst="rect">
            <a:avLst/>
          </a:prstGeom>
        </p:spPr>
        <p:txBody>
          <a:bodyPr wrap="square" lIns="0" tIns="0" rIns="0" bIns="0">
            <a:spAutoFit/>
          </a:bodyPr>
          <a:lstStyle/>
          <a:p>
            <a:pPr algn="just">
              <a:lnSpc>
                <a:spcPct val="120000"/>
              </a:lnSpc>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Oval 19"/>
          <p:cNvSpPr/>
          <p:nvPr/>
        </p:nvSpPr>
        <p:spPr>
          <a:xfrm>
            <a:off x="4221481" y="2254147"/>
            <a:ext cx="359494" cy="359562"/>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25" name="Rectangle 24"/>
          <p:cNvSpPr/>
          <p:nvPr/>
        </p:nvSpPr>
        <p:spPr>
          <a:xfrm>
            <a:off x="4740187" y="2261560"/>
            <a:ext cx="2519597" cy="353430"/>
          </a:xfrm>
          <a:prstGeom prst="rect">
            <a:avLst/>
          </a:prstGeom>
        </p:spPr>
        <p:txBody>
          <a:bodyPr wrap="square" lIns="0" tIns="0" rIns="0" bIns="0">
            <a:spAutoFit/>
          </a:bodyPr>
          <a:lstStyle/>
          <a:p>
            <a:pPr algn="just">
              <a:lnSpc>
                <a:spcPct val="120000"/>
              </a:lnSpc>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Oval 25"/>
          <p:cNvSpPr/>
          <p:nvPr/>
        </p:nvSpPr>
        <p:spPr>
          <a:xfrm>
            <a:off x="4221481" y="2924361"/>
            <a:ext cx="359494" cy="359562"/>
          </a:xfrm>
          <a:prstGeom prst="ellipse">
            <a:avLst/>
          </a:prstGeom>
          <a:solidFill>
            <a:schemeClr val="accent3"/>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27" name="Rectangle 26"/>
          <p:cNvSpPr/>
          <p:nvPr/>
        </p:nvSpPr>
        <p:spPr>
          <a:xfrm>
            <a:off x="4740187" y="2931773"/>
            <a:ext cx="2519597" cy="282770"/>
          </a:xfrm>
          <a:prstGeom prst="rect">
            <a:avLst/>
          </a:prstGeom>
        </p:spPr>
        <p:txBody>
          <a:bodyPr wrap="square" lIns="0" tIns="0" rIns="0" bIns="0">
            <a:spAutoFit/>
          </a:bodyPr>
          <a:lstStyle/>
          <a:p>
            <a:pPr algn="just">
              <a:lnSpc>
                <a:spcPct val="12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en-US" sz="6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Oval 27"/>
          <p:cNvSpPr/>
          <p:nvPr/>
        </p:nvSpPr>
        <p:spPr>
          <a:xfrm>
            <a:off x="4221481" y="3533182"/>
            <a:ext cx="359494" cy="359562"/>
          </a:xfrm>
          <a:prstGeom prst="ellipse">
            <a:avLst/>
          </a:prstGeom>
          <a:solidFill>
            <a:schemeClr val="accent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29" name="Rectangle 28"/>
          <p:cNvSpPr/>
          <p:nvPr/>
        </p:nvSpPr>
        <p:spPr>
          <a:xfrm>
            <a:off x="4740187" y="3540595"/>
            <a:ext cx="2519597" cy="353430"/>
          </a:xfrm>
          <a:prstGeom prst="rect">
            <a:avLst/>
          </a:prstGeom>
        </p:spPr>
        <p:txBody>
          <a:bodyPr wrap="square" lIns="0" tIns="0" rIns="0" bIns="0">
            <a:spAutoFit/>
          </a:bodyPr>
          <a:lstStyle/>
          <a:p>
            <a:pPr algn="just">
              <a:lnSpc>
                <a:spcPct val="120000"/>
              </a:lnSpc>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a:t>
            </a:r>
            <a:endParaRPr lang="en-US"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4408618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2000"/>
                            </p:stCondLst>
                            <p:childTnLst>
                              <p:par>
                                <p:cTn id="21" presetID="3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7" fill="hold">
                            <p:stCondLst>
                              <p:cond delay="3000"/>
                            </p:stCondLst>
                            <p:childTnLst>
                              <p:par>
                                <p:cTn id="28" presetID="1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ppt_x</p:attrName>
                                        </p:attrNameLst>
                                      </p:cBhvr>
                                      <p:tavLst>
                                        <p:tav tm="0">
                                          <p:val>
                                            <p:strVal val="#ppt_x-#ppt_w*1.125000"/>
                                          </p:val>
                                        </p:tav>
                                        <p:tav tm="100000">
                                          <p:val>
                                            <p:strVal val="#ppt_x"/>
                                          </p:val>
                                        </p:tav>
                                      </p:tavLst>
                                    </p:anim>
                                    <p:animEffect transition="in" filter="wipe(right)">
                                      <p:cBhvr>
                                        <p:cTn id="31" dur="500"/>
                                        <p:tgtEl>
                                          <p:spTgt spid="19"/>
                                        </p:tgtEl>
                                      </p:cBhvr>
                                    </p:animEffect>
                                  </p:childTnLst>
                                </p:cTn>
                              </p:par>
                            </p:childTnLst>
                          </p:cTn>
                        </p:par>
                        <p:par>
                          <p:cTn id="32" fill="hold">
                            <p:stCondLst>
                              <p:cond delay="3500"/>
                            </p:stCondLst>
                            <p:childTnLst>
                              <p:par>
                                <p:cTn id="33" presetID="37"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900" decel="100000" fill="hold"/>
                                        <p:tgtEl>
                                          <p:spTgt spid="20"/>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39" fill="hold">
                            <p:stCondLst>
                              <p:cond delay="4500"/>
                            </p:stCondLst>
                            <p:childTnLst>
                              <p:par>
                                <p:cTn id="40" presetID="1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p:tgtEl>
                                          <p:spTgt spid="25"/>
                                        </p:tgtEl>
                                        <p:attrNameLst>
                                          <p:attrName>ppt_x</p:attrName>
                                        </p:attrNameLst>
                                      </p:cBhvr>
                                      <p:tavLst>
                                        <p:tav tm="0">
                                          <p:val>
                                            <p:strVal val="#ppt_x-#ppt_w*1.125000"/>
                                          </p:val>
                                        </p:tav>
                                        <p:tav tm="100000">
                                          <p:val>
                                            <p:strVal val="#ppt_x"/>
                                          </p:val>
                                        </p:tav>
                                      </p:tavLst>
                                    </p:anim>
                                    <p:animEffect transition="in" filter="wipe(right)">
                                      <p:cBhvr>
                                        <p:cTn id="43" dur="500"/>
                                        <p:tgtEl>
                                          <p:spTgt spid="25"/>
                                        </p:tgtEl>
                                      </p:cBhvr>
                                    </p:animEffect>
                                  </p:childTnLst>
                                </p:cTn>
                              </p:par>
                            </p:childTnLst>
                          </p:cTn>
                        </p:par>
                        <p:par>
                          <p:cTn id="44" fill="hold">
                            <p:stCondLst>
                              <p:cond delay="5000"/>
                            </p:stCondLst>
                            <p:childTnLst>
                              <p:par>
                                <p:cTn id="45" presetID="37"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900" decel="100000" fill="hold"/>
                                        <p:tgtEl>
                                          <p:spTgt spid="2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1" fill="hold">
                            <p:stCondLst>
                              <p:cond delay="6000"/>
                            </p:stCondLst>
                            <p:childTnLst>
                              <p:par>
                                <p:cTn id="52" presetID="12" presetClass="entr" presetSubtype="8"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p:tgtEl>
                                          <p:spTgt spid="27"/>
                                        </p:tgtEl>
                                        <p:attrNameLst>
                                          <p:attrName>ppt_x</p:attrName>
                                        </p:attrNameLst>
                                      </p:cBhvr>
                                      <p:tavLst>
                                        <p:tav tm="0">
                                          <p:val>
                                            <p:strVal val="#ppt_x-#ppt_w*1.125000"/>
                                          </p:val>
                                        </p:tav>
                                        <p:tav tm="100000">
                                          <p:val>
                                            <p:strVal val="#ppt_x"/>
                                          </p:val>
                                        </p:tav>
                                      </p:tavLst>
                                    </p:anim>
                                    <p:animEffect transition="in" filter="wipe(right)">
                                      <p:cBhvr>
                                        <p:cTn id="55" dur="500"/>
                                        <p:tgtEl>
                                          <p:spTgt spid="27"/>
                                        </p:tgtEl>
                                      </p:cBhvr>
                                    </p:animEffect>
                                  </p:childTnLst>
                                </p:cTn>
                              </p:par>
                            </p:childTnLst>
                          </p:cTn>
                        </p:par>
                        <p:par>
                          <p:cTn id="56" fill="hold">
                            <p:stCondLst>
                              <p:cond delay="6500"/>
                            </p:stCondLst>
                            <p:childTnLst>
                              <p:par>
                                <p:cTn id="57" presetID="37" presetClass="entr" presetSubtype="0"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900" decel="100000" fill="hold"/>
                                        <p:tgtEl>
                                          <p:spTgt spid="28"/>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63" fill="hold">
                            <p:stCondLst>
                              <p:cond delay="7500"/>
                            </p:stCondLst>
                            <p:childTnLst>
                              <p:par>
                                <p:cTn id="64" presetID="12" presetClass="entr" presetSubtype="8"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p:tgtEl>
                                          <p:spTgt spid="29"/>
                                        </p:tgtEl>
                                        <p:attrNameLst>
                                          <p:attrName>ppt_x</p:attrName>
                                        </p:attrNameLst>
                                      </p:cBhvr>
                                      <p:tavLst>
                                        <p:tav tm="0">
                                          <p:val>
                                            <p:strVal val="#ppt_x-#ppt_w*1.125000"/>
                                          </p:val>
                                        </p:tav>
                                        <p:tav tm="100000">
                                          <p:val>
                                            <p:strVal val="#ppt_x"/>
                                          </p:val>
                                        </p:tav>
                                      </p:tavLst>
                                    </p:anim>
                                    <p:animEffect transition="in" filter="wipe(right)">
                                      <p:cBhvr>
                                        <p:cTn id="6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9" grpId="0"/>
      <p:bldP spid="20" grpId="0" animBg="1"/>
      <p:bldP spid="25" grpId="0"/>
      <p:bldP spid="26" grpId="0" animBg="1"/>
      <p:bldP spid="27" grpId="0"/>
      <p:bldP spid="28" grpId="0" animBg="1"/>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p:cNvSpPr/>
          <p:nvPr/>
        </p:nvSpPr>
        <p:spPr>
          <a:xfrm>
            <a:off x="954615" y="1978533"/>
            <a:ext cx="907783" cy="369270"/>
          </a:xfrm>
          <a:prstGeom prst="rect">
            <a:avLst/>
          </a:prstGeom>
        </p:spPr>
        <p:txBody>
          <a:bodyPr wrap="none" lIns="68568" tIns="34285" rIns="68568" bIns="34285">
            <a:spAutoFit/>
          </a:bodyPr>
          <a:lstStyle/>
          <a:p>
            <a:pPr>
              <a:lnSpc>
                <a:spcPct val="130000"/>
              </a:lnSpc>
              <a:spcAft>
                <a:spcPts val="900"/>
              </a:spcAft>
            </a:pPr>
            <a:r>
              <a:rPr lang="zh-CN" altLang="en-US" sz="1500" dirty="0">
                <a:solidFill>
                  <a:schemeClr val="accent2"/>
                </a:solidFill>
                <a:latin typeface="方正兰亭中黑_GBK" panose="02000000000000000000" pitchFamily="2" charset="-122"/>
                <a:ea typeface="方正兰亭中黑_GBK" panose="02000000000000000000" pitchFamily="2" charset="-122"/>
              </a:rPr>
              <a:t>影响人数</a:t>
            </a:r>
            <a:endParaRPr lang="en-US" altLang="zh-CN" sz="1500" dirty="0">
              <a:solidFill>
                <a:schemeClr val="accent2"/>
              </a:solidFill>
              <a:latin typeface="方正兰亭中黑_GBK" panose="02000000000000000000" pitchFamily="2" charset="-122"/>
              <a:ea typeface="方正兰亭中黑_GBK" panose="02000000000000000000" pitchFamily="2" charset="-122"/>
            </a:endParaRPr>
          </a:p>
        </p:txBody>
      </p:sp>
      <p:sp>
        <p:nvSpPr>
          <p:cNvPr id="67" name="矩形 66"/>
          <p:cNvSpPr/>
          <p:nvPr/>
        </p:nvSpPr>
        <p:spPr>
          <a:xfrm>
            <a:off x="954615" y="2316444"/>
            <a:ext cx="2260882" cy="411769"/>
          </a:xfrm>
          <a:prstGeom prst="rect">
            <a:avLst/>
          </a:prstGeom>
        </p:spPr>
        <p:txBody>
          <a:bodyPr wrap="square" lIns="68568" tIns="34285" rIns="68568" bIns="34285">
            <a:spAutoFit/>
          </a:bodyPr>
          <a:lstStyle/>
          <a:p>
            <a:pPr>
              <a:lnSpc>
                <a:spcPct val="130000"/>
              </a:lnSpc>
            </a:pPr>
            <a:r>
              <a:rPr lang="zh-CN" altLang="en-US" sz="900" dirty="0">
                <a:solidFill>
                  <a:schemeClr val="bg1"/>
                </a:solidFill>
                <a:latin typeface="方正兰亭细黑_GBK" panose="02000000000000000000" pitchFamily="2" charset="-122"/>
                <a:ea typeface="方正兰亭细黑_GBK" panose="02000000000000000000" pitchFamily="2" charset="-122"/>
              </a:rPr>
              <a:t>此处添加详细文本描述建议与标题相关并符合整体语言风格。</a:t>
            </a:r>
          </a:p>
        </p:txBody>
      </p:sp>
      <p:sp>
        <p:nvSpPr>
          <p:cNvPr id="68" name="矩形 67"/>
          <p:cNvSpPr/>
          <p:nvPr/>
        </p:nvSpPr>
        <p:spPr>
          <a:xfrm>
            <a:off x="954614" y="3036207"/>
            <a:ext cx="1117873" cy="369270"/>
          </a:xfrm>
          <a:prstGeom prst="rect">
            <a:avLst/>
          </a:prstGeom>
        </p:spPr>
        <p:txBody>
          <a:bodyPr wrap="square" lIns="68568" tIns="34285" rIns="68568" bIns="34285">
            <a:spAutoFit/>
          </a:bodyPr>
          <a:lstStyle/>
          <a:p>
            <a:pPr>
              <a:lnSpc>
                <a:spcPct val="130000"/>
              </a:lnSpc>
              <a:spcAft>
                <a:spcPts val="900"/>
              </a:spcAft>
            </a:pPr>
            <a:r>
              <a:rPr lang="zh-CN" altLang="en-US" sz="1500" dirty="0">
                <a:solidFill>
                  <a:schemeClr val="accent2"/>
                </a:solidFill>
                <a:latin typeface="方正兰亭中黑_GBK" panose="02000000000000000000" pitchFamily="2" charset="-122"/>
                <a:ea typeface="方正兰亭中黑_GBK" panose="02000000000000000000" pitchFamily="2" charset="-122"/>
              </a:rPr>
              <a:t>品牌提升</a:t>
            </a:r>
            <a:endParaRPr lang="en-US" altLang="zh-CN" sz="1500" dirty="0">
              <a:solidFill>
                <a:schemeClr val="accent2"/>
              </a:solidFill>
              <a:latin typeface="方正兰亭中黑_GBK" panose="02000000000000000000" pitchFamily="2" charset="-122"/>
              <a:ea typeface="方正兰亭中黑_GBK" panose="02000000000000000000" pitchFamily="2" charset="-122"/>
            </a:endParaRPr>
          </a:p>
        </p:txBody>
      </p:sp>
      <p:sp>
        <p:nvSpPr>
          <p:cNvPr id="69" name="矩形 68"/>
          <p:cNvSpPr/>
          <p:nvPr/>
        </p:nvSpPr>
        <p:spPr>
          <a:xfrm>
            <a:off x="954615" y="3374121"/>
            <a:ext cx="2260882" cy="411769"/>
          </a:xfrm>
          <a:prstGeom prst="rect">
            <a:avLst/>
          </a:prstGeom>
        </p:spPr>
        <p:txBody>
          <a:bodyPr wrap="square" lIns="68568" tIns="34285" rIns="68568" bIns="34285">
            <a:spAutoFit/>
          </a:bodyPr>
          <a:lstStyle/>
          <a:p>
            <a:pPr>
              <a:lnSpc>
                <a:spcPct val="130000"/>
              </a:lnSpc>
            </a:pPr>
            <a:r>
              <a:rPr lang="zh-CN" altLang="en-US" sz="900" dirty="0">
                <a:solidFill>
                  <a:schemeClr val="bg1"/>
                </a:solidFill>
                <a:latin typeface="方正兰亭细黑_GBK" panose="02000000000000000000" pitchFamily="2" charset="-122"/>
                <a:ea typeface="方正兰亭细黑_GBK" panose="02000000000000000000" pitchFamily="2" charset="-122"/>
              </a:rPr>
              <a:t>此处添加详细文本描述建议与标题相关并符合整体语言风格。</a:t>
            </a:r>
          </a:p>
        </p:txBody>
      </p:sp>
      <p:sp>
        <p:nvSpPr>
          <p:cNvPr id="70" name="矩形 69"/>
          <p:cNvSpPr/>
          <p:nvPr/>
        </p:nvSpPr>
        <p:spPr>
          <a:xfrm>
            <a:off x="5577629" y="1978533"/>
            <a:ext cx="907917" cy="340083"/>
          </a:xfrm>
          <a:prstGeom prst="rect">
            <a:avLst/>
          </a:prstGeom>
        </p:spPr>
        <p:txBody>
          <a:bodyPr wrap="none" lIns="68568" tIns="34285" rIns="68568" bIns="34285">
            <a:spAutoFit/>
          </a:bodyPr>
          <a:lstStyle/>
          <a:p>
            <a:pPr>
              <a:lnSpc>
                <a:spcPct val="130000"/>
              </a:lnSpc>
              <a:spcAft>
                <a:spcPts val="900"/>
              </a:spcAft>
            </a:pPr>
            <a:r>
              <a:rPr lang="zh-CN" altLang="en-US" sz="1500" dirty="0">
                <a:solidFill>
                  <a:schemeClr val="bg1"/>
                </a:solidFill>
                <a:latin typeface="方正兰亭中黑_GBK" panose="02000000000000000000" pitchFamily="2" charset="-122"/>
                <a:ea typeface="方正兰亭中黑_GBK" panose="02000000000000000000" pitchFamily="2" charset="-122"/>
              </a:rPr>
              <a:t>覆盖区域</a:t>
            </a:r>
            <a:endParaRPr lang="en-US" altLang="zh-CN" sz="1500" dirty="0">
              <a:solidFill>
                <a:schemeClr val="bg1"/>
              </a:solidFill>
              <a:latin typeface="方正兰亭中黑_GBK" panose="02000000000000000000" pitchFamily="2" charset="-122"/>
              <a:ea typeface="方正兰亭中黑_GBK" panose="02000000000000000000" pitchFamily="2" charset="-122"/>
            </a:endParaRPr>
          </a:p>
        </p:txBody>
      </p:sp>
      <p:sp>
        <p:nvSpPr>
          <p:cNvPr id="71" name="矩形 70"/>
          <p:cNvSpPr/>
          <p:nvPr/>
        </p:nvSpPr>
        <p:spPr>
          <a:xfrm>
            <a:off x="5577628" y="2316444"/>
            <a:ext cx="2260882" cy="411769"/>
          </a:xfrm>
          <a:prstGeom prst="rect">
            <a:avLst/>
          </a:prstGeom>
        </p:spPr>
        <p:txBody>
          <a:bodyPr wrap="square" lIns="68568" tIns="34285" rIns="68568" bIns="34285">
            <a:spAutoFit/>
          </a:bodyPr>
          <a:lstStyle/>
          <a:p>
            <a:pPr>
              <a:lnSpc>
                <a:spcPct val="130000"/>
              </a:lnSpc>
            </a:pPr>
            <a:r>
              <a:rPr lang="zh-CN" altLang="en-US" sz="900" dirty="0">
                <a:solidFill>
                  <a:schemeClr val="bg1"/>
                </a:solidFill>
                <a:latin typeface="方正兰亭细黑_GBK" panose="02000000000000000000" pitchFamily="2" charset="-122"/>
                <a:ea typeface="方正兰亭细黑_GBK" panose="02000000000000000000" pitchFamily="2" charset="-122"/>
              </a:rPr>
              <a:t>此处添加详细文本描述建议与标题相关并符合整体语言风格。</a:t>
            </a:r>
          </a:p>
        </p:txBody>
      </p:sp>
      <p:sp>
        <p:nvSpPr>
          <p:cNvPr id="72" name="矩形 71"/>
          <p:cNvSpPr/>
          <p:nvPr/>
        </p:nvSpPr>
        <p:spPr>
          <a:xfrm>
            <a:off x="5577628" y="3036210"/>
            <a:ext cx="1970422" cy="340083"/>
          </a:xfrm>
          <a:prstGeom prst="rect">
            <a:avLst/>
          </a:prstGeom>
        </p:spPr>
        <p:txBody>
          <a:bodyPr wrap="square" lIns="68568" tIns="34285" rIns="68568" bIns="34285">
            <a:spAutoFit/>
          </a:bodyPr>
          <a:lstStyle/>
          <a:p>
            <a:pPr>
              <a:lnSpc>
                <a:spcPct val="130000"/>
              </a:lnSpc>
              <a:spcAft>
                <a:spcPts val="900"/>
              </a:spcAft>
            </a:pPr>
            <a:r>
              <a:rPr lang="zh-CN" altLang="en-US" sz="1500" dirty="0">
                <a:solidFill>
                  <a:schemeClr val="bg1"/>
                </a:solidFill>
                <a:latin typeface="方正兰亭中黑_GBK" panose="02000000000000000000" pitchFamily="2" charset="-122"/>
                <a:ea typeface="方正兰亭中黑_GBK" panose="02000000000000000000" pitchFamily="2" charset="-122"/>
              </a:rPr>
              <a:t>促进销售</a:t>
            </a:r>
            <a:endParaRPr lang="en-US" altLang="zh-CN" sz="1500" dirty="0">
              <a:solidFill>
                <a:schemeClr val="bg1"/>
              </a:solidFill>
              <a:latin typeface="方正兰亭中黑_GBK" panose="02000000000000000000" pitchFamily="2" charset="-122"/>
              <a:ea typeface="方正兰亭中黑_GBK" panose="02000000000000000000" pitchFamily="2" charset="-122"/>
            </a:endParaRPr>
          </a:p>
        </p:txBody>
      </p:sp>
      <p:sp>
        <p:nvSpPr>
          <p:cNvPr id="73" name="矩形 72"/>
          <p:cNvSpPr/>
          <p:nvPr/>
        </p:nvSpPr>
        <p:spPr>
          <a:xfrm>
            <a:off x="5577628" y="3374121"/>
            <a:ext cx="2260882" cy="411769"/>
          </a:xfrm>
          <a:prstGeom prst="rect">
            <a:avLst/>
          </a:prstGeom>
        </p:spPr>
        <p:txBody>
          <a:bodyPr wrap="square" lIns="68568" tIns="34285" rIns="68568" bIns="34285">
            <a:spAutoFit/>
          </a:bodyPr>
          <a:lstStyle/>
          <a:p>
            <a:pPr>
              <a:lnSpc>
                <a:spcPct val="130000"/>
              </a:lnSpc>
            </a:pPr>
            <a:r>
              <a:rPr lang="zh-CN" altLang="en-US" sz="900" dirty="0">
                <a:solidFill>
                  <a:schemeClr val="bg1"/>
                </a:solidFill>
                <a:latin typeface="方正兰亭细黑_GBK" panose="02000000000000000000" pitchFamily="2" charset="-122"/>
                <a:ea typeface="方正兰亭细黑_GBK" panose="02000000000000000000" pitchFamily="2" charset="-122"/>
              </a:rPr>
              <a:t>此处添加详细文本描述建议与标题相关并符合整体语言风格。</a:t>
            </a:r>
          </a:p>
        </p:txBody>
      </p:sp>
      <p:grpSp>
        <p:nvGrpSpPr>
          <p:cNvPr id="5" name="组合 9"/>
          <p:cNvGrpSpPr/>
          <p:nvPr/>
        </p:nvGrpSpPr>
        <p:grpSpPr>
          <a:xfrm>
            <a:off x="3956081" y="2776143"/>
            <a:ext cx="1376665" cy="1134478"/>
            <a:chOff x="5274662" y="3700463"/>
            <a:chExt cx="1835801" cy="1512638"/>
          </a:xfrm>
        </p:grpSpPr>
        <p:sp>
          <p:nvSpPr>
            <p:cNvPr id="50" name="Freeform 144"/>
            <p:cNvSpPr>
              <a:spLocks/>
            </p:cNvSpPr>
            <p:nvPr/>
          </p:nvSpPr>
          <p:spPr bwMode="auto">
            <a:xfrm rot="16200000">
              <a:off x="5436244" y="3538881"/>
              <a:ext cx="1512638" cy="1835801"/>
            </a:xfrm>
            <a:custGeom>
              <a:avLst/>
              <a:gdLst>
                <a:gd name="T0" fmla="*/ 397 w 992"/>
                <a:gd name="T1" fmla="*/ 1 h 1162"/>
                <a:gd name="T2" fmla="*/ 363 w 992"/>
                <a:gd name="T3" fmla="*/ 7 h 1162"/>
                <a:gd name="T4" fmla="*/ 362 w 992"/>
                <a:gd name="T5" fmla="*/ 8 h 1162"/>
                <a:gd name="T6" fmla="*/ 281 w 992"/>
                <a:gd name="T7" fmla="*/ 45 h 1162"/>
                <a:gd name="T8" fmla="*/ 270 w 992"/>
                <a:gd name="T9" fmla="*/ 77 h 1162"/>
                <a:gd name="T10" fmla="*/ 296 w 992"/>
                <a:gd name="T11" fmla="*/ 172 h 1162"/>
                <a:gd name="T12" fmla="*/ 310 w 992"/>
                <a:gd name="T13" fmla="*/ 217 h 1162"/>
                <a:gd name="T14" fmla="*/ 319 w 992"/>
                <a:gd name="T15" fmla="*/ 253 h 1162"/>
                <a:gd name="T16" fmla="*/ 308 w 992"/>
                <a:gd name="T17" fmla="*/ 290 h 1162"/>
                <a:gd name="T18" fmla="*/ 270 w 992"/>
                <a:gd name="T19" fmla="*/ 305 h 1162"/>
                <a:gd name="T20" fmla="*/ 253 w 992"/>
                <a:gd name="T21" fmla="*/ 307 h 1162"/>
                <a:gd name="T22" fmla="*/ 211 w 992"/>
                <a:gd name="T23" fmla="*/ 304 h 1162"/>
                <a:gd name="T24" fmla="*/ 122 w 992"/>
                <a:gd name="T25" fmla="*/ 298 h 1162"/>
                <a:gd name="T26" fmla="*/ 991 w 992"/>
                <a:gd name="T27" fmla="*/ 1032 h 1162"/>
                <a:gd name="T28" fmla="*/ 975 w 992"/>
                <a:gd name="T29" fmla="*/ 1162 h 1162"/>
                <a:gd name="T30" fmla="*/ 992 w 992"/>
                <a:gd name="T31" fmla="*/ 978 h 1162"/>
                <a:gd name="T32" fmla="*/ 964 w 992"/>
                <a:gd name="T33" fmla="*/ 858 h 1162"/>
                <a:gd name="T34" fmla="*/ 908 w 992"/>
                <a:gd name="T35" fmla="*/ 820 h 1162"/>
                <a:gd name="T36" fmla="*/ 883 w 992"/>
                <a:gd name="T37" fmla="*/ 818 h 1162"/>
                <a:gd name="T38" fmla="*/ 846 w 992"/>
                <a:gd name="T39" fmla="*/ 820 h 1162"/>
                <a:gd name="T40" fmla="*/ 844 w 992"/>
                <a:gd name="T41" fmla="*/ 821 h 1162"/>
                <a:gd name="T42" fmla="*/ 807 w 992"/>
                <a:gd name="T43" fmla="*/ 828 h 1162"/>
                <a:gd name="T44" fmla="*/ 760 w 992"/>
                <a:gd name="T45" fmla="*/ 840 h 1162"/>
                <a:gd name="T46" fmla="*/ 678 w 992"/>
                <a:gd name="T47" fmla="*/ 854 h 1162"/>
                <a:gd name="T48" fmla="*/ 678 w 992"/>
                <a:gd name="T49" fmla="*/ 854 h 1162"/>
                <a:gd name="T50" fmla="*/ 639 w 992"/>
                <a:gd name="T51" fmla="*/ 847 h 1162"/>
                <a:gd name="T52" fmla="*/ 612 w 992"/>
                <a:gd name="T53" fmla="*/ 822 h 1162"/>
                <a:gd name="T54" fmla="*/ 604 w 992"/>
                <a:gd name="T55" fmla="*/ 774 h 1162"/>
                <a:gd name="T56" fmla="*/ 604 w 992"/>
                <a:gd name="T57" fmla="*/ 758 h 1162"/>
                <a:gd name="T58" fmla="*/ 605 w 992"/>
                <a:gd name="T59" fmla="*/ 757 h 1162"/>
                <a:gd name="T60" fmla="*/ 619 w 992"/>
                <a:gd name="T61" fmla="*/ 674 h 1162"/>
                <a:gd name="T62" fmla="*/ 640 w 992"/>
                <a:gd name="T63" fmla="*/ 640 h 1162"/>
                <a:gd name="T64" fmla="*/ 672 w 992"/>
                <a:gd name="T65" fmla="*/ 629 h 1162"/>
                <a:gd name="T66" fmla="*/ 672 w 992"/>
                <a:gd name="T67" fmla="*/ 629 h 1162"/>
                <a:gd name="T68" fmla="*/ 708 w 992"/>
                <a:gd name="T69" fmla="*/ 635 h 1162"/>
                <a:gd name="T70" fmla="*/ 792 w 992"/>
                <a:gd name="T71" fmla="*/ 667 h 1162"/>
                <a:gd name="T72" fmla="*/ 834 w 992"/>
                <a:gd name="T73" fmla="*/ 681 h 1162"/>
                <a:gd name="T74" fmla="*/ 870 w 992"/>
                <a:gd name="T75" fmla="*/ 686 h 1162"/>
                <a:gd name="T76" fmla="*/ 902 w 992"/>
                <a:gd name="T77" fmla="*/ 679 h 1162"/>
                <a:gd name="T78" fmla="*/ 924 w 992"/>
                <a:gd name="T79" fmla="*/ 657 h 1162"/>
                <a:gd name="T80" fmla="*/ 937 w 992"/>
                <a:gd name="T81" fmla="*/ 550 h 1162"/>
                <a:gd name="T82" fmla="*/ 901 w 992"/>
                <a:gd name="T83" fmla="*/ 341 h 1162"/>
                <a:gd name="T84" fmla="*/ 885 w 992"/>
                <a:gd name="T85" fmla="*/ 280 h 1162"/>
                <a:gd name="T86" fmla="*/ 884 w 992"/>
                <a:gd name="T87" fmla="*/ 274 h 1162"/>
                <a:gd name="T88" fmla="*/ 709 w 992"/>
                <a:gd name="T89" fmla="*/ 291 h 1162"/>
                <a:gd name="T90" fmla="*/ 544 w 992"/>
                <a:gd name="T91" fmla="*/ 307 h 1162"/>
                <a:gd name="T92" fmla="*/ 544 w 992"/>
                <a:gd name="T93" fmla="*/ 307 h 1162"/>
                <a:gd name="T94" fmla="*/ 488 w 992"/>
                <a:gd name="T95" fmla="*/ 288 h 1162"/>
                <a:gd name="T96" fmla="*/ 460 w 992"/>
                <a:gd name="T97" fmla="*/ 228 h 1162"/>
                <a:gd name="T98" fmla="*/ 465 w 992"/>
                <a:gd name="T99" fmla="*/ 149 h 1162"/>
                <a:gd name="T100" fmla="*/ 474 w 992"/>
                <a:gd name="T101" fmla="*/ 117 h 1162"/>
                <a:gd name="T102" fmla="*/ 475 w 992"/>
                <a:gd name="T103" fmla="*/ 116 h 1162"/>
                <a:gd name="T104" fmla="*/ 475 w 992"/>
                <a:gd name="T105" fmla="*/ 115 h 1162"/>
                <a:gd name="T106" fmla="*/ 475 w 992"/>
                <a:gd name="T107" fmla="*/ 113 h 1162"/>
                <a:gd name="T108" fmla="*/ 487 w 992"/>
                <a:gd name="T109" fmla="*/ 66 h 1162"/>
                <a:gd name="T110" fmla="*/ 482 w 992"/>
                <a:gd name="T111" fmla="*/ 24 h 1162"/>
                <a:gd name="T112" fmla="*/ 450 w 992"/>
                <a:gd name="T113" fmla="*/ 1 h 1162"/>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26 h 10000"/>
                <a:gd name="connsiteX6" fmla="*/ 3659 w 10000"/>
                <a:gd name="connsiteY6" fmla="*/ 60 h 10000"/>
                <a:gd name="connsiteX7" fmla="*/ 3659 w 10000"/>
                <a:gd name="connsiteY7" fmla="*/ 60 h 10000"/>
                <a:gd name="connsiteX8" fmla="*/ 3659 w 10000"/>
                <a:gd name="connsiteY8" fmla="*/ 60 h 10000"/>
                <a:gd name="connsiteX9" fmla="*/ 3659 w 10000"/>
                <a:gd name="connsiteY9" fmla="*/ 60 h 10000"/>
                <a:gd name="connsiteX10" fmla="*/ 3649 w 10000"/>
                <a:gd name="connsiteY10" fmla="*/ 60 h 10000"/>
                <a:gd name="connsiteX11" fmla="*/ 3649 w 10000"/>
                <a:gd name="connsiteY11" fmla="*/ 60 h 10000"/>
                <a:gd name="connsiteX12" fmla="*/ 3649 w 10000"/>
                <a:gd name="connsiteY12" fmla="*/ 69 h 10000"/>
                <a:gd name="connsiteX13" fmla="*/ 3649 w 10000"/>
                <a:gd name="connsiteY13" fmla="*/ 69 h 10000"/>
                <a:gd name="connsiteX14" fmla="*/ 3649 w 10000"/>
                <a:gd name="connsiteY14" fmla="*/ 69 h 10000"/>
                <a:gd name="connsiteX15" fmla="*/ 3407 w 10000"/>
                <a:gd name="connsiteY15" fmla="*/ 120 h 10000"/>
                <a:gd name="connsiteX16" fmla="*/ 3216 w 10000"/>
                <a:gd name="connsiteY16" fmla="*/ 172 h 10000"/>
                <a:gd name="connsiteX17" fmla="*/ 3054 w 10000"/>
                <a:gd name="connsiteY17" fmla="*/ 241 h 10000"/>
                <a:gd name="connsiteX18" fmla="*/ 2913 w 10000"/>
                <a:gd name="connsiteY18" fmla="*/ 310 h 10000"/>
                <a:gd name="connsiteX19" fmla="*/ 2833 w 10000"/>
                <a:gd name="connsiteY19" fmla="*/ 387 h 10000"/>
                <a:gd name="connsiteX20" fmla="*/ 2792 w 10000"/>
                <a:gd name="connsiteY20" fmla="*/ 422 h 10000"/>
                <a:gd name="connsiteX21" fmla="*/ 2772 w 10000"/>
                <a:gd name="connsiteY21" fmla="*/ 465 h 10000"/>
                <a:gd name="connsiteX22" fmla="*/ 2732 w 10000"/>
                <a:gd name="connsiteY22" fmla="*/ 559 h 10000"/>
                <a:gd name="connsiteX23" fmla="*/ 2722 w 10000"/>
                <a:gd name="connsiteY23" fmla="*/ 663 h 10000"/>
                <a:gd name="connsiteX24" fmla="*/ 2722 w 10000"/>
                <a:gd name="connsiteY24" fmla="*/ 663 h 10000"/>
                <a:gd name="connsiteX25" fmla="*/ 2732 w 10000"/>
                <a:gd name="connsiteY25" fmla="*/ 783 h 10000"/>
                <a:gd name="connsiteX26" fmla="*/ 2762 w 10000"/>
                <a:gd name="connsiteY26" fmla="*/ 895 h 10000"/>
                <a:gd name="connsiteX27" fmla="*/ 2792 w 10000"/>
                <a:gd name="connsiteY27" fmla="*/ 1024 h 10000"/>
                <a:gd name="connsiteX28" fmla="*/ 2853 w 10000"/>
                <a:gd name="connsiteY28" fmla="*/ 1170 h 10000"/>
                <a:gd name="connsiteX29" fmla="*/ 2984 w 10000"/>
                <a:gd name="connsiteY29" fmla="*/ 1480 h 10000"/>
                <a:gd name="connsiteX30" fmla="*/ 3125 w 10000"/>
                <a:gd name="connsiteY30" fmla="*/ 1859 h 10000"/>
                <a:gd name="connsiteX31" fmla="*/ 3125 w 10000"/>
                <a:gd name="connsiteY31" fmla="*/ 1859 h 10000"/>
                <a:gd name="connsiteX32" fmla="*/ 3125 w 10000"/>
                <a:gd name="connsiteY32" fmla="*/ 1859 h 10000"/>
                <a:gd name="connsiteX33" fmla="*/ 3125 w 10000"/>
                <a:gd name="connsiteY33" fmla="*/ 1867 h 10000"/>
                <a:gd name="connsiteX34" fmla="*/ 3125 w 10000"/>
                <a:gd name="connsiteY34" fmla="*/ 1867 h 10000"/>
                <a:gd name="connsiteX35" fmla="*/ 3135 w 10000"/>
                <a:gd name="connsiteY35" fmla="*/ 1876 h 10000"/>
                <a:gd name="connsiteX36" fmla="*/ 3135 w 10000"/>
                <a:gd name="connsiteY36" fmla="*/ 1876 h 10000"/>
                <a:gd name="connsiteX37" fmla="*/ 3175 w 10000"/>
                <a:gd name="connsiteY37" fmla="*/ 1979 h 10000"/>
                <a:gd name="connsiteX38" fmla="*/ 3196 w 10000"/>
                <a:gd name="connsiteY38" fmla="*/ 2083 h 10000"/>
                <a:gd name="connsiteX39" fmla="*/ 3216 w 10000"/>
                <a:gd name="connsiteY39" fmla="*/ 2177 h 10000"/>
                <a:gd name="connsiteX40" fmla="*/ 3216 w 10000"/>
                <a:gd name="connsiteY40" fmla="*/ 2263 h 10000"/>
                <a:gd name="connsiteX41" fmla="*/ 3196 w 10000"/>
                <a:gd name="connsiteY41" fmla="*/ 2332 h 10000"/>
                <a:gd name="connsiteX42" fmla="*/ 3175 w 10000"/>
                <a:gd name="connsiteY42" fmla="*/ 2401 h 10000"/>
                <a:gd name="connsiteX43" fmla="*/ 3145 w 10000"/>
                <a:gd name="connsiteY43" fmla="*/ 2453 h 10000"/>
                <a:gd name="connsiteX44" fmla="*/ 3105 w 10000"/>
                <a:gd name="connsiteY44" fmla="*/ 2496 h 10000"/>
                <a:gd name="connsiteX45" fmla="*/ 3065 w 10000"/>
                <a:gd name="connsiteY45" fmla="*/ 2530 h 10000"/>
                <a:gd name="connsiteX46" fmla="*/ 3004 w 10000"/>
                <a:gd name="connsiteY46" fmla="*/ 2565 h 10000"/>
                <a:gd name="connsiteX47" fmla="*/ 2944 w 10000"/>
                <a:gd name="connsiteY47" fmla="*/ 2590 h 10000"/>
                <a:gd name="connsiteX48" fmla="*/ 2873 w 10000"/>
                <a:gd name="connsiteY48" fmla="*/ 2608 h 10000"/>
                <a:gd name="connsiteX49" fmla="*/ 2722 w 10000"/>
                <a:gd name="connsiteY49" fmla="*/ 2625 h 10000"/>
                <a:gd name="connsiteX50" fmla="*/ 2550 w 10000"/>
                <a:gd name="connsiteY50" fmla="*/ 2642 h 10000"/>
                <a:gd name="connsiteX51" fmla="*/ 2550 w 10000"/>
                <a:gd name="connsiteY51" fmla="*/ 2642 h 10000"/>
                <a:gd name="connsiteX52" fmla="*/ 2550 w 10000"/>
                <a:gd name="connsiteY52" fmla="*/ 2642 h 10000"/>
                <a:gd name="connsiteX53" fmla="*/ 2550 w 10000"/>
                <a:gd name="connsiteY53" fmla="*/ 2642 h 10000"/>
                <a:gd name="connsiteX54" fmla="*/ 2550 w 10000"/>
                <a:gd name="connsiteY54" fmla="*/ 2642 h 10000"/>
                <a:gd name="connsiteX55" fmla="*/ 2550 w 10000"/>
                <a:gd name="connsiteY55" fmla="*/ 2642 h 10000"/>
                <a:gd name="connsiteX56" fmla="*/ 2550 w 10000"/>
                <a:gd name="connsiteY56" fmla="*/ 2642 h 10000"/>
                <a:gd name="connsiteX57" fmla="*/ 2550 w 10000"/>
                <a:gd name="connsiteY57" fmla="*/ 2642 h 10000"/>
                <a:gd name="connsiteX58" fmla="*/ 2339 w 10000"/>
                <a:gd name="connsiteY58" fmla="*/ 2642 h 10000"/>
                <a:gd name="connsiteX59" fmla="*/ 2127 w 10000"/>
                <a:gd name="connsiteY59" fmla="*/ 2616 h 10000"/>
                <a:gd name="connsiteX60" fmla="*/ 2127 w 10000"/>
                <a:gd name="connsiteY60" fmla="*/ 2616 h 10000"/>
                <a:gd name="connsiteX61" fmla="*/ 1804 w 10000"/>
                <a:gd name="connsiteY61" fmla="*/ 2590 h 10000"/>
                <a:gd name="connsiteX62" fmla="*/ 1502 w 10000"/>
                <a:gd name="connsiteY62" fmla="*/ 2573 h 10000"/>
                <a:gd name="connsiteX63" fmla="*/ 1502 w 10000"/>
                <a:gd name="connsiteY63" fmla="*/ 2573 h 10000"/>
                <a:gd name="connsiteX64" fmla="*/ 1230 w 10000"/>
                <a:gd name="connsiteY64" fmla="*/ 2565 h 10000"/>
                <a:gd name="connsiteX65" fmla="*/ 867 w 10000"/>
                <a:gd name="connsiteY65" fmla="*/ 2547 h 10000"/>
                <a:gd name="connsiteX66" fmla="*/ 0 w 10000"/>
                <a:gd name="connsiteY66" fmla="*/ 2470 h 10000"/>
                <a:gd name="connsiteX67" fmla="*/ 0 w 10000"/>
                <a:gd name="connsiteY67" fmla="*/ 8881 h 10000"/>
                <a:gd name="connsiteX68" fmla="*/ 9990 w 10000"/>
                <a:gd name="connsiteY68" fmla="*/ 8881 h 10000"/>
                <a:gd name="connsiteX69" fmla="*/ 9990 w 10000"/>
                <a:gd name="connsiteY69" fmla="*/ 8881 h 10000"/>
                <a:gd name="connsiteX70" fmla="*/ 9960 w 10000"/>
                <a:gd name="connsiteY70" fmla="*/ 9131 h 10000"/>
                <a:gd name="connsiteX71" fmla="*/ 9919 w 10000"/>
                <a:gd name="connsiteY71" fmla="*/ 9398 h 10000"/>
                <a:gd name="connsiteX72" fmla="*/ 9879 w 10000"/>
                <a:gd name="connsiteY72" fmla="*/ 9682 h 10000"/>
                <a:gd name="connsiteX73" fmla="*/ 9829 w 10000"/>
                <a:gd name="connsiteY73" fmla="*/ 10000 h 10000"/>
                <a:gd name="connsiteX74" fmla="*/ 9829 w 10000"/>
                <a:gd name="connsiteY74" fmla="*/ 10000 h 10000"/>
                <a:gd name="connsiteX75" fmla="*/ 9909 w 10000"/>
                <a:gd name="connsiteY75" fmla="*/ 9527 h 10000"/>
                <a:gd name="connsiteX76" fmla="*/ 9960 w 10000"/>
                <a:gd name="connsiteY76" fmla="*/ 9114 h 10000"/>
                <a:gd name="connsiteX77" fmla="*/ 9990 w 10000"/>
                <a:gd name="connsiteY77" fmla="*/ 8744 h 10000"/>
                <a:gd name="connsiteX78" fmla="*/ 10000 w 10000"/>
                <a:gd name="connsiteY78" fmla="*/ 8417 h 10000"/>
                <a:gd name="connsiteX79" fmla="*/ 9970 w 10000"/>
                <a:gd name="connsiteY79" fmla="*/ 8141 h 10000"/>
                <a:gd name="connsiteX80" fmla="*/ 9940 w 10000"/>
                <a:gd name="connsiteY80" fmla="*/ 7900 h 10000"/>
                <a:gd name="connsiteX81" fmla="*/ 9879 w 10000"/>
                <a:gd name="connsiteY81" fmla="*/ 7702 h 10000"/>
                <a:gd name="connsiteX82" fmla="*/ 9798 w 10000"/>
                <a:gd name="connsiteY82" fmla="*/ 7522 h 10000"/>
                <a:gd name="connsiteX83" fmla="*/ 9718 w 10000"/>
                <a:gd name="connsiteY83" fmla="*/ 7384 h 10000"/>
                <a:gd name="connsiteX84" fmla="*/ 9617 w 10000"/>
                <a:gd name="connsiteY84" fmla="*/ 7272 h 10000"/>
                <a:gd name="connsiteX85" fmla="*/ 9506 w 10000"/>
                <a:gd name="connsiteY85" fmla="*/ 7186 h 10000"/>
                <a:gd name="connsiteX86" fmla="*/ 9395 w 10000"/>
                <a:gd name="connsiteY86" fmla="*/ 7126 h 10000"/>
                <a:gd name="connsiteX87" fmla="*/ 9274 w 10000"/>
                <a:gd name="connsiteY87" fmla="*/ 7083 h 10000"/>
                <a:gd name="connsiteX88" fmla="*/ 9153 w 10000"/>
                <a:gd name="connsiteY88" fmla="*/ 7057 h 10000"/>
                <a:gd name="connsiteX89" fmla="*/ 9022 w 10000"/>
                <a:gd name="connsiteY89" fmla="*/ 7040 h 10000"/>
                <a:gd name="connsiteX90" fmla="*/ 8901 w 10000"/>
                <a:gd name="connsiteY90" fmla="*/ 7040 h 10000"/>
                <a:gd name="connsiteX91" fmla="*/ 8901 w 10000"/>
                <a:gd name="connsiteY91" fmla="*/ 7040 h 10000"/>
                <a:gd name="connsiteX92" fmla="*/ 8901 w 10000"/>
                <a:gd name="connsiteY92" fmla="*/ 7040 h 10000"/>
                <a:gd name="connsiteX93" fmla="*/ 8901 w 10000"/>
                <a:gd name="connsiteY93" fmla="*/ 7040 h 10000"/>
                <a:gd name="connsiteX94" fmla="*/ 8901 w 10000"/>
                <a:gd name="connsiteY94" fmla="*/ 7040 h 10000"/>
                <a:gd name="connsiteX95" fmla="*/ 8901 w 10000"/>
                <a:gd name="connsiteY95" fmla="*/ 7040 h 10000"/>
                <a:gd name="connsiteX96" fmla="*/ 8700 w 10000"/>
                <a:gd name="connsiteY96" fmla="*/ 7040 h 10000"/>
                <a:gd name="connsiteX97" fmla="*/ 8528 w 10000"/>
                <a:gd name="connsiteY97" fmla="*/ 7057 h 10000"/>
                <a:gd name="connsiteX98" fmla="*/ 8528 w 10000"/>
                <a:gd name="connsiteY98" fmla="*/ 7057 h 10000"/>
                <a:gd name="connsiteX99" fmla="*/ 8528 w 10000"/>
                <a:gd name="connsiteY99" fmla="*/ 7057 h 10000"/>
                <a:gd name="connsiteX100" fmla="*/ 8528 w 10000"/>
                <a:gd name="connsiteY100" fmla="*/ 7057 h 10000"/>
                <a:gd name="connsiteX101" fmla="*/ 8518 w 10000"/>
                <a:gd name="connsiteY101" fmla="*/ 7065 h 10000"/>
                <a:gd name="connsiteX102" fmla="*/ 8518 w 10000"/>
                <a:gd name="connsiteY102" fmla="*/ 7065 h 10000"/>
                <a:gd name="connsiteX103" fmla="*/ 8508 w 10000"/>
                <a:gd name="connsiteY103" fmla="*/ 7065 h 10000"/>
                <a:gd name="connsiteX104" fmla="*/ 8508 w 10000"/>
                <a:gd name="connsiteY104" fmla="*/ 7065 h 10000"/>
                <a:gd name="connsiteX105" fmla="*/ 8508 w 10000"/>
                <a:gd name="connsiteY105" fmla="*/ 7065 h 10000"/>
                <a:gd name="connsiteX106" fmla="*/ 8508 w 10000"/>
                <a:gd name="connsiteY106" fmla="*/ 7065 h 10000"/>
                <a:gd name="connsiteX107" fmla="*/ 8337 w 10000"/>
                <a:gd name="connsiteY107" fmla="*/ 7083 h 10000"/>
                <a:gd name="connsiteX108" fmla="*/ 8135 w 10000"/>
                <a:gd name="connsiteY108" fmla="*/ 7126 h 10000"/>
                <a:gd name="connsiteX109" fmla="*/ 7671 w 10000"/>
                <a:gd name="connsiteY109" fmla="*/ 7229 h 10000"/>
                <a:gd name="connsiteX110" fmla="*/ 7671 w 10000"/>
                <a:gd name="connsiteY110" fmla="*/ 7229 h 10000"/>
                <a:gd name="connsiteX111" fmla="*/ 7671 w 10000"/>
                <a:gd name="connsiteY111" fmla="*/ 7229 h 10000"/>
                <a:gd name="connsiteX112" fmla="*/ 7671 w 10000"/>
                <a:gd name="connsiteY112" fmla="*/ 7229 h 10000"/>
                <a:gd name="connsiteX113" fmla="*/ 7661 w 10000"/>
                <a:gd name="connsiteY113" fmla="*/ 7229 h 10000"/>
                <a:gd name="connsiteX114" fmla="*/ 7661 w 10000"/>
                <a:gd name="connsiteY114" fmla="*/ 7229 h 10000"/>
                <a:gd name="connsiteX115" fmla="*/ 7450 w 10000"/>
                <a:gd name="connsiteY115" fmla="*/ 7272 h 10000"/>
                <a:gd name="connsiteX116" fmla="*/ 7248 w 10000"/>
                <a:gd name="connsiteY116" fmla="*/ 7315 h 10000"/>
                <a:gd name="connsiteX117" fmla="*/ 7036 w 10000"/>
                <a:gd name="connsiteY117" fmla="*/ 7349 h 10000"/>
                <a:gd name="connsiteX118" fmla="*/ 6835 w 10000"/>
                <a:gd name="connsiteY118" fmla="*/ 7349 h 10000"/>
                <a:gd name="connsiteX119" fmla="*/ 6835 w 10000"/>
                <a:gd name="connsiteY119" fmla="*/ 7349 h 10000"/>
                <a:gd name="connsiteX120" fmla="*/ 6835 w 10000"/>
                <a:gd name="connsiteY120" fmla="*/ 7349 h 10000"/>
                <a:gd name="connsiteX121" fmla="*/ 6835 w 10000"/>
                <a:gd name="connsiteY121" fmla="*/ 7349 h 10000"/>
                <a:gd name="connsiteX122" fmla="*/ 6835 w 10000"/>
                <a:gd name="connsiteY122" fmla="*/ 7349 h 10000"/>
                <a:gd name="connsiteX123" fmla="*/ 6835 w 10000"/>
                <a:gd name="connsiteY123" fmla="*/ 7349 h 10000"/>
                <a:gd name="connsiteX124" fmla="*/ 6835 w 10000"/>
                <a:gd name="connsiteY124" fmla="*/ 7349 h 10000"/>
                <a:gd name="connsiteX125" fmla="*/ 6835 w 10000"/>
                <a:gd name="connsiteY125" fmla="*/ 7349 h 10000"/>
                <a:gd name="connsiteX126" fmla="*/ 6663 w 10000"/>
                <a:gd name="connsiteY126" fmla="*/ 7349 h 10000"/>
                <a:gd name="connsiteX127" fmla="*/ 6512 w 10000"/>
                <a:gd name="connsiteY127" fmla="*/ 7315 h 10000"/>
                <a:gd name="connsiteX128" fmla="*/ 6442 w 10000"/>
                <a:gd name="connsiteY128" fmla="*/ 7289 h 10000"/>
                <a:gd name="connsiteX129" fmla="*/ 6381 w 10000"/>
                <a:gd name="connsiteY129" fmla="*/ 7263 h 10000"/>
                <a:gd name="connsiteX130" fmla="*/ 6321 w 10000"/>
                <a:gd name="connsiteY130" fmla="*/ 7229 h 10000"/>
                <a:gd name="connsiteX131" fmla="*/ 6270 w 10000"/>
                <a:gd name="connsiteY131" fmla="*/ 7186 h 10000"/>
                <a:gd name="connsiteX132" fmla="*/ 6220 w 10000"/>
                <a:gd name="connsiteY132" fmla="*/ 7134 h 10000"/>
                <a:gd name="connsiteX133" fmla="*/ 6169 w 10000"/>
                <a:gd name="connsiteY133" fmla="*/ 7074 h 10000"/>
                <a:gd name="connsiteX134" fmla="*/ 6149 w 10000"/>
                <a:gd name="connsiteY134" fmla="*/ 7014 h 10000"/>
                <a:gd name="connsiteX135" fmla="*/ 6109 w 10000"/>
                <a:gd name="connsiteY135" fmla="*/ 6936 h 10000"/>
                <a:gd name="connsiteX136" fmla="*/ 6099 w 10000"/>
                <a:gd name="connsiteY136" fmla="*/ 6859 h 10000"/>
                <a:gd name="connsiteX137" fmla="*/ 6089 w 10000"/>
                <a:gd name="connsiteY137" fmla="*/ 6764 h 10000"/>
                <a:gd name="connsiteX138" fmla="*/ 6089 w 10000"/>
                <a:gd name="connsiteY138" fmla="*/ 6661 h 10000"/>
                <a:gd name="connsiteX139" fmla="*/ 6089 w 10000"/>
                <a:gd name="connsiteY139" fmla="*/ 6549 h 10000"/>
                <a:gd name="connsiteX140" fmla="*/ 6089 w 10000"/>
                <a:gd name="connsiteY140" fmla="*/ 6549 h 10000"/>
                <a:gd name="connsiteX141" fmla="*/ 6089 w 10000"/>
                <a:gd name="connsiteY141" fmla="*/ 6549 h 10000"/>
                <a:gd name="connsiteX142" fmla="*/ 6089 w 10000"/>
                <a:gd name="connsiteY142" fmla="*/ 6549 h 10000"/>
                <a:gd name="connsiteX143" fmla="*/ 6089 w 10000"/>
                <a:gd name="connsiteY143" fmla="*/ 6523 h 10000"/>
                <a:gd name="connsiteX144" fmla="*/ 6089 w 10000"/>
                <a:gd name="connsiteY144" fmla="*/ 6523 h 10000"/>
                <a:gd name="connsiteX145" fmla="*/ 6099 w 10000"/>
                <a:gd name="connsiteY145" fmla="*/ 6523 h 10000"/>
                <a:gd name="connsiteX146" fmla="*/ 6099 w 10000"/>
                <a:gd name="connsiteY146" fmla="*/ 6523 h 10000"/>
                <a:gd name="connsiteX147" fmla="*/ 6099 w 10000"/>
                <a:gd name="connsiteY147" fmla="*/ 6515 h 10000"/>
                <a:gd name="connsiteX148" fmla="*/ 6099 w 10000"/>
                <a:gd name="connsiteY148" fmla="*/ 6515 h 10000"/>
                <a:gd name="connsiteX149" fmla="*/ 6099 w 10000"/>
                <a:gd name="connsiteY149" fmla="*/ 6515 h 10000"/>
                <a:gd name="connsiteX150" fmla="*/ 6099 w 10000"/>
                <a:gd name="connsiteY150" fmla="*/ 6515 h 10000"/>
                <a:gd name="connsiteX151" fmla="*/ 6129 w 10000"/>
                <a:gd name="connsiteY151" fmla="*/ 6231 h 10000"/>
                <a:gd name="connsiteX152" fmla="*/ 6179 w 10000"/>
                <a:gd name="connsiteY152" fmla="*/ 5998 h 10000"/>
                <a:gd name="connsiteX153" fmla="*/ 6240 w 10000"/>
                <a:gd name="connsiteY153" fmla="*/ 5800 h 10000"/>
                <a:gd name="connsiteX154" fmla="*/ 6280 w 10000"/>
                <a:gd name="connsiteY154" fmla="*/ 5731 h 10000"/>
                <a:gd name="connsiteX155" fmla="*/ 6321 w 10000"/>
                <a:gd name="connsiteY155" fmla="*/ 5654 h 10000"/>
                <a:gd name="connsiteX156" fmla="*/ 6351 w 10000"/>
                <a:gd name="connsiteY156" fmla="*/ 5602 h 10000"/>
                <a:gd name="connsiteX157" fmla="*/ 6401 w 10000"/>
                <a:gd name="connsiteY157" fmla="*/ 5551 h 10000"/>
                <a:gd name="connsiteX158" fmla="*/ 6452 w 10000"/>
                <a:gd name="connsiteY158" fmla="*/ 5508 h 10000"/>
                <a:gd name="connsiteX159" fmla="*/ 6512 w 10000"/>
                <a:gd name="connsiteY159" fmla="*/ 5473 h 10000"/>
                <a:gd name="connsiteX160" fmla="*/ 6563 w 10000"/>
                <a:gd name="connsiteY160" fmla="*/ 5448 h 10000"/>
                <a:gd name="connsiteX161" fmla="*/ 6623 w 10000"/>
                <a:gd name="connsiteY161" fmla="*/ 5439 h 10000"/>
                <a:gd name="connsiteX162" fmla="*/ 6694 w 10000"/>
                <a:gd name="connsiteY162" fmla="*/ 5422 h 10000"/>
                <a:gd name="connsiteX163" fmla="*/ 6774 w 10000"/>
                <a:gd name="connsiteY163" fmla="*/ 5413 h 10000"/>
                <a:gd name="connsiteX164" fmla="*/ 6774 w 10000"/>
                <a:gd name="connsiteY164" fmla="*/ 5413 h 10000"/>
                <a:gd name="connsiteX165" fmla="*/ 6774 w 10000"/>
                <a:gd name="connsiteY165" fmla="*/ 5413 h 10000"/>
                <a:gd name="connsiteX166" fmla="*/ 6774 w 10000"/>
                <a:gd name="connsiteY166" fmla="*/ 5413 h 10000"/>
                <a:gd name="connsiteX167" fmla="*/ 6774 w 10000"/>
                <a:gd name="connsiteY167" fmla="*/ 5413 h 10000"/>
                <a:gd name="connsiteX168" fmla="*/ 6774 w 10000"/>
                <a:gd name="connsiteY168" fmla="*/ 5413 h 10000"/>
                <a:gd name="connsiteX169" fmla="*/ 6774 w 10000"/>
                <a:gd name="connsiteY169" fmla="*/ 5413 h 10000"/>
                <a:gd name="connsiteX170" fmla="*/ 6774 w 10000"/>
                <a:gd name="connsiteY170" fmla="*/ 5413 h 10000"/>
                <a:gd name="connsiteX171" fmla="*/ 6875 w 10000"/>
                <a:gd name="connsiteY171" fmla="*/ 5422 h 10000"/>
                <a:gd name="connsiteX172" fmla="*/ 7006 w 10000"/>
                <a:gd name="connsiteY172" fmla="*/ 5448 h 10000"/>
                <a:gd name="connsiteX173" fmla="*/ 7137 w 10000"/>
                <a:gd name="connsiteY173" fmla="*/ 5465 h 10000"/>
                <a:gd name="connsiteX174" fmla="*/ 7268 w 10000"/>
                <a:gd name="connsiteY174" fmla="*/ 5508 h 10000"/>
                <a:gd name="connsiteX175" fmla="*/ 7601 w 10000"/>
                <a:gd name="connsiteY175" fmla="*/ 5611 h 10000"/>
                <a:gd name="connsiteX176" fmla="*/ 7964 w 10000"/>
                <a:gd name="connsiteY176" fmla="*/ 5740 h 10000"/>
                <a:gd name="connsiteX177" fmla="*/ 7964 w 10000"/>
                <a:gd name="connsiteY177" fmla="*/ 5740 h 10000"/>
                <a:gd name="connsiteX178" fmla="*/ 7984 w 10000"/>
                <a:gd name="connsiteY178" fmla="*/ 5740 h 10000"/>
                <a:gd name="connsiteX179" fmla="*/ 7984 w 10000"/>
                <a:gd name="connsiteY179" fmla="*/ 5740 h 10000"/>
                <a:gd name="connsiteX180" fmla="*/ 7994 w 10000"/>
                <a:gd name="connsiteY180" fmla="*/ 5740 h 10000"/>
                <a:gd name="connsiteX181" fmla="*/ 7994 w 10000"/>
                <a:gd name="connsiteY181" fmla="*/ 5740 h 10000"/>
                <a:gd name="connsiteX182" fmla="*/ 8216 w 10000"/>
                <a:gd name="connsiteY182" fmla="*/ 5809 h 10000"/>
                <a:gd name="connsiteX183" fmla="*/ 8407 w 10000"/>
                <a:gd name="connsiteY183" fmla="*/ 5861 h 10000"/>
                <a:gd name="connsiteX184" fmla="*/ 8599 w 10000"/>
                <a:gd name="connsiteY184" fmla="*/ 5895 h 10000"/>
                <a:gd name="connsiteX185" fmla="*/ 8770 w 10000"/>
                <a:gd name="connsiteY185" fmla="*/ 5904 h 10000"/>
                <a:gd name="connsiteX186" fmla="*/ 8770 w 10000"/>
                <a:gd name="connsiteY186" fmla="*/ 5904 h 10000"/>
                <a:gd name="connsiteX187" fmla="*/ 8770 w 10000"/>
                <a:gd name="connsiteY187" fmla="*/ 5904 h 10000"/>
                <a:gd name="connsiteX188" fmla="*/ 8770 w 10000"/>
                <a:gd name="connsiteY188" fmla="*/ 5904 h 10000"/>
                <a:gd name="connsiteX189" fmla="*/ 8770 w 10000"/>
                <a:gd name="connsiteY189" fmla="*/ 5904 h 10000"/>
                <a:gd name="connsiteX190" fmla="*/ 8770 w 10000"/>
                <a:gd name="connsiteY190" fmla="*/ 5904 h 10000"/>
                <a:gd name="connsiteX191" fmla="*/ 8911 w 10000"/>
                <a:gd name="connsiteY191" fmla="*/ 5895 h 10000"/>
                <a:gd name="connsiteX192" fmla="*/ 9032 w 10000"/>
                <a:gd name="connsiteY192" fmla="*/ 5861 h 10000"/>
                <a:gd name="connsiteX193" fmla="*/ 9093 w 10000"/>
                <a:gd name="connsiteY193" fmla="*/ 5843 h 10000"/>
                <a:gd name="connsiteX194" fmla="*/ 9143 w 10000"/>
                <a:gd name="connsiteY194" fmla="*/ 5818 h 10000"/>
                <a:gd name="connsiteX195" fmla="*/ 9194 w 10000"/>
                <a:gd name="connsiteY195" fmla="*/ 5792 h 10000"/>
                <a:gd name="connsiteX196" fmla="*/ 9244 w 10000"/>
                <a:gd name="connsiteY196" fmla="*/ 5749 h 10000"/>
                <a:gd name="connsiteX197" fmla="*/ 9274 w 10000"/>
                <a:gd name="connsiteY197" fmla="*/ 5706 h 10000"/>
                <a:gd name="connsiteX198" fmla="*/ 9315 w 10000"/>
                <a:gd name="connsiteY198" fmla="*/ 5654 h 10000"/>
                <a:gd name="connsiteX199" fmla="*/ 9375 w 10000"/>
                <a:gd name="connsiteY199" fmla="*/ 5534 h 10000"/>
                <a:gd name="connsiteX200" fmla="*/ 9425 w 10000"/>
                <a:gd name="connsiteY200" fmla="*/ 5370 h 10000"/>
                <a:gd name="connsiteX201" fmla="*/ 9446 w 10000"/>
                <a:gd name="connsiteY201" fmla="*/ 5198 h 10000"/>
                <a:gd name="connsiteX202" fmla="*/ 9456 w 10000"/>
                <a:gd name="connsiteY202" fmla="*/ 4974 h 10000"/>
                <a:gd name="connsiteX203" fmla="*/ 9446 w 10000"/>
                <a:gd name="connsiteY203" fmla="*/ 4733 h 10000"/>
                <a:gd name="connsiteX204" fmla="*/ 9415 w 10000"/>
                <a:gd name="connsiteY204" fmla="*/ 4458 h 10000"/>
                <a:gd name="connsiteX205" fmla="*/ 9365 w 10000"/>
                <a:gd name="connsiteY205" fmla="*/ 4131 h 10000"/>
                <a:gd name="connsiteX206" fmla="*/ 9284 w 10000"/>
                <a:gd name="connsiteY206" fmla="*/ 3778 h 10000"/>
                <a:gd name="connsiteX207" fmla="*/ 9204 w 10000"/>
                <a:gd name="connsiteY207" fmla="*/ 3365 h 10000"/>
                <a:gd name="connsiteX208" fmla="*/ 9083 w 10000"/>
                <a:gd name="connsiteY208" fmla="*/ 2935 h 10000"/>
                <a:gd name="connsiteX209" fmla="*/ 8931 w 10000"/>
                <a:gd name="connsiteY209" fmla="*/ 2453 h 10000"/>
                <a:gd name="connsiteX210" fmla="*/ 8931 w 10000"/>
                <a:gd name="connsiteY210" fmla="*/ 2453 h 10000"/>
                <a:gd name="connsiteX211" fmla="*/ 8931 w 10000"/>
                <a:gd name="connsiteY211" fmla="*/ 2418 h 10000"/>
                <a:gd name="connsiteX212" fmla="*/ 8931 w 10000"/>
                <a:gd name="connsiteY212" fmla="*/ 2418 h 10000"/>
                <a:gd name="connsiteX213" fmla="*/ 8921 w 10000"/>
                <a:gd name="connsiteY213" fmla="*/ 2410 h 10000"/>
                <a:gd name="connsiteX214" fmla="*/ 8921 w 10000"/>
                <a:gd name="connsiteY214" fmla="*/ 2410 h 10000"/>
                <a:gd name="connsiteX215" fmla="*/ 8911 w 10000"/>
                <a:gd name="connsiteY215" fmla="*/ 2367 h 10000"/>
                <a:gd name="connsiteX216" fmla="*/ 8911 w 10000"/>
                <a:gd name="connsiteY216" fmla="*/ 2367 h 10000"/>
                <a:gd name="connsiteX217" fmla="*/ 8911 w 10000"/>
                <a:gd name="connsiteY217" fmla="*/ 2358 h 10000"/>
                <a:gd name="connsiteX218" fmla="*/ 8911 w 10000"/>
                <a:gd name="connsiteY218" fmla="*/ 2358 h 10000"/>
                <a:gd name="connsiteX219" fmla="*/ 8911 w 10000"/>
                <a:gd name="connsiteY219" fmla="*/ 2358 h 10000"/>
                <a:gd name="connsiteX220" fmla="*/ 8911 w 10000"/>
                <a:gd name="connsiteY220" fmla="*/ 2358 h 10000"/>
                <a:gd name="connsiteX221" fmla="*/ 8478 w 10000"/>
                <a:gd name="connsiteY221" fmla="*/ 2384 h 10000"/>
                <a:gd name="connsiteX222" fmla="*/ 8044 w 10000"/>
                <a:gd name="connsiteY222" fmla="*/ 2418 h 10000"/>
                <a:gd name="connsiteX223" fmla="*/ 7147 w 10000"/>
                <a:gd name="connsiteY223" fmla="*/ 2504 h 10000"/>
                <a:gd name="connsiteX224" fmla="*/ 6300 w 10000"/>
                <a:gd name="connsiteY224" fmla="*/ 2590 h 10000"/>
                <a:gd name="connsiteX225" fmla="*/ 5917 w 10000"/>
                <a:gd name="connsiteY225" fmla="*/ 2616 h 10000"/>
                <a:gd name="connsiteX226" fmla="*/ 5554 w 10000"/>
                <a:gd name="connsiteY226" fmla="*/ 2642 h 10000"/>
                <a:gd name="connsiteX227" fmla="*/ 5554 w 10000"/>
                <a:gd name="connsiteY227" fmla="*/ 2642 h 10000"/>
                <a:gd name="connsiteX228" fmla="*/ 5484 w 10000"/>
                <a:gd name="connsiteY228" fmla="*/ 2642 h 10000"/>
                <a:gd name="connsiteX229" fmla="*/ 5484 w 10000"/>
                <a:gd name="connsiteY229" fmla="*/ 2642 h 10000"/>
                <a:gd name="connsiteX230" fmla="*/ 5484 w 10000"/>
                <a:gd name="connsiteY230" fmla="*/ 2642 h 10000"/>
                <a:gd name="connsiteX231" fmla="*/ 5484 w 10000"/>
                <a:gd name="connsiteY231" fmla="*/ 2642 h 10000"/>
                <a:gd name="connsiteX232" fmla="*/ 5484 w 10000"/>
                <a:gd name="connsiteY232" fmla="*/ 2642 h 10000"/>
                <a:gd name="connsiteX233" fmla="*/ 5484 w 10000"/>
                <a:gd name="connsiteY233" fmla="*/ 2642 h 10000"/>
                <a:gd name="connsiteX234" fmla="*/ 5484 w 10000"/>
                <a:gd name="connsiteY234" fmla="*/ 2642 h 10000"/>
                <a:gd name="connsiteX235" fmla="*/ 5313 w 10000"/>
                <a:gd name="connsiteY235" fmla="*/ 2625 h 10000"/>
                <a:gd name="connsiteX236" fmla="*/ 5151 w 10000"/>
                <a:gd name="connsiteY236" fmla="*/ 2599 h 10000"/>
                <a:gd name="connsiteX237" fmla="*/ 5030 w 10000"/>
                <a:gd name="connsiteY237" fmla="*/ 2547 h 10000"/>
                <a:gd name="connsiteX238" fmla="*/ 4919 w 10000"/>
                <a:gd name="connsiteY238" fmla="*/ 2478 h 10000"/>
                <a:gd name="connsiteX239" fmla="*/ 4829 w 10000"/>
                <a:gd name="connsiteY239" fmla="*/ 2401 h 10000"/>
                <a:gd name="connsiteX240" fmla="*/ 4748 w 10000"/>
                <a:gd name="connsiteY240" fmla="*/ 2306 h 10000"/>
                <a:gd name="connsiteX241" fmla="*/ 4708 w 10000"/>
                <a:gd name="connsiteY241" fmla="*/ 2203 h 10000"/>
                <a:gd name="connsiteX242" fmla="*/ 4667 w 10000"/>
                <a:gd name="connsiteY242" fmla="*/ 2083 h 10000"/>
                <a:gd name="connsiteX243" fmla="*/ 4637 w 10000"/>
                <a:gd name="connsiteY243" fmla="*/ 1962 h 10000"/>
                <a:gd name="connsiteX244" fmla="*/ 4627 w 10000"/>
                <a:gd name="connsiteY244" fmla="*/ 1833 h 10000"/>
                <a:gd name="connsiteX245" fmla="*/ 4627 w 10000"/>
                <a:gd name="connsiteY245" fmla="*/ 1695 h 10000"/>
                <a:gd name="connsiteX246" fmla="*/ 4637 w 10000"/>
                <a:gd name="connsiteY246" fmla="*/ 1566 h 10000"/>
                <a:gd name="connsiteX247" fmla="*/ 4667 w 10000"/>
                <a:gd name="connsiteY247" fmla="*/ 1420 h 10000"/>
                <a:gd name="connsiteX248" fmla="*/ 4688 w 10000"/>
                <a:gd name="connsiteY248" fmla="*/ 1282 h 10000"/>
                <a:gd name="connsiteX249" fmla="*/ 4728 w 10000"/>
                <a:gd name="connsiteY249" fmla="*/ 1145 h 10000"/>
                <a:gd name="connsiteX250" fmla="*/ 4778 w 10000"/>
                <a:gd name="connsiteY250" fmla="*/ 1007 h 10000"/>
                <a:gd name="connsiteX251" fmla="*/ 4778 w 10000"/>
                <a:gd name="connsiteY251" fmla="*/ 1007 h 10000"/>
                <a:gd name="connsiteX252" fmla="*/ 4778 w 10000"/>
                <a:gd name="connsiteY252" fmla="*/ 1007 h 10000"/>
                <a:gd name="connsiteX253" fmla="*/ 4778 w 10000"/>
                <a:gd name="connsiteY253" fmla="*/ 1007 h 10000"/>
                <a:gd name="connsiteX254" fmla="*/ 4778 w 10000"/>
                <a:gd name="connsiteY254" fmla="*/ 1007 h 10000"/>
                <a:gd name="connsiteX255" fmla="*/ 4778 w 10000"/>
                <a:gd name="connsiteY255" fmla="*/ 1007 h 10000"/>
                <a:gd name="connsiteX256" fmla="*/ 4788 w 10000"/>
                <a:gd name="connsiteY256" fmla="*/ 998 h 10000"/>
                <a:gd name="connsiteX257" fmla="*/ 4788 w 10000"/>
                <a:gd name="connsiteY257" fmla="*/ 998 h 10000"/>
                <a:gd name="connsiteX258" fmla="*/ 4788 w 10000"/>
                <a:gd name="connsiteY258" fmla="*/ 998 h 10000"/>
                <a:gd name="connsiteX259" fmla="*/ 4788 w 10000"/>
                <a:gd name="connsiteY259" fmla="*/ 998 h 10000"/>
                <a:gd name="connsiteX260" fmla="*/ 4788 w 10000"/>
                <a:gd name="connsiteY260" fmla="*/ 990 h 10000"/>
                <a:gd name="connsiteX261" fmla="*/ 4788 w 10000"/>
                <a:gd name="connsiteY261" fmla="*/ 990 h 10000"/>
                <a:gd name="connsiteX262" fmla="*/ 4788 w 10000"/>
                <a:gd name="connsiteY262" fmla="*/ 990 h 10000"/>
                <a:gd name="connsiteX263" fmla="*/ 4788 w 10000"/>
                <a:gd name="connsiteY263" fmla="*/ 990 h 10000"/>
                <a:gd name="connsiteX264" fmla="*/ 4788 w 10000"/>
                <a:gd name="connsiteY264" fmla="*/ 981 h 10000"/>
                <a:gd name="connsiteX265" fmla="*/ 4788 w 10000"/>
                <a:gd name="connsiteY265" fmla="*/ 981 h 10000"/>
                <a:gd name="connsiteX266" fmla="*/ 4788 w 10000"/>
                <a:gd name="connsiteY266" fmla="*/ 981 h 10000"/>
                <a:gd name="connsiteX267" fmla="*/ 4788 w 10000"/>
                <a:gd name="connsiteY267" fmla="*/ 981 h 10000"/>
                <a:gd name="connsiteX268" fmla="*/ 4788 w 10000"/>
                <a:gd name="connsiteY268" fmla="*/ 972 h 10000"/>
                <a:gd name="connsiteX269" fmla="*/ 4788 w 10000"/>
                <a:gd name="connsiteY269" fmla="*/ 972 h 10000"/>
                <a:gd name="connsiteX270" fmla="*/ 4798 w 10000"/>
                <a:gd name="connsiteY270" fmla="*/ 972 h 10000"/>
                <a:gd name="connsiteX271" fmla="*/ 4798 w 10000"/>
                <a:gd name="connsiteY271" fmla="*/ 972 h 10000"/>
                <a:gd name="connsiteX272" fmla="*/ 4859 w 10000"/>
                <a:gd name="connsiteY272" fmla="*/ 757 h 10000"/>
                <a:gd name="connsiteX273" fmla="*/ 4909 w 10000"/>
                <a:gd name="connsiteY273" fmla="*/ 568 h 10000"/>
                <a:gd name="connsiteX274" fmla="*/ 4919 w 10000"/>
                <a:gd name="connsiteY274" fmla="*/ 491 h 10000"/>
                <a:gd name="connsiteX275" fmla="*/ 4919 w 10000"/>
                <a:gd name="connsiteY275" fmla="*/ 404 h 10000"/>
                <a:gd name="connsiteX276" fmla="*/ 4909 w 10000"/>
                <a:gd name="connsiteY276" fmla="*/ 336 h 10000"/>
                <a:gd name="connsiteX277" fmla="*/ 4899 w 10000"/>
                <a:gd name="connsiteY277" fmla="*/ 267 h 10000"/>
                <a:gd name="connsiteX278" fmla="*/ 4859 w 10000"/>
                <a:gd name="connsiteY278" fmla="*/ 207 h 10000"/>
                <a:gd name="connsiteX279" fmla="*/ 4829 w 10000"/>
                <a:gd name="connsiteY279" fmla="*/ 155 h 10000"/>
                <a:gd name="connsiteX280" fmla="*/ 4778 w 10000"/>
                <a:gd name="connsiteY280" fmla="*/ 103 h 10000"/>
                <a:gd name="connsiteX281" fmla="*/ 4708 w 10000"/>
                <a:gd name="connsiteY281" fmla="*/ 69 h 10000"/>
                <a:gd name="connsiteX282" fmla="*/ 4627 w 10000"/>
                <a:gd name="connsiteY282" fmla="*/ 43 h 10000"/>
                <a:gd name="connsiteX283" fmla="*/ 4536 w 10000"/>
                <a:gd name="connsiteY283" fmla="*/ 9 h 10000"/>
                <a:gd name="connsiteX284" fmla="*/ 4425 w 10000"/>
                <a:gd name="connsiteY284" fmla="*/ 0 h 10000"/>
                <a:gd name="connsiteX285" fmla="*/ 4304 w 10000"/>
                <a:gd name="connsiteY285" fmla="*/ 0 h 10000"/>
                <a:gd name="connsiteX286" fmla="*/ 4304 w 10000"/>
                <a:gd name="connsiteY286" fmla="*/ 0 h 10000"/>
                <a:gd name="connsiteX287" fmla="*/ 4304 w 10000"/>
                <a:gd name="connsiteY287"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26 h 10000"/>
                <a:gd name="connsiteX6" fmla="*/ 3659 w 10000"/>
                <a:gd name="connsiteY6" fmla="*/ 60 h 10000"/>
                <a:gd name="connsiteX7" fmla="*/ 3659 w 10000"/>
                <a:gd name="connsiteY7" fmla="*/ 60 h 10000"/>
                <a:gd name="connsiteX8" fmla="*/ 3659 w 10000"/>
                <a:gd name="connsiteY8" fmla="*/ 60 h 10000"/>
                <a:gd name="connsiteX9" fmla="*/ 3659 w 10000"/>
                <a:gd name="connsiteY9" fmla="*/ 60 h 10000"/>
                <a:gd name="connsiteX10" fmla="*/ 3649 w 10000"/>
                <a:gd name="connsiteY10" fmla="*/ 60 h 10000"/>
                <a:gd name="connsiteX11" fmla="*/ 3649 w 10000"/>
                <a:gd name="connsiteY11" fmla="*/ 60 h 10000"/>
                <a:gd name="connsiteX12" fmla="*/ 3649 w 10000"/>
                <a:gd name="connsiteY12" fmla="*/ 69 h 10000"/>
                <a:gd name="connsiteX13" fmla="*/ 3649 w 10000"/>
                <a:gd name="connsiteY13" fmla="*/ 69 h 10000"/>
                <a:gd name="connsiteX14" fmla="*/ 3649 w 10000"/>
                <a:gd name="connsiteY14" fmla="*/ 69 h 10000"/>
                <a:gd name="connsiteX15" fmla="*/ 3407 w 10000"/>
                <a:gd name="connsiteY15" fmla="*/ 120 h 10000"/>
                <a:gd name="connsiteX16" fmla="*/ 3216 w 10000"/>
                <a:gd name="connsiteY16" fmla="*/ 172 h 10000"/>
                <a:gd name="connsiteX17" fmla="*/ 3054 w 10000"/>
                <a:gd name="connsiteY17" fmla="*/ 241 h 10000"/>
                <a:gd name="connsiteX18" fmla="*/ 2913 w 10000"/>
                <a:gd name="connsiteY18" fmla="*/ 310 h 10000"/>
                <a:gd name="connsiteX19" fmla="*/ 2833 w 10000"/>
                <a:gd name="connsiteY19" fmla="*/ 387 h 10000"/>
                <a:gd name="connsiteX20" fmla="*/ 2792 w 10000"/>
                <a:gd name="connsiteY20" fmla="*/ 422 h 10000"/>
                <a:gd name="connsiteX21" fmla="*/ 2772 w 10000"/>
                <a:gd name="connsiteY21" fmla="*/ 465 h 10000"/>
                <a:gd name="connsiteX22" fmla="*/ 2732 w 10000"/>
                <a:gd name="connsiteY22" fmla="*/ 559 h 10000"/>
                <a:gd name="connsiteX23" fmla="*/ 2722 w 10000"/>
                <a:gd name="connsiteY23" fmla="*/ 663 h 10000"/>
                <a:gd name="connsiteX24" fmla="*/ 2722 w 10000"/>
                <a:gd name="connsiteY24" fmla="*/ 663 h 10000"/>
                <a:gd name="connsiteX25" fmla="*/ 2732 w 10000"/>
                <a:gd name="connsiteY25" fmla="*/ 783 h 10000"/>
                <a:gd name="connsiteX26" fmla="*/ 2762 w 10000"/>
                <a:gd name="connsiteY26" fmla="*/ 895 h 10000"/>
                <a:gd name="connsiteX27" fmla="*/ 2792 w 10000"/>
                <a:gd name="connsiteY27" fmla="*/ 1024 h 10000"/>
                <a:gd name="connsiteX28" fmla="*/ 2853 w 10000"/>
                <a:gd name="connsiteY28" fmla="*/ 1170 h 10000"/>
                <a:gd name="connsiteX29" fmla="*/ 2984 w 10000"/>
                <a:gd name="connsiteY29" fmla="*/ 1480 h 10000"/>
                <a:gd name="connsiteX30" fmla="*/ 3125 w 10000"/>
                <a:gd name="connsiteY30" fmla="*/ 1859 h 10000"/>
                <a:gd name="connsiteX31" fmla="*/ 3125 w 10000"/>
                <a:gd name="connsiteY31" fmla="*/ 1859 h 10000"/>
                <a:gd name="connsiteX32" fmla="*/ 3125 w 10000"/>
                <a:gd name="connsiteY32" fmla="*/ 1859 h 10000"/>
                <a:gd name="connsiteX33" fmla="*/ 3125 w 10000"/>
                <a:gd name="connsiteY33" fmla="*/ 1867 h 10000"/>
                <a:gd name="connsiteX34" fmla="*/ 3125 w 10000"/>
                <a:gd name="connsiteY34" fmla="*/ 1867 h 10000"/>
                <a:gd name="connsiteX35" fmla="*/ 3135 w 10000"/>
                <a:gd name="connsiteY35" fmla="*/ 1876 h 10000"/>
                <a:gd name="connsiteX36" fmla="*/ 3135 w 10000"/>
                <a:gd name="connsiteY36" fmla="*/ 1876 h 10000"/>
                <a:gd name="connsiteX37" fmla="*/ 3175 w 10000"/>
                <a:gd name="connsiteY37" fmla="*/ 1979 h 10000"/>
                <a:gd name="connsiteX38" fmla="*/ 3196 w 10000"/>
                <a:gd name="connsiteY38" fmla="*/ 2083 h 10000"/>
                <a:gd name="connsiteX39" fmla="*/ 3216 w 10000"/>
                <a:gd name="connsiteY39" fmla="*/ 2177 h 10000"/>
                <a:gd name="connsiteX40" fmla="*/ 3216 w 10000"/>
                <a:gd name="connsiteY40" fmla="*/ 2263 h 10000"/>
                <a:gd name="connsiteX41" fmla="*/ 3196 w 10000"/>
                <a:gd name="connsiteY41" fmla="*/ 2332 h 10000"/>
                <a:gd name="connsiteX42" fmla="*/ 3175 w 10000"/>
                <a:gd name="connsiteY42" fmla="*/ 2401 h 10000"/>
                <a:gd name="connsiteX43" fmla="*/ 3145 w 10000"/>
                <a:gd name="connsiteY43" fmla="*/ 2453 h 10000"/>
                <a:gd name="connsiteX44" fmla="*/ 3105 w 10000"/>
                <a:gd name="connsiteY44" fmla="*/ 2496 h 10000"/>
                <a:gd name="connsiteX45" fmla="*/ 3065 w 10000"/>
                <a:gd name="connsiteY45" fmla="*/ 2530 h 10000"/>
                <a:gd name="connsiteX46" fmla="*/ 3004 w 10000"/>
                <a:gd name="connsiteY46" fmla="*/ 2565 h 10000"/>
                <a:gd name="connsiteX47" fmla="*/ 2944 w 10000"/>
                <a:gd name="connsiteY47" fmla="*/ 2590 h 10000"/>
                <a:gd name="connsiteX48" fmla="*/ 2873 w 10000"/>
                <a:gd name="connsiteY48" fmla="*/ 2608 h 10000"/>
                <a:gd name="connsiteX49" fmla="*/ 2722 w 10000"/>
                <a:gd name="connsiteY49" fmla="*/ 2625 h 10000"/>
                <a:gd name="connsiteX50" fmla="*/ 2550 w 10000"/>
                <a:gd name="connsiteY50" fmla="*/ 2642 h 10000"/>
                <a:gd name="connsiteX51" fmla="*/ 2550 w 10000"/>
                <a:gd name="connsiteY51" fmla="*/ 2642 h 10000"/>
                <a:gd name="connsiteX52" fmla="*/ 2550 w 10000"/>
                <a:gd name="connsiteY52" fmla="*/ 2642 h 10000"/>
                <a:gd name="connsiteX53" fmla="*/ 2550 w 10000"/>
                <a:gd name="connsiteY53" fmla="*/ 2642 h 10000"/>
                <a:gd name="connsiteX54" fmla="*/ 2550 w 10000"/>
                <a:gd name="connsiteY54" fmla="*/ 2642 h 10000"/>
                <a:gd name="connsiteX55" fmla="*/ 2550 w 10000"/>
                <a:gd name="connsiteY55" fmla="*/ 2642 h 10000"/>
                <a:gd name="connsiteX56" fmla="*/ 2550 w 10000"/>
                <a:gd name="connsiteY56" fmla="*/ 2642 h 10000"/>
                <a:gd name="connsiteX57" fmla="*/ 2550 w 10000"/>
                <a:gd name="connsiteY57" fmla="*/ 2642 h 10000"/>
                <a:gd name="connsiteX58" fmla="*/ 2339 w 10000"/>
                <a:gd name="connsiteY58" fmla="*/ 2642 h 10000"/>
                <a:gd name="connsiteX59" fmla="*/ 2127 w 10000"/>
                <a:gd name="connsiteY59" fmla="*/ 2616 h 10000"/>
                <a:gd name="connsiteX60" fmla="*/ 2127 w 10000"/>
                <a:gd name="connsiteY60" fmla="*/ 2616 h 10000"/>
                <a:gd name="connsiteX61" fmla="*/ 1804 w 10000"/>
                <a:gd name="connsiteY61" fmla="*/ 2590 h 10000"/>
                <a:gd name="connsiteX62" fmla="*/ 1502 w 10000"/>
                <a:gd name="connsiteY62" fmla="*/ 2573 h 10000"/>
                <a:gd name="connsiteX63" fmla="*/ 1502 w 10000"/>
                <a:gd name="connsiteY63" fmla="*/ 2573 h 10000"/>
                <a:gd name="connsiteX64" fmla="*/ 1230 w 10000"/>
                <a:gd name="connsiteY64" fmla="*/ 2565 h 10000"/>
                <a:gd name="connsiteX65" fmla="*/ 867 w 10000"/>
                <a:gd name="connsiteY65" fmla="*/ 2547 h 10000"/>
                <a:gd name="connsiteX66" fmla="*/ 0 w 10000"/>
                <a:gd name="connsiteY66" fmla="*/ 2470 h 10000"/>
                <a:gd name="connsiteX67" fmla="*/ 0 w 10000"/>
                <a:gd name="connsiteY67" fmla="*/ 8881 h 10000"/>
                <a:gd name="connsiteX68" fmla="*/ 9990 w 10000"/>
                <a:gd name="connsiteY68" fmla="*/ 8881 h 10000"/>
                <a:gd name="connsiteX69" fmla="*/ 9990 w 10000"/>
                <a:gd name="connsiteY69" fmla="*/ 8881 h 10000"/>
                <a:gd name="connsiteX70" fmla="*/ 9960 w 10000"/>
                <a:gd name="connsiteY70" fmla="*/ 9131 h 10000"/>
                <a:gd name="connsiteX71" fmla="*/ 9919 w 10000"/>
                <a:gd name="connsiteY71" fmla="*/ 9398 h 10000"/>
                <a:gd name="connsiteX72" fmla="*/ 9879 w 10000"/>
                <a:gd name="connsiteY72" fmla="*/ 9682 h 10000"/>
                <a:gd name="connsiteX73" fmla="*/ 9829 w 10000"/>
                <a:gd name="connsiteY73" fmla="*/ 10000 h 10000"/>
                <a:gd name="connsiteX74" fmla="*/ 9909 w 10000"/>
                <a:gd name="connsiteY74" fmla="*/ 9527 h 10000"/>
                <a:gd name="connsiteX75" fmla="*/ 9960 w 10000"/>
                <a:gd name="connsiteY75" fmla="*/ 9114 h 10000"/>
                <a:gd name="connsiteX76" fmla="*/ 9990 w 10000"/>
                <a:gd name="connsiteY76" fmla="*/ 8744 h 10000"/>
                <a:gd name="connsiteX77" fmla="*/ 10000 w 10000"/>
                <a:gd name="connsiteY77" fmla="*/ 8417 h 10000"/>
                <a:gd name="connsiteX78" fmla="*/ 9970 w 10000"/>
                <a:gd name="connsiteY78" fmla="*/ 8141 h 10000"/>
                <a:gd name="connsiteX79" fmla="*/ 9940 w 10000"/>
                <a:gd name="connsiteY79" fmla="*/ 7900 h 10000"/>
                <a:gd name="connsiteX80" fmla="*/ 9879 w 10000"/>
                <a:gd name="connsiteY80" fmla="*/ 7702 h 10000"/>
                <a:gd name="connsiteX81" fmla="*/ 9798 w 10000"/>
                <a:gd name="connsiteY81" fmla="*/ 7522 h 10000"/>
                <a:gd name="connsiteX82" fmla="*/ 9718 w 10000"/>
                <a:gd name="connsiteY82" fmla="*/ 7384 h 10000"/>
                <a:gd name="connsiteX83" fmla="*/ 9617 w 10000"/>
                <a:gd name="connsiteY83" fmla="*/ 7272 h 10000"/>
                <a:gd name="connsiteX84" fmla="*/ 9506 w 10000"/>
                <a:gd name="connsiteY84" fmla="*/ 7186 h 10000"/>
                <a:gd name="connsiteX85" fmla="*/ 9395 w 10000"/>
                <a:gd name="connsiteY85" fmla="*/ 7126 h 10000"/>
                <a:gd name="connsiteX86" fmla="*/ 9274 w 10000"/>
                <a:gd name="connsiteY86" fmla="*/ 7083 h 10000"/>
                <a:gd name="connsiteX87" fmla="*/ 9153 w 10000"/>
                <a:gd name="connsiteY87" fmla="*/ 7057 h 10000"/>
                <a:gd name="connsiteX88" fmla="*/ 9022 w 10000"/>
                <a:gd name="connsiteY88" fmla="*/ 7040 h 10000"/>
                <a:gd name="connsiteX89" fmla="*/ 8901 w 10000"/>
                <a:gd name="connsiteY89" fmla="*/ 7040 h 10000"/>
                <a:gd name="connsiteX90" fmla="*/ 8901 w 10000"/>
                <a:gd name="connsiteY90" fmla="*/ 7040 h 10000"/>
                <a:gd name="connsiteX91" fmla="*/ 8901 w 10000"/>
                <a:gd name="connsiteY91" fmla="*/ 7040 h 10000"/>
                <a:gd name="connsiteX92" fmla="*/ 8901 w 10000"/>
                <a:gd name="connsiteY92" fmla="*/ 7040 h 10000"/>
                <a:gd name="connsiteX93" fmla="*/ 8901 w 10000"/>
                <a:gd name="connsiteY93" fmla="*/ 7040 h 10000"/>
                <a:gd name="connsiteX94" fmla="*/ 8901 w 10000"/>
                <a:gd name="connsiteY94" fmla="*/ 7040 h 10000"/>
                <a:gd name="connsiteX95" fmla="*/ 8700 w 10000"/>
                <a:gd name="connsiteY95" fmla="*/ 7040 h 10000"/>
                <a:gd name="connsiteX96" fmla="*/ 8528 w 10000"/>
                <a:gd name="connsiteY96" fmla="*/ 7057 h 10000"/>
                <a:gd name="connsiteX97" fmla="*/ 8528 w 10000"/>
                <a:gd name="connsiteY97" fmla="*/ 7057 h 10000"/>
                <a:gd name="connsiteX98" fmla="*/ 8528 w 10000"/>
                <a:gd name="connsiteY98" fmla="*/ 7057 h 10000"/>
                <a:gd name="connsiteX99" fmla="*/ 8528 w 10000"/>
                <a:gd name="connsiteY99" fmla="*/ 7057 h 10000"/>
                <a:gd name="connsiteX100" fmla="*/ 8518 w 10000"/>
                <a:gd name="connsiteY100" fmla="*/ 7065 h 10000"/>
                <a:gd name="connsiteX101" fmla="*/ 8518 w 10000"/>
                <a:gd name="connsiteY101" fmla="*/ 7065 h 10000"/>
                <a:gd name="connsiteX102" fmla="*/ 8508 w 10000"/>
                <a:gd name="connsiteY102" fmla="*/ 7065 h 10000"/>
                <a:gd name="connsiteX103" fmla="*/ 8508 w 10000"/>
                <a:gd name="connsiteY103" fmla="*/ 7065 h 10000"/>
                <a:gd name="connsiteX104" fmla="*/ 8508 w 10000"/>
                <a:gd name="connsiteY104" fmla="*/ 7065 h 10000"/>
                <a:gd name="connsiteX105" fmla="*/ 8508 w 10000"/>
                <a:gd name="connsiteY105" fmla="*/ 7065 h 10000"/>
                <a:gd name="connsiteX106" fmla="*/ 8337 w 10000"/>
                <a:gd name="connsiteY106" fmla="*/ 7083 h 10000"/>
                <a:gd name="connsiteX107" fmla="*/ 8135 w 10000"/>
                <a:gd name="connsiteY107" fmla="*/ 7126 h 10000"/>
                <a:gd name="connsiteX108" fmla="*/ 7671 w 10000"/>
                <a:gd name="connsiteY108" fmla="*/ 7229 h 10000"/>
                <a:gd name="connsiteX109" fmla="*/ 7671 w 10000"/>
                <a:gd name="connsiteY109" fmla="*/ 7229 h 10000"/>
                <a:gd name="connsiteX110" fmla="*/ 7671 w 10000"/>
                <a:gd name="connsiteY110" fmla="*/ 7229 h 10000"/>
                <a:gd name="connsiteX111" fmla="*/ 7671 w 10000"/>
                <a:gd name="connsiteY111" fmla="*/ 7229 h 10000"/>
                <a:gd name="connsiteX112" fmla="*/ 7661 w 10000"/>
                <a:gd name="connsiteY112" fmla="*/ 7229 h 10000"/>
                <a:gd name="connsiteX113" fmla="*/ 7661 w 10000"/>
                <a:gd name="connsiteY113" fmla="*/ 7229 h 10000"/>
                <a:gd name="connsiteX114" fmla="*/ 7450 w 10000"/>
                <a:gd name="connsiteY114" fmla="*/ 7272 h 10000"/>
                <a:gd name="connsiteX115" fmla="*/ 7248 w 10000"/>
                <a:gd name="connsiteY115" fmla="*/ 7315 h 10000"/>
                <a:gd name="connsiteX116" fmla="*/ 7036 w 10000"/>
                <a:gd name="connsiteY116" fmla="*/ 7349 h 10000"/>
                <a:gd name="connsiteX117" fmla="*/ 6835 w 10000"/>
                <a:gd name="connsiteY117" fmla="*/ 7349 h 10000"/>
                <a:gd name="connsiteX118" fmla="*/ 6835 w 10000"/>
                <a:gd name="connsiteY118" fmla="*/ 7349 h 10000"/>
                <a:gd name="connsiteX119" fmla="*/ 6835 w 10000"/>
                <a:gd name="connsiteY119" fmla="*/ 7349 h 10000"/>
                <a:gd name="connsiteX120" fmla="*/ 6835 w 10000"/>
                <a:gd name="connsiteY120" fmla="*/ 7349 h 10000"/>
                <a:gd name="connsiteX121" fmla="*/ 6835 w 10000"/>
                <a:gd name="connsiteY121" fmla="*/ 7349 h 10000"/>
                <a:gd name="connsiteX122" fmla="*/ 6835 w 10000"/>
                <a:gd name="connsiteY122" fmla="*/ 7349 h 10000"/>
                <a:gd name="connsiteX123" fmla="*/ 6835 w 10000"/>
                <a:gd name="connsiteY123" fmla="*/ 7349 h 10000"/>
                <a:gd name="connsiteX124" fmla="*/ 6835 w 10000"/>
                <a:gd name="connsiteY124" fmla="*/ 7349 h 10000"/>
                <a:gd name="connsiteX125" fmla="*/ 6663 w 10000"/>
                <a:gd name="connsiteY125" fmla="*/ 7349 h 10000"/>
                <a:gd name="connsiteX126" fmla="*/ 6512 w 10000"/>
                <a:gd name="connsiteY126" fmla="*/ 7315 h 10000"/>
                <a:gd name="connsiteX127" fmla="*/ 6442 w 10000"/>
                <a:gd name="connsiteY127" fmla="*/ 7289 h 10000"/>
                <a:gd name="connsiteX128" fmla="*/ 6381 w 10000"/>
                <a:gd name="connsiteY128" fmla="*/ 7263 h 10000"/>
                <a:gd name="connsiteX129" fmla="*/ 6321 w 10000"/>
                <a:gd name="connsiteY129" fmla="*/ 7229 h 10000"/>
                <a:gd name="connsiteX130" fmla="*/ 6270 w 10000"/>
                <a:gd name="connsiteY130" fmla="*/ 7186 h 10000"/>
                <a:gd name="connsiteX131" fmla="*/ 6220 w 10000"/>
                <a:gd name="connsiteY131" fmla="*/ 7134 h 10000"/>
                <a:gd name="connsiteX132" fmla="*/ 6169 w 10000"/>
                <a:gd name="connsiteY132" fmla="*/ 7074 h 10000"/>
                <a:gd name="connsiteX133" fmla="*/ 6149 w 10000"/>
                <a:gd name="connsiteY133" fmla="*/ 7014 h 10000"/>
                <a:gd name="connsiteX134" fmla="*/ 6109 w 10000"/>
                <a:gd name="connsiteY134" fmla="*/ 6936 h 10000"/>
                <a:gd name="connsiteX135" fmla="*/ 6099 w 10000"/>
                <a:gd name="connsiteY135" fmla="*/ 6859 h 10000"/>
                <a:gd name="connsiteX136" fmla="*/ 6089 w 10000"/>
                <a:gd name="connsiteY136" fmla="*/ 6764 h 10000"/>
                <a:gd name="connsiteX137" fmla="*/ 6089 w 10000"/>
                <a:gd name="connsiteY137" fmla="*/ 6661 h 10000"/>
                <a:gd name="connsiteX138" fmla="*/ 6089 w 10000"/>
                <a:gd name="connsiteY138" fmla="*/ 6549 h 10000"/>
                <a:gd name="connsiteX139" fmla="*/ 6089 w 10000"/>
                <a:gd name="connsiteY139" fmla="*/ 6549 h 10000"/>
                <a:gd name="connsiteX140" fmla="*/ 6089 w 10000"/>
                <a:gd name="connsiteY140" fmla="*/ 6549 h 10000"/>
                <a:gd name="connsiteX141" fmla="*/ 6089 w 10000"/>
                <a:gd name="connsiteY141" fmla="*/ 6549 h 10000"/>
                <a:gd name="connsiteX142" fmla="*/ 6089 w 10000"/>
                <a:gd name="connsiteY142" fmla="*/ 6523 h 10000"/>
                <a:gd name="connsiteX143" fmla="*/ 6089 w 10000"/>
                <a:gd name="connsiteY143" fmla="*/ 6523 h 10000"/>
                <a:gd name="connsiteX144" fmla="*/ 6099 w 10000"/>
                <a:gd name="connsiteY144" fmla="*/ 6523 h 10000"/>
                <a:gd name="connsiteX145" fmla="*/ 6099 w 10000"/>
                <a:gd name="connsiteY145" fmla="*/ 6523 h 10000"/>
                <a:gd name="connsiteX146" fmla="*/ 6099 w 10000"/>
                <a:gd name="connsiteY146" fmla="*/ 6515 h 10000"/>
                <a:gd name="connsiteX147" fmla="*/ 6099 w 10000"/>
                <a:gd name="connsiteY147" fmla="*/ 6515 h 10000"/>
                <a:gd name="connsiteX148" fmla="*/ 6099 w 10000"/>
                <a:gd name="connsiteY148" fmla="*/ 6515 h 10000"/>
                <a:gd name="connsiteX149" fmla="*/ 6099 w 10000"/>
                <a:gd name="connsiteY149" fmla="*/ 6515 h 10000"/>
                <a:gd name="connsiteX150" fmla="*/ 6129 w 10000"/>
                <a:gd name="connsiteY150" fmla="*/ 6231 h 10000"/>
                <a:gd name="connsiteX151" fmla="*/ 6179 w 10000"/>
                <a:gd name="connsiteY151" fmla="*/ 5998 h 10000"/>
                <a:gd name="connsiteX152" fmla="*/ 6240 w 10000"/>
                <a:gd name="connsiteY152" fmla="*/ 5800 h 10000"/>
                <a:gd name="connsiteX153" fmla="*/ 6280 w 10000"/>
                <a:gd name="connsiteY153" fmla="*/ 5731 h 10000"/>
                <a:gd name="connsiteX154" fmla="*/ 6321 w 10000"/>
                <a:gd name="connsiteY154" fmla="*/ 5654 h 10000"/>
                <a:gd name="connsiteX155" fmla="*/ 6351 w 10000"/>
                <a:gd name="connsiteY155" fmla="*/ 5602 h 10000"/>
                <a:gd name="connsiteX156" fmla="*/ 6401 w 10000"/>
                <a:gd name="connsiteY156" fmla="*/ 5551 h 10000"/>
                <a:gd name="connsiteX157" fmla="*/ 6452 w 10000"/>
                <a:gd name="connsiteY157" fmla="*/ 5508 h 10000"/>
                <a:gd name="connsiteX158" fmla="*/ 6512 w 10000"/>
                <a:gd name="connsiteY158" fmla="*/ 5473 h 10000"/>
                <a:gd name="connsiteX159" fmla="*/ 6563 w 10000"/>
                <a:gd name="connsiteY159" fmla="*/ 5448 h 10000"/>
                <a:gd name="connsiteX160" fmla="*/ 6623 w 10000"/>
                <a:gd name="connsiteY160" fmla="*/ 5439 h 10000"/>
                <a:gd name="connsiteX161" fmla="*/ 6694 w 10000"/>
                <a:gd name="connsiteY161" fmla="*/ 5422 h 10000"/>
                <a:gd name="connsiteX162" fmla="*/ 6774 w 10000"/>
                <a:gd name="connsiteY162" fmla="*/ 5413 h 10000"/>
                <a:gd name="connsiteX163" fmla="*/ 6774 w 10000"/>
                <a:gd name="connsiteY163" fmla="*/ 5413 h 10000"/>
                <a:gd name="connsiteX164" fmla="*/ 6774 w 10000"/>
                <a:gd name="connsiteY164" fmla="*/ 5413 h 10000"/>
                <a:gd name="connsiteX165" fmla="*/ 6774 w 10000"/>
                <a:gd name="connsiteY165" fmla="*/ 5413 h 10000"/>
                <a:gd name="connsiteX166" fmla="*/ 6774 w 10000"/>
                <a:gd name="connsiteY166" fmla="*/ 5413 h 10000"/>
                <a:gd name="connsiteX167" fmla="*/ 6774 w 10000"/>
                <a:gd name="connsiteY167" fmla="*/ 5413 h 10000"/>
                <a:gd name="connsiteX168" fmla="*/ 6774 w 10000"/>
                <a:gd name="connsiteY168" fmla="*/ 5413 h 10000"/>
                <a:gd name="connsiteX169" fmla="*/ 6774 w 10000"/>
                <a:gd name="connsiteY169" fmla="*/ 5413 h 10000"/>
                <a:gd name="connsiteX170" fmla="*/ 6875 w 10000"/>
                <a:gd name="connsiteY170" fmla="*/ 5422 h 10000"/>
                <a:gd name="connsiteX171" fmla="*/ 7006 w 10000"/>
                <a:gd name="connsiteY171" fmla="*/ 5448 h 10000"/>
                <a:gd name="connsiteX172" fmla="*/ 7137 w 10000"/>
                <a:gd name="connsiteY172" fmla="*/ 5465 h 10000"/>
                <a:gd name="connsiteX173" fmla="*/ 7268 w 10000"/>
                <a:gd name="connsiteY173" fmla="*/ 5508 h 10000"/>
                <a:gd name="connsiteX174" fmla="*/ 7601 w 10000"/>
                <a:gd name="connsiteY174" fmla="*/ 5611 h 10000"/>
                <a:gd name="connsiteX175" fmla="*/ 7964 w 10000"/>
                <a:gd name="connsiteY175" fmla="*/ 5740 h 10000"/>
                <a:gd name="connsiteX176" fmla="*/ 7964 w 10000"/>
                <a:gd name="connsiteY176" fmla="*/ 5740 h 10000"/>
                <a:gd name="connsiteX177" fmla="*/ 7984 w 10000"/>
                <a:gd name="connsiteY177" fmla="*/ 5740 h 10000"/>
                <a:gd name="connsiteX178" fmla="*/ 7984 w 10000"/>
                <a:gd name="connsiteY178" fmla="*/ 5740 h 10000"/>
                <a:gd name="connsiteX179" fmla="*/ 7994 w 10000"/>
                <a:gd name="connsiteY179" fmla="*/ 5740 h 10000"/>
                <a:gd name="connsiteX180" fmla="*/ 7994 w 10000"/>
                <a:gd name="connsiteY180" fmla="*/ 5740 h 10000"/>
                <a:gd name="connsiteX181" fmla="*/ 8216 w 10000"/>
                <a:gd name="connsiteY181" fmla="*/ 5809 h 10000"/>
                <a:gd name="connsiteX182" fmla="*/ 8407 w 10000"/>
                <a:gd name="connsiteY182" fmla="*/ 5861 h 10000"/>
                <a:gd name="connsiteX183" fmla="*/ 8599 w 10000"/>
                <a:gd name="connsiteY183" fmla="*/ 5895 h 10000"/>
                <a:gd name="connsiteX184" fmla="*/ 8770 w 10000"/>
                <a:gd name="connsiteY184" fmla="*/ 5904 h 10000"/>
                <a:gd name="connsiteX185" fmla="*/ 8770 w 10000"/>
                <a:gd name="connsiteY185" fmla="*/ 5904 h 10000"/>
                <a:gd name="connsiteX186" fmla="*/ 8770 w 10000"/>
                <a:gd name="connsiteY186" fmla="*/ 5904 h 10000"/>
                <a:gd name="connsiteX187" fmla="*/ 8770 w 10000"/>
                <a:gd name="connsiteY187" fmla="*/ 5904 h 10000"/>
                <a:gd name="connsiteX188" fmla="*/ 8770 w 10000"/>
                <a:gd name="connsiteY188" fmla="*/ 5904 h 10000"/>
                <a:gd name="connsiteX189" fmla="*/ 8770 w 10000"/>
                <a:gd name="connsiteY189" fmla="*/ 5904 h 10000"/>
                <a:gd name="connsiteX190" fmla="*/ 8911 w 10000"/>
                <a:gd name="connsiteY190" fmla="*/ 5895 h 10000"/>
                <a:gd name="connsiteX191" fmla="*/ 9032 w 10000"/>
                <a:gd name="connsiteY191" fmla="*/ 5861 h 10000"/>
                <a:gd name="connsiteX192" fmla="*/ 9093 w 10000"/>
                <a:gd name="connsiteY192" fmla="*/ 5843 h 10000"/>
                <a:gd name="connsiteX193" fmla="*/ 9143 w 10000"/>
                <a:gd name="connsiteY193" fmla="*/ 5818 h 10000"/>
                <a:gd name="connsiteX194" fmla="*/ 9194 w 10000"/>
                <a:gd name="connsiteY194" fmla="*/ 5792 h 10000"/>
                <a:gd name="connsiteX195" fmla="*/ 9244 w 10000"/>
                <a:gd name="connsiteY195" fmla="*/ 5749 h 10000"/>
                <a:gd name="connsiteX196" fmla="*/ 9274 w 10000"/>
                <a:gd name="connsiteY196" fmla="*/ 5706 h 10000"/>
                <a:gd name="connsiteX197" fmla="*/ 9315 w 10000"/>
                <a:gd name="connsiteY197" fmla="*/ 5654 h 10000"/>
                <a:gd name="connsiteX198" fmla="*/ 9375 w 10000"/>
                <a:gd name="connsiteY198" fmla="*/ 5534 h 10000"/>
                <a:gd name="connsiteX199" fmla="*/ 9425 w 10000"/>
                <a:gd name="connsiteY199" fmla="*/ 5370 h 10000"/>
                <a:gd name="connsiteX200" fmla="*/ 9446 w 10000"/>
                <a:gd name="connsiteY200" fmla="*/ 5198 h 10000"/>
                <a:gd name="connsiteX201" fmla="*/ 9456 w 10000"/>
                <a:gd name="connsiteY201" fmla="*/ 4974 h 10000"/>
                <a:gd name="connsiteX202" fmla="*/ 9446 w 10000"/>
                <a:gd name="connsiteY202" fmla="*/ 4733 h 10000"/>
                <a:gd name="connsiteX203" fmla="*/ 9415 w 10000"/>
                <a:gd name="connsiteY203" fmla="*/ 4458 h 10000"/>
                <a:gd name="connsiteX204" fmla="*/ 9365 w 10000"/>
                <a:gd name="connsiteY204" fmla="*/ 4131 h 10000"/>
                <a:gd name="connsiteX205" fmla="*/ 9284 w 10000"/>
                <a:gd name="connsiteY205" fmla="*/ 3778 h 10000"/>
                <a:gd name="connsiteX206" fmla="*/ 9204 w 10000"/>
                <a:gd name="connsiteY206" fmla="*/ 3365 h 10000"/>
                <a:gd name="connsiteX207" fmla="*/ 9083 w 10000"/>
                <a:gd name="connsiteY207" fmla="*/ 2935 h 10000"/>
                <a:gd name="connsiteX208" fmla="*/ 8931 w 10000"/>
                <a:gd name="connsiteY208" fmla="*/ 2453 h 10000"/>
                <a:gd name="connsiteX209" fmla="*/ 8931 w 10000"/>
                <a:gd name="connsiteY209" fmla="*/ 2453 h 10000"/>
                <a:gd name="connsiteX210" fmla="*/ 8931 w 10000"/>
                <a:gd name="connsiteY210" fmla="*/ 2418 h 10000"/>
                <a:gd name="connsiteX211" fmla="*/ 8931 w 10000"/>
                <a:gd name="connsiteY211" fmla="*/ 2418 h 10000"/>
                <a:gd name="connsiteX212" fmla="*/ 8921 w 10000"/>
                <a:gd name="connsiteY212" fmla="*/ 2410 h 10000"/>
                <a:gd name="connsiteX213" fmla="*/ 8921 w 10000"/>
                <a:gd name="connsiteY213" fmla="*/ 2410 h 10000"/>
                <a:gd name="connsiteX214" fmla="*/ 8911 w 10000"/>
                <a:gd name="connsiteY214" fmla="*/ 2367 h 10000"/>
                <a:gd name="connsiteX215" fmla="*/ 8911 w 10000"/>
                <a:gd name="connsiteY215" fmla="*/ 2367 h 10000"/>
                <a:gd name="connsiteX216" fmla="*/ 8911 w 10000"/>
                <a:gd name="connsiteY216" fmla="*/ 2358 h 10000"/>
                <a:gd name="connsiteX217" fmla="*/ 8911 w 10000"/>
                <a:gd name="connsiteY217" fmla="*/ 2358 h 10000"/>
                <a:gd name="connsiteX218" fmla="*/ 8911 w 10000"/>
                <a:gd name="connsiteY218" fmla="*/ 2358 h 10000"/>
                <a:gd name="connsiteX219" fmla="*/ 8911 w 10000"/>
                <a:gd name="connsiteY219" fmla="*/ 2358 h 10000"/>
                <a:gd name="connsiteX220" fmla="*/ 8478 w 10000"/>
                <a:gd name="connsiteY220" fmla="*/ 2384 h 10000"/>
                <a:gd name="connsiteX221" fmla="*/ 8044 w 10000"/>
                <a:gd name="connsiteY221" fmla="*/ 2418 h 10000"/>
                <a:gd name="connsiteX222" fmla="*/ 7147 w 10000"/>
                <a:gd name="connsiteY222" fmla="*/ 2504 h 10000"/>
                <a:gd name="connsiteX223" fmla="*/ 6300 w 10000"/>
                <a:gd name="connsiteY223" fmla="*/ 2590 h 10000"/>
                <a:gd name="connsiteX224" fmla="*/ 5917 w 10000"/>
                <a:gd name="connsiteY224" fmla="*/ 2616 h 10000"/>
                <a:gd name="connsiteX225" fmla="*/ 5554 w 10000"/>
                <a:gd name="connsiteY225" fmla="*/ 2642 h 10000"/>
                <a:gd name="connsiteX226" fmla="*/ 5554 w 10000"/>
                <a:gd name="connsiteY226" fmla="*/ 2642 h 10000"/>
                <a:gd name="connsiteX227" fmla="*/ 5484 w 10000"/>
                <a:gd name="connsiteY227" fmla="*/ 2642 h 10000"/>
                <a:gd name="connsiteX228" fmla="*/ 5484 w 10000"/>
                <a:gd name="connsiteY228" fmla="*/ 2642 h 10000"/>
                <a:gd name="connsiteX229" fmla="*/ 5484 w 10000"/>
                <a:gd name="connsiteY229" fmla="*/ 2642 h 10000"/>
                <a:gd name="connsiteX230" fmla="*/ 5484 w 10000"/>
                <a:gd name="connsiteY230" fmla="*/ 2642 h 10000"/>
                <a:gd name="connsiteX231" fmla="*/ 5484 w 10000"/>
                <a:gd name="connsiteY231" fmla="*/ 2642 h 10000"/>
                <a:gd name="connsiteX232" fmla="*/ 5484 w 10000"/>
                <a:gd name="connsiteY232" fmla="*/ 2642 h 10000"/>
                <a:gd name="connsiteX233" fmla="*/ 5484 w 10000"/>
                <a:gd name="connsiteY233" fmla="*/ 2642 h 10000"/>
                <a:gd name="connsiteX234" fmla="*/ 5313 w 10000"/>
                <a:gd name="connsiteY234" fmla="*/ 2625 h 10000"/>
                <a:gd name="connsiteX235" fmla="*/ 5151 w 10000"/>
                <a:gd name="connsiteY235" fmla="*/ 2599 h 10000"/>
                <a:gd name="connsiteX236" fmla="*/ 5030 w 10000"/>
                <a:gd name="connsiteY236" fmla="*/ 2547 h 10000"/>
                <a:gd name="connsiteX237" fmla="*/ 4919 w 10000"/>
                <a:gd name="connsiteY237" fmla="*/ 2478 h 10000"/>
                <a:gd name="connsiteX238" fmla="*/ 4829 w 10000"/>
                <a:gd name="connsiteY238" fmla="*/ 2401 h 10000"/>
                <a:gd name="connsiteX239" fmla="*/ 4748 w 10000"/>
                <a:gd name="connsiteY239" fmla="*/ 2306 h 10000"/>
                <a:gd name="connsiteX240" fmla="*/ 4708 w 10000"/>
                <a:gd name="connsiteY240" fmla="*/ 2203 h 10000"/>
                <a:gd name="connsiteX241" fmla="*/ 4667 w 10000"/>
                <a:gd name="connsiteY241" fmla="*/ 2083 h 10000"/>
                <a:gd name="connsiteX242" fmla="*/ 4637 w 10000"/>
                <a:gd name="connsiteY242" fmla="*/ 1962 h 10000"/>
                <a:gd name="connsiteX243" fmla="*/ 4627 w 10000"/>
                <a:gd name="connsiteY243" fmla="*/ 1833 h 10000"/>
                <a:gd name="connsiteX244" fmla="*/ 4627 w 10000"/>
                <a:gd name="connsiteY244" fmla="*/ 1695 h 10000"/>
                <a:gd name="connsiteX245" fmla="*/ 4637 w 10000"/>
                <a:gd name="connsiteY245" fmla="*/ 1566 h 10000"/>
                <a:gd name="connsiteX246" fmla="*/ 4667 w 10000"/>
                <a:gd name="connsiteY246" fmla="*/ 1420 h 10000"/>
                <a:gd name="connsiteX247" fmla="*/ 4688 w 10000"/>
                <a:gd name="connsiteY247" fmla="*/ 1282 h 10000"/>
                <a:gd name="connsiteX248" fmla="*/ 4728 w 10000"/>
                <a:gd name="connsiteY248" fmla="*/ 1145 h 10000"/>
                <a:gd name="connsiteX249" fmla="*/ 4778 w 10000"/>
                <a:gd name="connsiteY249" fmla="*/ 1007 h 10000"/>
                <a:gd name="connsiteX250" fmla="*/ 4778 w 10000"/>
                <a:gd name="connsiteY250" fmla="*/ 1007 h 10000"/>
                <a:gd name="connsiteX251" fmla="*/ 4778 w 10000"/>
                <a:gd name="connsiteY251" fmla="*/ 1007 h 10000"/>
                <a:gd name="connsiteX252" fmla="*/ 4778 w 10000"/>
                <a:gd name="connsiteY252" fmla="*/ 1007 h 10000"/>
                <a:gd name="connsiteX253" fmla="*/ 4778 w 10000"/>
                <a:gd name="connsiteY253" fmla="*/ 1007 h 10000"/>
                <a:gd name="connsiteX254" fmla="*/ 4778 w 10000"/>
                <a:gd name="connsiteY254" fmla="*/ 1007 h 10000"/>
                <a:gd name="connsiteX255" fmla="*/ 4788 w 10000"/>
                <a:gd name="connsiteY255" fmla="*/ 998 h 10000"/>
                <a:gd name="connsiteX256" fmla="*/ 4788 w 10000"/>
                <a:gd name="connsiteY256" fmla="*/ 998 h 10000"/>
                <a:gd name="connsiteX257" fmla="*/ 4788 w 10000"/>
                <a:gd name="connsiteY257" fmla="*/ 998 h 10000"/>
                <a:gd name="connsiteX258" fmla="*/ 4788 w 10000"/>
                <a:gd name="connsiteY258" fmla="*/ 998 h 10000"/>
                <a:gd name="connsiteX259" fmla="*/ 4788 w 10000"/>
                <a:gd name="connsiteY259" fmla="*/ 990 h 10000"/>
                <a:gd name="connsiteX260" fmla="*/ 4788 w 10000"/>
                <a:gd name="connsiteY260" fmla="*/ 990 h 10000"/>
                <a:gd name="connsiteX261" fmla="*/ 4788 w 10000"/>
                <a:gd name="connsiteY261" fmla="*/ 990 h 10000"/>
                <a:gd name="connsiteX262" fmla="*/ 4788 w 10000"/>
                <a:gd name="connsiteY262" fmla="*/ 990 h 10000"/>
                <a:gd name="connsiteX263" fmla="*/ 4788 w 10000"/>
                <a:gd name="connsiteY263" fmla="*/ 981 h 10000"/>
                <a:gd name="connsiteX264" fmla="*/ 4788 w 10000"/>
                <a:gd name="connsiteY264" fmla="*/ 981 h 10000"/>
                <a:gd name="connsiteX265" fmla="*/ 4788 w 10000"/>
                <a:gd name="connsiteY265" fmla="*/ 981 h 10000"/>
                <a:gd name="connsiteX266" fmla="*/ 4788 w 10000"/>
                <a:gd name="connsiteY266" fmla="*/ 981 h 10000"/>
                <a:gd name="connsiteX267" fmla="*/ 4788 w 10000"/>
                <a:gd name="connsiteY267" fmla="*/ 972 h 10000"/>
                <a:gd name="connsiteX268" fmla="*/ 4788 w 10000"/>
                <a:gd name="connsiteY268" fmla="*/ 972 h 10000"/>
                <a:gd name="connsiteX269" fmla="*/ 4798 w 10000"/>
                <a:gd name="connsiteY269" fmla="*/ 972 h 10000"/>
                <a:gd name="connsiteX270" fmla="*/ 4798 w 10000"/>
                <a:gd name="connsiteY270" fmla="*/ 972 h 10000"/>
                <a:gd name="connsiteX271" fmla="*/ 4859 w 10000"/>
                <a:gd name="connsiteY271" fmla="*/ 757 h 10000"/>
                <a:gd name="connsiteX272" fmla="*/ 4909 w 10000"/>
                <a:gd name="connsiteY272" fmla="*/ 568 h 10000"/>
                <a:gd name="connsiteX273" fmla="*/ 4919 w 10000"/>
                <a:gd name="connsiteY273" fmla="*/ 491 h 10000"/>
                <a:gd name="connsiteX274" fmla="*/ 4919 w 10000"/>
                <a:gd name="connsiteY274" fmla="*/ 404 h 10000"/>
                <a:gd name="connsiteX275" fmla="*/ 4909 w 10000"/>
                <a:gd name="connsiteY275" fmla="*/ 336 h 10000"/>
                <a:gd name="connsiteX276" fmla="*/ 4899 w 10000"/>
                <a:gd name="connsiteY276" fmla="*/ 267 h 10000"/>
                <a:gd name="connsiteX277" fmla="*/ 4859 w 10000"/>
                <a:gd name="connsiteY277" fmla="*/ 207 h 10000"/>
                <a:gd name="connsiteX278" fmla="*/ 4829 w 10000"/>
                <a:gd name="connsiteY278" fmla="*/ 155 h 10000"/>
                <a:gd name="connsiteX279" fmla="*/ 4778 w 10000"/>
                <a:gd name="connsiteY279" fmla="*/ 103 h 10000"/>
                <a:gd name="connsiteX280" fmla="*/ 4708 w 10000"/>
                <a:gd name="connsiteY280" fmla="*/ 69 h 10000"/>
                <a:gd name="connsiteX281" fmla="*/ 4627 w 10000"/>
                <a:gd name="connsiteY281" fmla="*/ 43 h 10000"/>
                <a:gd name="connsiteX282" fmla="*/ 4536 w 10000"/>
                <a:gd name="connsiteY282" fmla="*/ 9 h 10000"/>
                <a:gd name="connsiteX283" fmla="*/ 4425 w 10000"/>
                <a:gd name="connsiteY283" fmla="*/ 0 h 10000"/>
                <a:gd name="connsiteX284" fmla="*/ 4304 w 10000"/>
                <a:gd name="connsiteY284" fmla="*/ 0 h 10000"/>
                <a:gd name="connsiteX285" fmla="*/ 4304 w 10000"/>
                <a:gd name="connsiteY285" fmla="*/ 0 h 10000"/>
                <a:gd name="connsiteX286" fmla="*/ 4304 w 10000"/>
                <a:gd name="connsiteY286" fmla="*/ 0 h 10000"/>
                <a:gd name="connsiteX0" fmla="*/ 4304 w 10000"/>
                <a:gd name="connsiteY0" fmla="*/ 0 h 9685"/>
                <a:gd name="connsiteX1" fmla="*/ 4304 w 10000"/>
                <a:gd name="connsiteY1" fmla="*/ 0 h 9685"/>
                <a:gd name="connsiteX2" fmla="*/ 4304 w 10000"/>
                <a:gd name="connsiteY2" fmla="*/ 0 h 9685"/>
                <a:gd name="connsiteX3" fmla="*/ 4163 w 10000"/>
                <a:gd name="connsiteY3" fmla="*/ 0 h 9685"/>
                <a:gd name="connsiteX4" fmla="*/ 4002 w 10000"/>
                <a:gd name="connsiteY4" fmla="*/ 9 h 9685"/>
                <a:gd name="connsiteX5" fmla="*/ 3851 w 10000"/>
                <a:gd name="connsiteY5" fmla="*/ 26 h 9685"/>
                <a:gd name="connsiteX6" fmla="*/ 3659 w 10000"/>
                <a:gd name="connsiteY6" fmla="*/ 60 h 9685"/>
                <a:gd name="connsiteX7" fmla="*/ 3659 w 10000"/>
                <a:gd name="connsiteY7" fmla="*/ 60 h 9685"/>
                <a:gd name="connsiteX8" fmla="*/ 3659 w 10000"/>
                <a:gd name="connsiteY8" fmla="*/ 60 h 9685"/>
                <a:gd name="connsiteX9" fmla="*/ 3659 w 10000"/>
                <a:gd name="connsiteY9" fmla="*/ 60 h 9685"/>
                <a:gd name="connsiteX10" fmla="*/ 3649 w 10000"/>
                <a:gd name="connsiteY10" fmla="*/ 60 h 9685"/>
                <a:gd name="connsiteX11" fmla="*/ 3649 w 10000"/>
                <a:gd name="connsiteY11" fmla="*/ 60 h 9685"/>
                <a:gd name="connsiteX12" fmla="*/ 3649 w 10000"/>
                <a:gd name="connsiteY12" fmla="*/ 69 h 9685"/>
                <a:gd name="connsiteX13" fmla="*/ 3649 w 10000"/>
                <a:gd name="connsiteY13" fmla="*/ 69 h 9685"/>
                <a:gd name="connsiteX14" fmla="*/ 3649 w 10000"/>
                <a:gd name="connsiteY14" fmla="*/ 69 h 9685"/>
                <a:gd name="connsiteX15" fmla="*/ 3407 w 10000"/>
                <a:gd name="connsiteY15" fmla="*/ 120 h 9685"/>
                <a:gd name="connsiteX16" fmla="*/ 3216 w 10000"/>
                <a:gd name="connsiteY16" fmla="*/ 172 h 9685"/>
                <a:gd name="connsiteX17" fmla="*/ 3054 w 10000"/>
                <a:gd name="connsiteY17" fmla="*/ 241 h 9685"/>
                <a:gd name="connsiteX18" fmla="*/ 2913 w 10000"/>
                <a:gd name="connsiteY18" fmla="*/ 310 h 9685"/>
                <a:gd name="connsiteX19" fmla="*/ 2833 w 10000"/>
                <a:gd name="connsiteY19" fmla="*/ 387 h 9685"/>
                <a:gd name="connsiteX20" fmla="*/ 2792 w 10000"/>
                <a:gd name="connsiteY20" fmla="*/ 422 h 9685"/>
                <a:gd name="connsiteX21" fmla="*/ 2772 w 10000"/>
                <a:gd name="connsiteY21" fmla="*/ 465 h 9685"/>
                <a:gd name="connsiteX22" fmla="*/ 2732 w 10000"/>
                <a:gd name="connsiteY22" fmla="*/ 559 h 9685"/>
                <a:gd name="connsiteX23" fmla="*/ 2722 w 10000"/>
                <a:gd name="connsiteY23" fmla="*/ 663 h 9685"/>
                <a:gd name="connsiteX24" fmla="*/ 2722 w 10000"/>
                <a:gd name="connsiteY24" fmla="*/ 663 h 9685"/>
                <a:gd name="connsiteX25" fmla="*/ 2732 w 10000"/>
                <a:gd name="connsiteY25" fmla="*/ 783 h 9685"/>
                <a:gd name="connsiteX26" fmla="*/ 2762 w 10000"/>
                <a:gd name="connsiteY26" fmla="*/ 895 h 9685"/>
                <a:gd name="connsiteX27" fmla="*/ 2792 w 10000"/>
                <a:gd name="connsiteY27" fmla="*/ 1024 h 9685"/>
                <a:gd name="connsiteX28" fmla="*/ 2853 w 10000"/>
                <a:gd name="connsiteY28" fmla="*/ 1170 h 9685"/>
                <a:gd name="connsiteX29" fmla="*/ 2984 w 10000"/>
                <a:gd name="connsiteY29" fmla="*/ 1480 h 9685"/>
                <a:gd name="connsiteX30" fmla="*/ 3125 w 10000"/>
                <a:gd name="connsiteY30" fmla="*/ 1859 h 9685"/>
                <a:gd name="connsiteX31" fmla="*/ 3125 w 10000"/>
                <a:gd name="connsiteY31" fmla="*/ 1859 h 9685"/>
                <a:gd name="connsiteX32" fmla="*/ 3125 w 10000"/>
                <a:gd name="connsiteY32" fmla="*/ 1859 h 9685"/>
                <a:gd name="connsiteX33" fmla="*/ 3125 w 10000"/>
                <a:gd name="connsiteY33" fmla="*/ 1867 h 9685"/>
                <a:gd name="connsiteX34" fmla="*/ 3125 w 10000"/>
                <a:gd name="connsiteY34" fmla="*/ 1867 h 9685"/>
                <a:gd name="connsiteX35" fmla="*/ 3135 w 10000"/>
                <a:gd name="connsiteY35" fmla="*/ 1876 h 9685"/>
                <a:gd name="connsiteX36" fmla="*/ 3135 w 10000"/>
                <a:gd name="connsiteY36" fmla="*/ 1876 h 9685"/>
                <a:gd name="connsiteX37" fmla="*/ 3175 w 10000"/>
                <a:gd name="connsiteY37" fmla="*/ 1979 h 9685"/>
                <a:gd name="connsiteX38" fmla="*/ 3196 w 10000"/>
                <a:gd name="connsiteY38" fmla="*/ 2083 h 9685"/>
                <a:gd name="connsiteX39" fmla="*/ 3216 w 10000"/>
                <a:gd name="connsiteY39" fmla="*/ 2177 h 9685"/>
                <a:gd name="connsiteX40" fmla="*/ 3216 w 10000"/>
                <a:gd name="connsiteY40" fmla="*/ 2263 h 9685"/>
                <a:gd name="connsiteX41" fmla="*/ 3196 w 10000"/>
                <a:gd name="connsiteY41" fmla="*/ 2332 h 9685"/>
                <a:gd name="connsiteX42" fmla="*/ 3175 w 10000"/>
                <a:gd name="connsiteY42" fmla="*/ 2401 h 9685"/>
                <a:gd name="connsiteX43" fmla="*/ 3145 w 10000"/>
                <a:gd name="connsiteY43" fmla="*/ 2453 h 9685"/>
                <a:gd name="connsiteX44" fmla="*/ 3105 w 10000"/>
                <a:gd name="connsiteY44" fmla="*/ 2496 h 9685"/>
                <a:gd name="connsiteX45" fmla="*/ 3065 w 10000"/>
                <a:gd name="connsiteY45" fmla="*/ 2530 h 9685"/>
                <a:gd name="connsiteX46" fmla="*/ 3004 w 10000"/>
                <a:gd name="connsiteY46" fmla="*/ 2565 h 9685"/>
                <a:gd name="connsiteX47" fmla="*/ 2944 w 10000"/>
                <a:gd name="connsiteY47" fmla="*/ 2590 h 9685"/>
                <a:gd name="connsiteX48" fmla="*/ 2873 w 10000"/>
                <a:gd name="connsiteY48" fmla="*/ 2608 h 9685"/>
                <a:gd name="connsiteX49" fmla="*/ 2722 w 10000"/>
                <a:gd name="connsiteY49" fmla="*/ 2625 h 9685"/>
                <a:gd name="connsiteX50" fmla="*/ 2550 w 10000"/>
                <a:gd name="connsiteY50" fmla="*/ 2642 h 9685"/>
                <a:gd name="connsiteX51" fmla="*/ 2550 w 10000"/>
                <a:gd name="connsiteY51" fmla="*/ 2642 h 9685"/>
                <a:gd name="connsiteX52" fmla="*/ 2550 w 10000"/>
                <a:gd name="connsiteY52" fmla="*/ 2642 h 9685"/>
                <a:gd name="connsiteX53" fmla="*/ 2550 w 10000"/>
                <a:gd name="connsiteY53" fmla="*/ 2642 h 9685"/>
                <a:gd name="connsiteX54" fmla="*/ 2550 w 10000"/>
                <a:gd name="connsiteY54" fmla="*/ 2642 h 9685"/>
                <a:gd name="connsiteX55" fmla="*/ 2550 w 10000"/>
                <a:gd name="connsiteY55" fmla="*/ 2642 h 9685"/>
                <a:gd name="connsiteX56" fmla="*/ 2550 w 10000"/>
                <a:gd name="connsiteY56" fmla="*/ 2642 h 9685"/>
                <a:gd name="connsiteX57" fmla="*/ 2550 w 10000"/>
                <a:gd name="connsiteY57" fmla="*/ 2642 h 9685"/>
                <a:gd name="connsiteX58" fmla="*/ 2339 w 10000"/>
                <a:gd name="connsiteY58" fmla="*/ 2642 h 9685"/>
                <a:gd name="connsiteX59" fmla="*/ 2127 w 10000"/>
                <a:gd name="connsiteY59" fmla="*/ 2616 h 9685"/>
                <a:gd name="connsiteX60" fmla="*/ 2127 w 10000"/>
                <a:gd name="connsiteY60" fmla="*/ 2616 h 9685"/>
                <a:gd name="connsiteX61" fmla="*/ 1804 w 10000"/>
                <a:gd name="connsiteY61" fmla="*/ 2590 h 9685"/>
                <a:gd name="connsiteX62" fmla="*/ 1502 w 10000"/>
                <a:gd name="connsiteY62" fmla="*/ 2573 h 9685"/>
                <a:gd name="connsiteX63" fmla="*/ 1502 w 10000"/>
                <a:gd name="connsiteY63" fmla="*/ 2573 h 9685"/>
                <a:gd name="connsiteX64" fmla="*/ 1230 w 10000"/>
                <a:gd name="connsiteY64" fmla="*/ 2565 h 9685"/>
                <a:gd name="connsiteX65" fmla="*/ 867 w 10000"/>
                <a:gd name="connsiteY65" fmla="*/ 2547 h 9685"/>
                <a:gd name="connsiteX66" fmla="*/ 0 w 10000"/>
                <a:gd name="connsiteY66" fmla="*/ 2470 h 9685"/>
                <a:gd name="connsiteX67" fmla="*/ 0 w 10000"/>
                <a:gd name="connsiteY67" fmla="*/ 8881 h 9685"/>
                <a:gd name="connsiteX68" fmla="*/ 9990 w 10000"/>
                <a:gd name="connsiteY68" fmla="*/ 8881 h 9685"/>
                <a:gd name="connsiteX69" fmla="*/ 9990 w 10000"/>
                <a:gd name="connsiteY69" fmla="*/ 8881 h 9685"/>
                <a:gd name="connsiteX70" fmla="*/ 9960 w 10000"/>
                <a:gd name="connsiteY70" fmla="*/ 9131 h 9685"/>
                <a:gd name="connsiteX71" fmla="*/ 9919 w 10000"/>
                <a:gd name="connsiteY71" fmla="*/ 9398 h 9685"/>
                <a:gd name="connsiteX72" fmla="*/ 9879 w 10000"/>
                <a:gd name="connsiteY72" fmla="*/ 9682 h 9685"/>
                <a:gd name="connsiteX73" fmla="*/ 9909 w 10000"/>
                <a:gd name="connsiteY73" fmla="*/ 9527 h 9685"/>
                <a:gd name="connsiteX74" fmla="*/ 9960 w 10000"/>
                <a:gd name="connsiteY74" fmla="*/ 9114 h 9685"/>
                <a:gd name="connsiteX75" fmla="*/ 9990 w 10000"/>
                <a:gd name="connsiteY75" fmla="*/ 8744 h 9685"/>
                <a:gd name="connsiteX76" fmla="*/ 10000 w 10000"/>
                <a:gd name="connsiteY76" fmla="*/ 8417 h 9685"/>
                <a:gd name="connsiteX77" fmla="*/ 9970 w 10000"/>
                <a:gd name="connsiteY77" fmla="*/ 8141 h 9685"/>
                <a:gd name="connsiteX78" fmla="*/ 9940 w 10000"/>
                <a:gd name="connsiteY78" fmla="*/ 7900 h 9685"/>
                <a:gd name="connsiteX79" fmla="*/ 9879 w 10000"/>
                <a:gd name="connsiteY79" fmla="*/ 7702 h 9685"/>
                <a:gd name="connsiteX80" fmla="*/ 9798 w 10000"/>
                <a:gd name="connsiteY80" fmla="*/ 7522 h 9685"/>
                <a:gd name="connsiteX81" fmla="*/ 9718 w 10000"/>
                <a:gd name="connsiteY81" fmla="*/ 7384 h 9685"/>
                <a:gd name="connsiteX82" fmla="*/ 9617 w 10000"/>
                <a:gd name="connsiteY82" fmla="*/ 7272 h 9685"/>
                <a:gd name="connsiteX83" fmla="*/ 9506 w 10000"/>
                <a:gd name="connsiteY83" fmla="*/ 7186 h 9685"/>
                <a:gd name="connsiteX84" fmla="*/ 9395 w 10000"/>
                <a:gd name="connsiteY84" fmla="*/ 7126 h 9685"/>
                <a:gd name="connsiteX85" fmla="*/ 9274 w 10000"/>
                <a:gd name="connsiteY85" fmla="*/ 7083 h 9685"/>
                <a:gd name="connsiteX86" fmla="*/ 9153 w 10000"/>
                <a:gd name="connsiteY86" fmla="*/ 7057 h 9685"/>
                <a:gd name="connsiteX87" fmla="*/ 9022 w 10000"/>
                <a:gd name="connsiteY87" fmla="*/ 7040 h 9685"/>
                <a:gd name="connsiteX88" fmla="*/ 8901 w 10000"/>
                <a:gd name="connsiteY88" fmla="*/ 7040 h 9685"/>
                <a:gd name="connsiteX89" fmla="*/ 8901 w 10000"/>
                <a:gd name="connsiteY89" fmla="*/ 7040 h 9685"/>
                <a:gd name="connsiteX90" fmla="*/ 8901 w 10000"/>
                <a:gd name="connsiteY90" fmla="*/ 7040 h 9685"/>
                <a:gd name="connsiteX91" fmla="*/ 8901 w 10000"/>
                <a:gd name="connsiteY91" fmla="*/ 7040 h 9685"/>
                <a:gd name="connsiteX92" fmla="*/ 8901 w 10000"/>
                <a:gd name="connsiteY92" fmla="*/ 7040 h 9685"/>
                <a:gd name="connsiteX93" fmla="*/ 8901 w 10000"/>
                <a:gd name="connsiteY93" fmla="*/ 7040 h 9685"/>
                <a:gd name="connsiteX94" fmla="*/ 8700 w 10000"/>
                <a:gd name="connsiteY94" fmla="*/ 7040 h 9685"/>
                <a:gd name="connsiteX95" fmla="*/ 8528 w 10000"/>
                <a:gd name="connsiteY95" fmla="*/ 7057 h 9685"/>
                <a:gd name="connsiteX96" fmla="*/ 8528 w 10000"/>
                <a:gd name="connsiteY96" fmla="*/ 7057 h 9685"/>
                <a:gd name="connsiteX97" fmla="*/ 8528 w 10000"/>
                <a:gd name="connsiteY97" fmla="*/ 7057 h 9685"/>
                <a:gd name="connsiteX98" fmla="*/ 8528 w 10000"/>
                <a:gd name="connsiteY98" fmla="*/ 7057 h 9685"/>
                <a:gd name="connsiteX99" fmla="*/ 8518 w 10000"/>
                <a:gd name="connsiteY99" fmla="*/ 7065 h 9685"/>
                <a:gd name="connsiteX100" fmla="*/ 8518 w 10000"/>
                <a:gd name="connsiteY100" fmla="*/ 7065 h 9685"/>
                <a:gd name="connsiteX101" fmla="*/ 8508 w 10000"/>
                <a:gd name="connsiteY101" fmla="*/ 7065 h 9685"/>
                <a:gd name="connsiteX102" fmla="*/ 8508 w 10000"/>
                <a:gd name="connsiteY102" fmla="*/ 7065 h 9685"/>
                <a:gd name="connsiteX103" fmla="*/ 8508 w 10000"/>
                <a:gd name="connsiteY103" fmla="*/ 7065 h 9685"/>
                <a:gd name="connsiteX104" fmla="*/ 8508 w 10000"/>
                <a:gd name="connsiteY104" fmla="*/ 7065 h 9685"/>
                <a:gd name="connsiteX105" fmla="*/ 8337 w 10000"/>
                <a:gd name="connsiteY105" fmla="*/ 7083 h 9685"/>
                <a:gd name="connsiteX106" fmla="*/ 8135 w 10000"/>
                <a:gd name="connsiteY106" fmla="*/ 7126 h 9685"/>
                <a:gd name="connsiteX107" fmla="*/ 7671 w 10000"/>
                <a:gd name="connsiteY107" fmla="*/ 7229 h 9685"/>
                <a:gd name="connsiteX108" fmla="*/ 7671 w 10000"/>
                <a:gd name="connsiteY108" fmla="*/ 7229 h 9685"/>
                <a:gd name="connsiteX109" fmla="*/ 7671 w 10000"/>
                <a:gd name="connsiteY109" fmla="*/ 7229 h 9685"/>
                <a:gd name="connsiteX110" fmla="*/ 7671 w 10000"/>
                <a:gd name="connsiteY110" fmla="*/ 7229 h 9685"/>
                <a:gd name="connsiteX111" fmla="*/ 7661 w 10000"/>
                <a:gd name="connsiteY111" fmla="*/ 7229 h 9685"/>
                <a:gd name="connsiteX112" fmla="*/ 7661 w 10000"/>
                <a:gd name="connsiteY112" fmla="*/ 7229 h 9685"/>
                <a:gd name="connsiteX113" fmla="*/ 7450 w 10000"/>
                <a:gd name="connsiteY113" fmla="*/ 7272 h 9685"/>
                <a:gd name="connsiteX114" fmla="*/ 7248 w 10000"/>
                <a:gd name="connsiteY114" fmla="*/ 7315 h 9685"/>
                <a:gd name="connsiteX115" fmla="*/ 7036 w 10000"/>
                <a:gd name="connsiteY115" fmla="*/ 7349 h 9685"/>
                <a:gd name="connsiteX116" fmla="*/ 6835 w 10000"/>
                <a:gd name="connsiteY116" fmla="*/ 7349 h 9685"/>
                <a:gd name="connsiteX117" fmla="*/ 6835 w 10000"/>
                <a:gd name="connsiteY117" fmla="*/ 7349 h 9685"/>
                <a:gd name="connsiteX118" fmla="*/ 6835 w 10000"/>
                <a:gd name="connsiteY118" fmla="*/ 7349 h 9685"/>
                <a:gd name="connsiteX119" fmla="*/ 6835 w 10000"/>
                <a:gd name="connsiteY119" fmla="*/ 7349 h 9685"/>
                <a:gd name="connsiteX120" fmla="*/ 6835 w 10000"/>
                <a:gd name="connsiteY120" fmla="*/ 7349 h 9685"/>
                <a:gd name="connsiteX121" fmla="*/ 6835 w 10000"/>
                <a:gd name="connsiteY121" fmla="*/ 7349 h 9685"/>
                <a:gd name="connsiteX122" fmla="*/ 6835 w 10000"/>
                <a:gd name="connsiteY122" fmla="*/ 7349 h 9685"/>
                <a:gd name="connsiteX123" fmla="*/ 6835 w 10000"/>
                <a:gd name="connsiteY123" fmla="*/ 7349 h 9685"/>
                <a:gd name="connsiteX124" fmla="*/ 6663 w 10000"/>
                <a:gd name="connsiteY124" fmla="*/ 7349 h 9685"/>
                <a:gd name="connsiteX125" fmla="*/ 6512 w 10000"/>
                <a:gd name="connsiteY125" fmla="*/ 7315 h 9685"/>
                <a:gd name="connsiteX126" fmla="*/ 6442 w 10000"/>
                <a:gd name="connsiteY126" fmla="*/ 7289 h 9685"/>
                <a:gd name="connsiteX127" fmla="*/ 6381 w 10000"/>
                <a:gd name="connsiteY127" fmla="*/ 7263 h 9685"/>
                <a:gd name="connsiteX128" fmla="*/ 6321 w 10000"/>
                <a:gd name="connsiteY128" fmla="*/ 7229 h 9685"/>
                <a:gd name="connsiteX129" fmla="*/ 6270 w 10000"/>
                <a:gd name="connsiteY129" fmla="*/ 7186 h 9685"/>
                <a:gd name="connsiteX130" fmla="*/ 6220 w 10000"/>
                <a:gd name="connsiteY130" fmla="*/ 7134 h 9685"/>
                <a:gd name="connsiteX131" fmla="*/ 6169 w 10000"/>
                <a:gd name="connsiteY131" fmla="*/ 7074 h 9685"/>
                <a:gd name="connsiteX132" fmla="*/ 6149 w 10000"/>
                <a:gd name="connsiteY132" fmla="*/ 7014 h 9685"/>
                <a:gd name="connsiteX133" fmla="*/ 6109 w 10000"/>
                <a:gd name="connsiteY133" fmla="*/ 6936 h 9685"/>
                <a:gd name="connsiteX134" fmla="*/ 6099 w 10000"/>
                <a:gd name="connsiteY134" fmla="*/ 6859 h 9685"/>
                <a:gd name="connsiteX135" fmla="*/ 6089 w 10000"/>
                <a:gd name="connsiteY135" fmla="*/ 6764 h 9685"/>
                <a:gd name="connsiteX136" fmla="*/ 6089 w 10000"/>
                <a:gd name="connsiteY136" fmla="*/ 6661 h 9685"/>
                <a:gd name="connsiteX137" fmla="*/ 6089 w 10000"/>
                <a:gd name="connsiteY137" fmla="*/ 6549 h 9685"/>
                <a:gd name="connsiteX138" fmla="*/ 6089 w 10000"/>
                <a:gd name="connsiteY138" fmla="*/ 6549 h 9685"/>
                <a:gd name="connsiteX139" fmla="*/ 6089 w 10000"/>
                <a:gd name="connsiteY139" fmla="*/ 6549 h 9685"/>
                <a:gd name="connsiteX140" fmla="*/ 6089 w 10000"/>
                <a:gd name="connsiteY140" fmla="*/ 6549 h 9685"/>
                <a:gd name="connsiteX141" fmla="*/ 6089 w 10000"/>
                <a:gd name="connsiteY141" fmla="*/ 6523 h 9685"/>
                <a:gd name="connsiteX142" fmla="*/ 6089 w 10000"/>
                <a:gd name="connsiteY142" fmla="*/ 6523 h 9685"/>
                <a:gd name="connsiteX143" fmla="*/ 6099 w 10000"/>
                <a:gd name="connsiteY143" fmla="*/ 6523 h 9685"/>
                <a:gd name="connsiteX144" fmla="*/ 6099 w 10000"/>
                <a:gd name="connsiteY144" fmla="*/ 6523 h 9685"/>
                <a:gd name="connsiteX145" fmla="*/ 6099 w 10000"/>
                <a:gd name="connsiteY145" fmla="*/ 6515 h 9685"/>
                <a:gd name="connsiteX146" fmla="*/ 6099 w 10000"/>
                <a:gd name="connsiteY146" fmla="*/ 6515 h 9685"/>
                <a:gd name="connsiteX147" fmla="*/ 6099 w 10000"/>
                <a:gd name="connsiteY147" fmla="*/ 6515 h 9685"/>
                <a:gd name="connsiteX148" fmla="*/ 6099 w 10000"/>
                <a:gd name="connsiteY148" fmla="*/ 6515 h 9685"/>
                <a:gd name="connsiteX149" fmla="*/ 6129 w 10000"/>
                <a:gd name="connsiteY149" fmla="*/ 6231 h 9685"/>
                <a:gd name="connsiteX150" fmla="*/ 6179 w 10000"/>
                <a:gd name="connsiteY150" fmla="*/ 5998 h 9685"/>
                <a:gd name="connsiteX151" fmla="*/ 6240 w 10000"/>
                <a:gd name="connsiteY151" fmla="*/ 5800 h 9685"/>
                <a:gd name="connsiteX152" fmla="*/ 6280 w 10000"/>
                <a:gd name="connsiteY152" fmla="*/ 5731 h 9685"/>
                <a:gd name="connsiteX153" fmla="*/ 6321 w 10000"/>
                <a:gd name="connsiteY153" fmla="*/ 5654 h 9685"/>
                <a:gd name="connsiteX154" fmla="*/ 6351 w 10000"/>
                <a:gd name="connsiteY154" fmla="*/ 5602 h 9685"/>
                <a:gd name="connsiteX155" fmla="*/ 6401 w 10000"/>
                <a:gd name="connsiteY155" fmla="*/ 5551 h 9685"/>
                <a:gd name="connsiteX156" fmla="*/ 6452 w 10000"/>
                <a:gd name="connsiteY156" fmla="*/ 5508 h 9685"/>
                <a:gd name="connsiteX157" fmla="*/ 6512 w 10000"/>
                <a:gd name="connsiteY157" fmla="*/ 5473 h 9685"/>
                <a:gd name="connsiteX158" fmla="*/ 6563 w 10000"/>
                <a:gd name="connsiteY158" fmla="*/ 5448 h 9685"/>
                <a:gd name="connsiteX159" fmla="*/ 6623 w 10000"/>
                <a:gd name="connsiteY159" fmla="*/ 5439 h 9685"/>
                <a:gd name="connsiteX160" fmla="*/ 6694 w 10000"/>
                <a:gd name="connsiteY160" fmla="*/ 5422 h 9685"/>
                <a:gd name="connsiteX161" fmla="*/ 6774 w 10000"/>
                <a:gd name="connsiteY161" fmla="*/ 5413 h 9685"/>
                <a:gd name="connsiteX162" fmla="*/ 6774 w 10000"/>
                <a:gd name="connsiteY162" fmla="*/ 5413 h 9685"/>
                <a:gd name="connsiteX163" fmla="*/ 6774 w 10000"/>
                <a:gd name="connsiteY163" fmla="*/ 5413 h 9685"/>
                <a:gd name="connsiteX164" fmla="*/ 6774 w 10000"/>
                <a:gd name="connsiteY164" fmla="*/ 5413 h 9685"/>
                <a:gd name="connsiteX165" fmla="*/ 6774 w 10000"/>
                <a:gd name="connsiteY165" fmla="*/ 5413 h 9685"/>
                <a:gd name="connsiteX166" fmla="*/ 6774 w 10000"/>
                <a:gd name="connsiteY166" fmla="*/ 5413 h 9685"/>
                <a:gd name="connsiteX167" fmla="*/ 6774 w 10000"/>
                <a:gd name="connsiteY167" fmla="*/ 5413 h 9685"/>
                <a:gd name="connsiteX168" fmla="*/ 6774 w 10000"/>
                <a:gd name="connsiteY168" fmla="*/ 5413 h 9685"/>
                <a:gd name="connsiteX169" fmla="*/ 6875 w 10000"/>
                <a:gd name="connsiteY169" fmla="*/ 5422 h 9685"/>
                <a:gd name="connsiteX170" fmla="*/ 7006 w 10000"/>
                <a:gd name="connsiteY170" fmla="*/ 5448 h 9685"/>
                <a:gd name="connsiteX171" fmla="*/ 7137 w 10000"/>
                <a:gd name="connsiteY171" fmla="*/ 5465 h 9685"/>
                <a:gd name="connsiteX172" fmla="*/ 7268 w 10000"/>
                <a:gd name="connsiteY172" fmla="*/ 5508 h 9685"/>
                <a:gd name="connsiteX173" fmla="*/ 7601 w 10000"/>
                <a:gd name="connsiteY173" fmla="*/ 5611 h 9685"/>
                <a:gd name="connsiteX174" fmla="*/ 7964 w 10000"/>
                <a:gd name="connsiteY174" fmla="*/ 5740 h 9685"/>
                <a:gd name="connsiteX175" fmla="*/ 7964 w 10000"/>
                <a:gd name="connsiteY175" fmla="*/ 5740 h 9685"/>
                <a:gd name="connsiteX176" fmla="*/ 7984 w 10000"/>
                <a:gd name="connsiteY176" fmla="*/ 5740 h 9685"/>
                <a:gd name="connsiteX177" fmla="*/ 7984 w 10000"/>
                <a:gd name="connsiteY177" fmla="*/ 5740 h 9685"/>
                <a:gd name="connsiteX178" fmla="*/ 7994 w 10000"/>
                <a:gd name="connsiteY178" fmla="*/ 5740 h 9685"/>
                <a:gd name="connsiteX179" fmla="*/ 7994 w 10000"/>
                <a:gd name="connsiteY179" fmla="*/ 5740 h 9685"/>
                <a:gd name="connsiteX180" fmla="*/ 8216 w 10000"/>
                <a:gd name="connsiteY180" fmla="*/ 5809 h 9685"/>
                <a:gd name="connsiteX181" fmla="*/ 8407 w 10000"/>
                <a:gd name="connsiteY181" fmla="*/ 5861 h 9685"/>
                <a:gd name="connsiteX182" fmla="*/ 8599 w 10000"/>
                <a:gd name="connsiteY182" fmla="*/ 5895 h 9685"/>
                <a:gd name="connsiteX183" fmla="*/ 8770 w 10000"/>
                <a:gd name="connsiteY183" fmla="*/ 5904 h 9685"/>
                <a:gd name="connsiteX184" fmla="*/ 8770 w 10000"/>
                <a:gd name="connsiteY184" fmla="*/ 5904 h 9685"/>
                <a:gd name="connsiteX185" fmla="*/ 8770 w 10000"/>
                <a:gd name="connsiteY185" fmla="*/ 5904 h 9685"/>
                <a:gd name="connsiteX186" fmla="*/ 8770 w 10000"/>
                <a:gd name="connsiteY186" fmla="*/ 5904 h 9685"/>
                <a:gd name="connsiteX187" fmla="*/ 8770 w 10000"/>
                <a:gd name="connsiteY187" fmla="*/ 5904 h 9685"/>
                <a:gd name="connsiteX188" fmla="*/ 8770 w 10000"/>
                <a:gd name="connsiteY188" fmla="*/ 5904 h 9685"/>
                <a:gd name="connsiteX189" fmla="*/ 8911 w 10000"/>
                <a:gd name="connsiteY189" fmla="*/ 5895 h 9685"/>
                <a:gd name="connsiteX190" fmla="*/ 9032 w 10000"/>
                <a:gd name="connsiteY190" fmla="*/ 5861 h 9685"/>
                <a:gd name="connsiteX191" fmla="*/ 9093 w 10000"/>
                <a:gd name="connsiteY191" fmla="*/ 5843 h 9685"/>
                <a:gd name="connsiteX192" fmla="*/ 9143 w 10000"/>
                <a:gd name="connsiteY192" fmla="*/ 5818 h 9685"/>
                <a:gd name="connsiteX193" fmla="*/ 9194 w 10000"/>
                <a:gd name="connsiteY193" fmla="*/ 5792 h 9685"/>
                <a:gd name="connsiteX194" fmla="*/ 9244 w 10000"/>
                <a:gd name="connsiteY194" fmla="*/ 5749 h 9685"/>
                <a:gd name="connsiteX195" fmla="*/ 9274 w 10000"/>
                <a:gd name="connsiteY195" fmla="*/ 5706 h 9685"/>
                <a:gd name="connsiteX196" fmla="*/ 9315 w 10000"/>
                <a:gd name="connsiteY196" fmla="*/ 5654 h 9685"/>
                <a:gd name="connsiteX197" fmla="*/ 9375 w 10000"/>
                <a:gd name="connsiteY197" fmla="*/ 5534 h 9685"/>
                <a:gd name="connsiteX198" fmla="*/ 9425 w 10000"/>
                <a:gd name="connsiteY198" fmla="*/ 5370 h 9685"/>
                <a:gd name="connsiteX199" fmla="*/ 9446 w 10000"/>
                <a:gd name="connsiteY199" fmla="*/ 5198 h 9685"/>
                <a:gd name="connsiteX200" fmla="*/ 9456 w 10000"/>
                <a:gd name="connsiteY200" fmla="*/ 4974 h 9685"/>
                <a:gd name="connsiteX201" fmla="*/ 9446 w 10000"/>
                <a:gd name="connsiteY201" fmla="*/ 4733 h 9685"/>
                <a:gd name="connsiteX202" fmla="*/ 9415 w 10000"/>
                <a:gd name="connsiteY202" fmla="*/ 4458 h 9685"/>
                <a:gd name="connsiteX203" fmla="*/ 9365 w 10000"/>
                <a:gd name="connsiteY203" fmla="*/ 4131 h 9685"/>
                <a:gd name="connsiteX204" fmla="*/ 9284 w 10000"/>
                <a:gd name="connsiteY204" fmla="*/ 3778 h 9685"/>
                <a:gd name="connsiteX205" fmla="*/ 9204 w 10000"/>
                <a:gd name="connsiteY205" fmla="*/ 3365 h 9685"/>
                <a:gd name="connsiteX206" fmla="*/ 9083 w 10000"/>
                <a:gd name="connsiteY206" fmla="*/ 2935 h 9685"/>
                <a:gd name="connsiteX207" fmla="*/ 8931 w 10000"/>
                <a:gd name="connsiteY207" fmla="*/ 2453 h 9685"/>
                <a:gd name="connsiteX208" fmla="*/ 8931 w 10000"/>
                <a:gd name="connsiteY208" fmla="*/ 2453 h 9685"/>
                <a:gd name="connsiteX209" fmla="*/ 8931 w 10000"/>
                <a:gd name="connsiteY209" fmla="*/ 2418 h 9685"/>
                <a:gd name="connsiteX210" fmla="*/ 8931 w 10000"/>
                <a:gd name="connsiteY210" fmla="*/ 2418 h 9685"/>
                <a:gd name="connsiteX211" fmla="*/ 8921 w 10000"/>
                <a:gd name="connsiteY211" fmla="*/ 2410 h 9685"/>
                <a:gd name="connsiteX212" fmla="*/ 8921 w 10000"/>
                <a:gd name="connsiteY212" fmla="*/ 2410 h 9685"/>
                <a:gd name="connsiteX213" fmla="*/ 8911 w 10000"/>
                <a:gd name="connsiteY213" fmla="*/ 2367 h 9685"/>
                <a:gd name="connsiteX214" fmla="*/ 8911 w 10000"/>
                <a:gd name="connsiteY214" fmla="*/ 2367 h 9685"/>
                <a:gd name="connsiteX215" fmla="*/ 8911 w 10000"/>
                <a:gd name="connsiteY215" fmla="*/ 2358 h 9685"/>
                <a:gd name="connsiteX216" fmla="*/ 8911 w 10000"/>
                <a:gd name="connsiteY216" fmla="*/ 2358 h 9685"/>
                <a:gd name="connsiteX217" fmla="*/ 8911 w 10000"/>
                <a:gd name="connsiteY217" fmla="*/ 2358 h 9685"/>
                <a:gd name="connsiteX218" fmla="*/ 8911 w 10000"/>
                <a:gd name="connsiteY218" fmla="*/ 2358 h 9685"/>
                <a:gd name="connsiteX219" fmla="*/ 8478 w 10000"/>
                <a:gd name="connsiteY219" fmla="*/ 2384 h 9685"/>
                <a:gd name="connsiteX220" fmla="*/ 8044 w 10000"/>
                <a:gd name="connsiteY220" fmla="*/ 2418 h 9685"/>
                <a:gd name="connsiteX221" fmla="*/ 7147 w 10000"/>
                <a:gd name="connsiteY221" fmla="*/ 2504 h 9685"/>
                <a:gd name="connsiteX222" fmla="*/ 6300 w 10000"/>
                <a:gd name="connsiteY222" fmla="*/ 2590 h 9685"/>
                <a:gd name="connsiteX223" fmla="*/ 5917 w 10000"/>
                <a:gd name="connsiteY223" fmla="*/ 2616 h 9685"/>
                <a:gd name="connsiteX224" fmla="*/ 5554 w 10000"/>
                <a:gd name="connsiteY224" fmla="*/ 2642 h 9685"/>
                <a:gd name="connsiteX225" fmla="*/ 5554 w 10000"/>
                <a:gd name="connsiteY225" fmla="*/ 2642 h 9685"/>
                <a:gd name="connsiteX226" fmla="*/ 5484 w 10000"/>
                <a:gd name="connsiteY226" fmla="*/ 2642 h 9685"/>
                <a:gd name="connsiteX227" fmla="*/ 5484 w 10000"/>
                <a:gd name="connsiteY227" fmla="*/ 2642 h 9685"/>
                <a:gd name="connsiteX228" fmla="*/ 5484 w 10000"/>
                <a:gd name="connsiteY228" fmla="*/ 2642 h 9685"/>
                <a:gd name="connsiteX229" fmla="*/ 5484 w 10000"/>
                <a:gd name="connsiteY229" fmla="*/ 2642 h 9685"/>
                <a:gd name="connsiteX230" fmla="*/ 5484 w 10000"/>
                <a:gd name="connsiteY230" fmla="*/ 2642 h 9685"/>
                <a:gd name="connsiteX231" fmla="*/ 5484 w 10000"/>
                <a:gd name="connsiteY231" fmla="*/ 2642 h 9685"/>
                <a:gd name="connsiteX232" fmla="*/ 5484 w 10000"/>
                <a:gd name="connsiteY232" fmla="*/ 2642 h 9685"/>
                <a:gd name="connsiteX233" fmla="*/ 5313 w 10000"/>
                <a:gd name="connsiteY233" fmla="*/ 2625 h 9685"/>
                <a:gd name="connsiteX234" fmla="*/ 5151 w 10000"/>
                <a:gd name="connsiteY234" fmla="*/ 2599 h 9685"/>
                <a:gd name="connsiteX235" fmla="*/ 5030 w 10000"/>
                <a:gd name="connsiteY235" fmla="*/ 2547 h 9685"/>
                <a:gd name="connsiteX236" fmla="*/ 4919 w 10000"/>
                <a:gd name="connsiteY236" fmla="*/ 2478 h 9685"/>
                <a:gd name="connsiteX237" fmla="*/ 4829 w 10000"/>
                <a:gd name="connsiteY237" fmla="*/ 2401 h 9685"/>
                <a:gd name="connsiteX238" fmla="*/ 4748 w 10000"/>
                <a:gd name="connsiteY238" fmla="*/ 2306 h 9685"/>
                <a:gd name="connsiteX239" fmla="*/ 4708 w 10000"/>
                <a:gd name="connsiteY239" fmla="*/ 2203 h 9685"/>
                <a:gd name="connsiteX240" fmla="*/ 4667 w 10000"/>
                <a:gd name="connsiteY240" fmla="*/ 2083 h 9685"/>
                <a:gd name="connsiteX241" fmla="*/ 4637 w 10000"/>
                <a:gd name="connsiteY241" fmla="*/ 1962 h 9685"/>
                <a:gd name="connsiteX242" fmla="*/ 4627 w 10000"/>
                <a:gd name="connsiteY242" fmla="*/ 1833 h 9685"/>
                <a:gd name="connsiteX243" fmla="*/ 4627 w 10000"/>
                <a:gd name="connsiteY243" fmla="*/ 1695 h 9685"/>
                <a:gd name="connsiteX244" fmla="*/ 4637 w 10000"/>
                <a:gd name="connsiteY244" fmla="*/ 1566 h 9685"/>
                <a:gd name="connsiteX245" fmla="*/ 4667 w 10000"/>
                <a:gd name="connsiteY245" fmla="*/ 1420 h 9685"/>
                <a:gd name="connsiteX246" fmla="*/ 4688 w 10000"/>
                <a:gd name="connsiteY246" fmla="*/ 1282 h 9685"/>
                <a:gd name="connsiteX247" fmla="*/ 4728 w 10000"/>
                <a:gd name="connsiteY247" fmla="*/ 1145 h 9685"/>
                <a:gd name="connsiteX248" fmla="*/ 4778 w 10000"/>
                <a:gd name="connsiteY248" fmla="*/ 1007 h 9685"/>
                <a:gd name="connsiteX249" fmla="*/ 4778 w 10000"/>
                <a:gd name="connsiteY249" fmla="*/ 1007 h 9685"/>
                <a:gd name="connsiteX250" fmla="*/ 4778 w 10000"/>
                <a:gd name="connsiteY250" fmla="*/ 1007 h 9685"/>
                <a:gd name="connsiteX251" fmla="*/ 4778 w 10000"/>
                <a:gd name="connsiteY251" fmla="*/ 1007 h 9685"/>
                <a:gd name="connsiteX252" fmla="*/ 4778 w 10000"/>
                <a:gd name="connsiteY252" fmla="*/ 1007 h 9685"/>
                <a:gd name="connsiteX253" fmla="*/ 4778 w 10000"/>
                <a:gd name="connsiteY253" fmla="*/ 1007 h 9685"/>
                <a:gd name="connsiteX254" fmla="*/ 4788 w 10000"/>
                <a:gd name="connsiteY254" fmla="*/ 998 h 9685"/>
                <a:gd name="connsiteX255" fmla="*/ 4788 w 10000"/>
                <a:gd name="connsiteY255" fmla="*/ 998 h 9685"/>
                <a:gd name="connsiteX256" fmla="*/ 4788 w 10000"/>
                <a:gd name="connsiteY256" fmla="*/ 998 h 9685"/>
                <a:gd name="connsiteX257" fmla="*/ 4788 w 10000"/>
                <a:gd name="connsiteY257" fmla="*/ 998 h 9685"/>
                <a:gd name="connsiteX258" fmla="*/ 4788 w 10000"/>
                <a:gd name="connsiteY258" fmla="*/ 990 h 9685"/>
                <a:gd name="connsiteX259" fmla="*/ 4788 w 10000"/>
                <a:gd name="connsiteY259" fmla="*/ 990 h 9685"/>
                <a:gd name="connsiteX260" fmla="*/ 4788 w 10000"/>
                <a:gd name="connsiteY260" fmla="*/ 990 h 9685"/>
                <a:gd name="connsiteX261" fmla="*/ 4788 w 10000"/>
                <a:gd name="connsiteY261" fmla="*/ 990 h 9685"/>
                <a:gd name="connsiteX262" fmla="*/ 4788 w 10000"/>
                <a:gd name="connsiteY262" fmla="*/ 981 h 9685"/>
                <a:gd name="connsiteX263" fmla="*/ 4788 w 10000"/>
                <a:gd name="connsiteY263" fmla="*/ 981 h 9685"/>
                <a:gd name="connsiteX264" fmla="*/ 4788 w 10000"/>
                <a:gd name="connsiteY264" fmla="*/ 981 h 9685"/>
                <a:gd name="connsiteX265" fmla="*/ 4788 w 10000"/>
                <a:gd name="connsiteY265" fmla="*/ 981 h 9685"/>
                <a:gd name="connsiteX266" fmla="*/ 4788 w 10000"/>
                <a:gd name="connsiteY266" fmla="*/ 972 h 9685"/>
                <a:gd name="connsiteX267" fmla="*/ 4788 w 10000"/>
                <a:gd name="connsiteY267" fmla="*/ 972 h 9685"/>
                <a:gd name="connsiteX268" fmla="*/ 4798 w 10000"/>
                <a:gd name="connsiteY268" fmla="*/ 972 h 9685"/>
                <a:gd name="connsiteX269" fmla="*/ 4798 w 10000"/>
                <a:gd name="connsiteY269" fmla="*/ 972 h 9685"/>
                <a:gd name="connsiteX270" fmla="*/ 4859 w 10000"/>
                <a:gd name="connsiteY270" fmla="*/ 757 h 9685"/>
                <a:gd name="connsiteX271" fmla="*/ 4909 w 10000"/>
                <a:gd name="connsiteY271" fmla="*/ 568 h 9685"/>
                <a:gd name="connsiteX272" fmla="*/ 4919 w 10000"/>
                <a:gd name="connsiteY272" fmla="*/ 491 h 9685"/>
                <a:gd name="connsiteX273" fmla="*/ 4919 w 10000"/>
                <a:gd name="connsiteY273" fmla="*/ 404 h 9685"/>
                <a:gd name="connsiteX274" fmla="*/ 4909 w 10000"/>
                <a:gd name="connsiteY274" fmla="*/ 336 h 9685"/>
                <a:gd name="connsiteX275" fmla="*/ 4899 w 10000"/>
                <a:gd name="connsiteY275" fmla="*/ 267 h 9685"/>
                <a:gd name="connsiteX276" fmla="*/ 4859 w 10000"/>
                <a:gd name="connsiteY276" fmla="*/ 207 h 9685"/>
                <a:gd name="connsiteX277" fmla="*/ 4829 w 10000"/>
                <a:gd name="connsiteY277" fmla="*/ 155 h 9685"/>
                <a:gd name="connsiteX278" fmla="*/ 4778 w 10000"/>
                <a:gd name="connsiteY278" fmla="*/ 103 h 9685"/>
                <a:gd name="connsiteX279" fmla="*/ 4708 w 10000"/>
                <a:gd name="connsiteY279" fmla="*/ 69 h 9685"/>
                <a:gd name="connsiteX280" fmla="*/ 4627 w 10000"/>
                <a:gd name="connsiteY280" fmla="*/ 43 h 9685"/>
                <a:gd name="connsiteX281" fmla="*/ 4536 w 10000"/>
                <a:gd name="connsiteY281" fmla="*/ 9 h 9685"/>
                <a:gd name="connsiteX282" fmla="*/ 4425 w 10000"/>
                <a:gd name="connsiteY282" fmla="*/ 0 h 9685"/>
                <a:gd name="connsiteX283" fmla="*/ 4304 w 10000"/>
                <a:gd name="connsiteY283" fmla="*/ 0 h 9685"/>
                <a:gd name="connsiteX284" fmla="*/ 4304 w 10000"/>
                <a:gd name="connsiteY284" fmla="*/ 0 h 9685"/>
                <a:gd name="connsiteX285" fmla="*/ 4304 w 10000"/>
                <a:gd name="connsiteY285" fmla="*/ 0 h 9685"/>
                <a:gd name="connsiteX0" fmla="*/ 4304 w 10000"/>
                <a:gd name="connsiteY0" fmla="*/ 0 h 9997"/>
                <a:gd name="connsiteX1" fmla="*/ 4304 w 10000"/>
                <a:gd name="connsiteY1" fmla="*/ 0 h 9997"/>
                <a:gd name="connsiteX2" fmla="*/ 4304 w 10000"/>
                <a:gd name="connsiteY2" fmla="*/ 0 h 9997"/>
                <a:gd name="connsiteX3" fmla="*/ 4163 w 10000"/>
                <a:gd name="connsiteY3" fmla="*/ 0 h 9997"/>
                <a:gd name="connsiteX4" fmla="*/ 4002 w 10000"/>
                <a:gd name="connsiteY4" fmla="*/ 9 h 9997"/>
                <a:gd name="connsiteX5" fmla="*/ 3851 w 10000"/>
                <a:gd name="connsiteY5" fmla="*/ 27 h 9997"/>
                <a:gd name="connsiteX6" fmla="*/ 3659 w 10000"/>
                <a:gd name="connsiteY6" fmla="*/ 62 h 9997"/>
                <a:gd name="connsiteX7" fmla="*/ 3659 w 10000"/>
                <a:gd name="connsiteY7" fmla="*/ 62 h 9997"/>
                <a:gd name="connsiteX8" fmla="*/ 3659 w 10000"/>
                <a:gd name="connsiteY8" fmla="*/ 62 h 9997"/>
                <a:gd name="connsiteX9" fmla="*/ 3659 w 10000"/>
                <a:gd name="connsiteY9" fmla="*/ 62 h 9997"/>
                <a:gd name="connsiteX10" fmla="*/ 3649 w 10000"/>
                <a:gd name="connsiteY10" fmla="*/ 62 h 9997"/>
                <a:gd name="connsiteX11" fmla="*/ 3649 w 10000"/>
                <a:gd name="connsiteY11" fmla="*/ 62 h 9997"/>
                <a:gd name="connsiteX12" fmla="*/ 3649 w 10000"/>
                <a:gd name="connsiteY12" fmla="*/ 71 h 9997"/>
                <a:gd name="connsiteX13" fmla="*/ 3649 w 10000"/>
                <a:gd name="connsiteY13" fmla="*/ 71 h 9997"/>
                <a:gd name="connsiteX14" fmla="*/ 3649 w 10000"/>
                <a:gd name="connsiteY14" fmla="*/ 71 h 9997"/>
                <a:gd name="connsiteX15" fmla="*/ 3407 w 10000"/>
                <a:gd name="connsiteY15" fmla="*/ 124 h 9997"/>
                <a:gd name="connsiteX16" fmla="*/ 3216 w 10000"/>
                <a:gd name="connsiteY16" fmla="*/ 178 h 9997"/>
                <a:gd name="connsiteX17" fmla="*/ 3054 w 10000"/>
                <a:gd name="connsiteY17" fmla="*/ 249 h 9997"/>
                <a:gd name="connsiteX18" fmla="*/ 2913 w 10000"/>
                <a:gd name="connsiteY18" fmla="*/ 320 h 9997"/>
                <a:gd name="connsiteX19" fmla="*/ 2833 w 10000"/>
                <a:gd name="connsiteY19" fmla="*/ 400 h 9997"/>
                <a:gd name="connsiteX20" fmla="*/ 2792 w 10000"/>
                <a:gd name="connsiteY20" fmla="*/ 436 h 9997"/>
                <a:gd name="connsiteX21" fmla="*/ 2772 w 10000"/>
                <a:gd name="connsiteY21" fmla="*/ 480 h 9997"/>
                <a:gd name="connsiteX22" fmla="*/ 2732 w 10000"/>
                <a:gd name="connsiteY22" fmla="*/ 577 h 9997"/>
                <a:gd name="connsiteX23" fmla="*/ 2722 w 10000"/>
                <a:gd name="connsiteY23" fmla="*/ 685 h 9997"/>
                <a:gd name="connsiteX24" fmla="*/ 2722 w 10000"/>
                <a:gd name="connsiteY24" fmla="*/ 685 h 9997"/>
                <a:gd name="connsiteX25" fmla="*/ 2732 w 10000"/>
                <a:gd name="connsiteY25" fmla="*/ 808 h 9997"/>
                <a:gd name="connsiteX26" fmla="*/ 2762 w 10000"/>
                <a:gd name="connsiteY26" fmla="*/ 924 h 9997"/>
                <a:gd name="connsiteX27" fmla="*/ 2792 w 10000"/>
                <a:gd name="connsiteY27" fmla="*/ 1057 h 9997"/>
                <a:gd name="connsiteX28" fmla="*/ 2853 w 10000"/>
                <a:gd name="connsiteY28" fmla="*/ 1208 h 9997"/>
                <a:gd name="connsiteX29" fmla="*/ 2984 w 10000"/>
                <a:gd name="connsiteY29" fmla="*/ 1528 h 9997"/>
                <a:gd name="connsiteX30" fmla="*/ 3125 w 10000"/>
                <a:gd name="connsiteY30" fmla="*/ 1919 h 9997"/>
                <a:gd name="connsiteX31" fmla="*/ 3125 w 10000"/>
                <a:gd name="connsiteY31" fmla="*/ 1919 h 9997"/>
                <a:gd name="connsiteX32" fmla="*/ 3125 w 10000"/>
                <a:gd name="connsiteY32" fmla="*/ 1919 h 9997"/>
                <a:gd name="connsiteX33" fmla="*/ 3125 w 10000"/>
                <a:gd name="connsiteY33" fmla="*/ 1928 h 9997"/>
                <a:gd name="connsiteX34" fmla="*/ 3125 w 10000"/>
                <a:gd name="connsiteY34" fmla="*/ 1928 h 9997"/>
                <a:gd name="connsiteX35" fmla="*/ 3135 w 10000"/>
                <a:gd name="connsiteY35" fmla="*/ 1937 h 9997"/>
                <a:gd name="connsiteX36" fmla="*/ 3135 w 10000"/>
                <a:gd name="connsiteY36" fmla="*/ 1937 h 9997"/>
                <a:gd name="connsiteX37" fmla="*/ 3175 w 10000"/>
                <a:gd name="connsiteY37" fmla="*/ 2043 h 9997"/>
                <a:gd name="connsiteX38" fmla="*/ 3196 w 10000"/>
                <a:gd name="connsiteY38" fmla="*/ 2151 h 9997"/>
                <a:gd name="connsiteX39" fmla="*/ 3216 w 10000"/>
                <a:gd name="connsiteY39" fmla="*/ 2248 h 9997"/>
                <a:gd name="connsiteX40" fmla="*/ 3216 w 10000"/>
                <a:gd name="connsiteY40" fmla="*/ 2337 h 9997"/>
                <a:gd name="connsiteX41" fmla="*/ 3196 w 10000"/>
                <a:gd name="connsiteY41" fmla="*/ 2408 h 9997"/>
                <a:gd name="connsiteX42" fmla="*/ 3175 w 10000"/>
                <a:gd name="connsiteY42" fmla="*/ 2479 h 9997"/>
                <a:gd name="connsiteX43" fmla="*/ 3145 w 10000"/>
                <a:gd name="connsiteY43" fmla="*/ 2533 h 9997"/>
                <a:gd name="connsiteX44" fmla="*/ 3105 w 10000"/>
                <a:gd name="connsiteY44" fmla="*/ 2577 h 9997"/>
                <a:gd name="connsiteX45" fmla="*/ 3065 w 10000"/>
                <a:gd name="connsiteY45" fmla="*/ 2612 h 9997"/>
                <a:gd name="connsiteX46" fmla="*/ 3004 w 10000"/>
                <a:gd name="connsiteY46" fmla="*/ 2648 h 9997"/>
                <a:gd name="connsiteX47" fmla="*/ 2944 w 10000"/>
                <a:gd name="connsiteY47" fmla="*/ 2674 h 9997"/>
                <a:gd name="connsiteX48" fmla="*/ 2873 w 10000"/>
                <a:gd name="connsiteY48" fmla="*/ 2693 h 9997"/>
                <a:gd name="connsiteX49" fmla="*/ 2722 w 10000"/>
                <a:gd name="connsiteY49" fmla="*/ 2710 h 9997"/>
                <a:gd name="connsiteX50" fmla="*/ 2550 w 10000"/>
                <a:gd name="connsiteY50" fmla="*/ 2728 h 9997"/>
                <a:gd name="connsiteX51" fmla="*/ 2550 w 10000"/>
                <a:gd name="connsiteY51" fmla="*/ 2728 h 9997"/>
                <a:gd name="connsiteX52" fmla="*/ 2550 w 10000"/>
                <a:gd name="connsiteY52" fmla="*/ 2728 h 9997"/>
                <a:gd name="connsiteX53" fmla="*/ 2550 w 10000"/>
                <a:gd name="connsiteY53" fmla="*/ 2728 h 9997"/>
                <a:gd name="connsiteX54" fmla="*/ 2550 w 10000"/>
                <a:gd name="connsiteY54" fmla="*/ 2728 h 9997"/>
                <a:gd name="connsiteX55" fmla="*/ 2550 w 10000"/>
                <a:gd name="connsiteY55" fmla="*/ 2728 h 9997"/>
                <a:gd name="connsiteX56" fmla="*/ 2550 w 10000"/>
                <a:gd name="connsiteY56" fmla="*/ 2728 h 9997"/>
                <a:gd name="connsiteX57" fmla="*/ 2550 w 10000"/>
                <a:gd name="connsiteY57" fmla="*/ 2728 h 9997"/>
                <a:gd name="connsiteX58" fmla="*/ 2339 w 10000"/>
                <a:gd name="connsiteY58" fmla="*/ 2728 h 9997"/>
                <a:gd name="connsiteX59" fmla="*/ 2127 w 10000"/>
                <a:gd name="connsiteY59" fmla="*/ 2701 h 9997"/>
                <a:gd name="connsiteX60" fmla="*/ 2127 w 10000"/>
                <a:gd name="connsiteY60" fmla="*/ 2701 h 9997"/>
                <a:gd name="connsiteX61" fmla="*/ 1804 w 10000"/>
                <a:gd name="connsiteY61" fmla="*/ 2674 h 9997"/>
                <a:gd name="connsiteX62" fmla="*/ 1502 w 10000"/>
                <a:gd name="connsiteY62" fmla="*/ 2657 h 9997"/>
                <a:gd name="connsiteX63" fmla="*/ 1502 w 10000"/>
                <a:gd name="connsiteY63" fmla="*/ 2657 h 9997"/>
                <a:gd name="connsiteX64" fmla="*/ 1230 w 10000"/>
                <a:gd name="connsiteY64" fmla="*/ 2648 h 9997"/>
                <a:gd name="connsiteX65" fmla="*/ 867 w 10000"/>
                <a:gd name="connsiteY65" fmla="*/ 2630 h 9997"/>
                <a:gd name="connsiteX66" fmla="*/ 0 w 10000"/>
                <a:gd name="connsiteY66" fmla="*/ 2550 h 9997"/>
                <a:gd name="connsiteX67" fmla="*/ 0 w 10000"/>
                <a:gd name="connsiteY67" fmla="*/ 9170 h 9997"/>
                <a:gd name="connsiteX68" fmla="*/ 9990 w 10000"/>
                <a:gd name="connsiteY68" fmla="*/ 9170 h 9997"/>
                <a:gd name="connsiteX69" fmla="*/ 9990 w 10000"/>
                <a:gd name="connsiteY69" fmla="*/ 9170 h 9997"/>
                <a:gd name="connsiteX70" fmla="*/ 9960 w 10000"/>
                <a:gd name="connsiteY70" fmla="*/ 9428 h 9997"/>
                <a:gd name="connsiteX71" fmla="*/ 9919 w 10000"/>
                <a:gd name="connsiteY71" fmla="*/ 9704 h 9997"/>
                <a:gd name="connsiteX72" fmla="*/ 9879 w 10000"/>
                <a:gd name="connsiteY72" fmla="*/ 9997 h 9997"/>
                <a:gd name="connsiteX73" fmla="*/ 9960 w 10000"/>
                <a:gd name="connsiteY73" fmla="*/ 9410 h 9997"/>
                <a:gd name="connsiteX74" fmla="*/ 9990 w 10000"/>
                <a:gd name="connsiteY74" fmla="*/ 9028 h 9997"/>
                <a:gd name="connsiteX75" fmla="*/ 10000 w 10000"/>
                <a:gd name="connsiteY75" fmla="*/ 8691 h 9997"/>
                <a:gd name="connsiteX76" fmla="*/ 9970 w 10000"/>
                <a:gd name="connsiteY76" fmla="*/ 8406 h 9997"/>
                <a:gd name="connsiteX77" fmla="*/ 9940 w 10000"/>
                <a:gd name="connsiteY77" fmla="*/ 8157 h 9997"/>
                <a:gd name="connsiteX78" fmla="*/ 9879 w 10000"/>
                <a:gd name="connsiteY78" fmla="*/ 7953 h 9997"/>
                <a:gd name="connsiteX79" fmla="*/ 9798 w 10000"/>
                <a:gd name="connsiteY79" fmla="*/ 7767 h 9997"/>
                <a:gd name="connsiteX80" fmla="*/ 9718 w 10000"/>
                <a:gd name="connsiteY80" fmla="*/ 7624 h 9997"/>
                <a:gd name="connsiteX81" fmla="*/ 9617 w 10000"/>
                <a:gd name="connsiteY81" fmla="*/ 7509 h 9997"/>
                <a:gd name="connsiteX82" fmla="*/ 9506 w 10000"/>
                <a:gd name="connsiteY82" fmla="*/ 7420 h 9997"/>
                <a:gd name="connsiteX83" fmla="*/ 9395 w 10000"/>
                <a:gd name="connsiteY83" fmla="*/ 7358 h 9997"/>
                <a:gd name="connsiteX84" fmla="*/ 9274 w 10000"/>
                <a:gd name="connsiteY84" fmla="*/ 7313 h 9997"/>
                <a:gd name="connsiteX85" fmla="*/ 9153 w 10000"/>
                <a:gd name="connsiteY85" fmla="*/ 7287 h 9997"/>
                <a:gd name="connsiteX86" fmla="*/ 9022 w 10000"/>
                <a:gd name="connsiteY86" fmla="*/ 7269 h 9997"/>
                <a:gd name="connsiteX87" fmla="*/ 8901 w 10000"/>
                <a:gd name="connsiteY87" fmla="*/ 7269 h 9997"/>
                <a:gd name="connsiteX88" fmla="*/ 8901 w 10000"/>
                <a:gd name="connsiteY88" fmla="*/ 7269 h 9997"/>
                <a:gd name="connsiteX89" fmla="*/ 8901 w 10000"/>
                <a:gd name="connsiteY89" fmla="*/ 7269 h 9997"/>
                <a:gd name="connsiteX90" fmla="*/ 8901 w 10000"/>
                <a:gd name="connsiteY90" fmla="*/ 7269 h 9997"/>
                <a:gd name="connsiteX91" fmla="*/ 8901 w 10000"/>
                <a:gd name="connsiteY91" fmla="*/ 7269 h 9997"/>
                <a:gd name="connsiteX92" fmla="*/ 8901 w 10000"/>
                <a:gd name="connsiteY92" fmla="*/ 7269 h 9997"/>
                <a:gd name="connsiteX93" fmla="*/ 8700 w 10000"/>
                <a:gd name="connsiteY93" fmla="*/ 7269 h 9997"/>
                <a:gd name="connsiteX94" fmla="*/ 8528 w 10000"/>
                <a:gd name="connsiteY94" fmla="*/ 7287 h 9997"/>
                <a:gd name="connsiteX95" fmla="*/ 8528 w 10000"/>
                <a:gd name="connsiteY95" fmla="*/ 7287 h 9997"/>
                <a:gd name="connsiteX96" fmla="*/ 8528 w 10000"/>
                <a:gd name="connsiteY96" fmla="*/ 7287 h 9997"/>
                <a:gd name="connsiteX97" fmla="*/ 8528 w 10000"/>
                <a:gd name="connsiteY97" fmla="*/ 7287 h 9997"/>
                <a:gd name="connsiteX98" fmla="*/ 8518 w 10000"/>
                <a:gd name="connsiteY98" fmla="*/ 7295 h 9997"/>
                <a:gd name="connsiteX99" fmla="*/ 8518 w 10000"/>
                <a:gd name="connsiteY99" fmla="*/ 7295 h 9997"/>
                <a:gd name="connsiteX100" fmla="*/ 8508 w 10000"/>
                <a:gd name="connsiteY100" fmla="*/ 7295 h 9997"/>
                <a:gd name="connsiteX101" fmla="*/ 8508 w 10000"/>
                <a:gd name="connsiteY101" fmla="*/ 7295 h 9997"/>
                <a:gd name="connsiteX102" fmla="*/ 8508 w 10000"/>
                <a:gd name="connsiteY102" fmla="*/ 7295 h 9997"/>
                <a:gd name="connsiteX103" fmla="*/ 8508 w 10000"/>
                <a:gd name="connsiteY103" fmla="*/ 7295 h 9997"/>
                <a:gd name="connsiteX104" fmla="*/ 8337 w 10000"/>
                <a:gd name="connsiteY104" fmla="*/ 7313 h 9997"/>
                <a:gd name="connsiteX105" fmla="*/ 8135 w 10000"/>
                <a:gd name="connsiteY105" fmla="*/ 7358 h 9997"/>
                <a:gd name="connsiteX106" fmla="*/ 7671 w 10000"/>
                <a:gd name="connsiteY106" fmla="*/ 7464 h 9997"/>
                <a:gd name="connsiteX107" fmla="*/ 7671 w 10000"/>
                <a:gd name="connsiteY107" fmla="*/ 7464 h 9997"/>
                <a:gd name="connsiteX108" fmla="*/ 7671 w 10000"/>
                <a:gd name="connsiteY108" fmla="*/ 7464 h 9997"/>
                <a:gd name="connsiteX109" fmla="*/ 7671 w 10000"/>
                <a:gd name="connsiteY109" fmla="*/ 7464 h 9997"/>
                <a:gd name="connsiteX110" fmla="*/ 7661 w 10000"/>
                <a:gd name="connsiteY110" fmla="*/ 7464 h 9997"/>
                <a:gd name="connsiteX111" fmla="*/ 7661 w 10000"/>
                <a:gd name="connsiteY111" fmla="*/ 7464 h 9997"/>
                <a:gd name="connsiteX112" fmla="*/ 7450 w 10000"/>
                <a:gd name="connsiteY112" fmla="*/ 7509 h 9997"/>
                <a:gd name="connsiteX113" fmla="*/ 7248 w 10000"/>
                <a:gd name="connsiteY113" fmla="*/ 7553 h 9997"/>
                <a:gd name="connsiteX114" fmla="*/ 7036 w 10000"/>
                <a:gd name="connsiteY114" fmla="*/ 7588 h 9997"/>
                <a:gd name="connsiteX115" fmla="*/ 6835 w 10000"/>
                <a:gd name="connsiteY115" fmla="*/ 7588 h 9997"/>
                <a:gd name="connsiteX116" fmla="*/ 6835 w 10000"/>
                <a:gd name="connsiteY116" fmla="*/ 7588 h 9997"/>
                <a:gd name="connsiteX117" fmla="*/ 6835 w 10000"/>
                <a:gd name="connsiteY117" fmla="*/ 7588 h 9997"/>
                <a:gd name="connsiteX118" fmla="*/ 6835 w 10000"/>
                <a:gd name="connsiteY118" fmla="*/ 7588 h 9997"/>
                <a:gd name="connsiteX119" fmla="*/ 6835 w 10000"/>
                <a:gd name="connsiteY119" fmla="*/ 7588 h 9997"/>
                <a:gd name="connsiteX120" fmla="*/ 6835 w 10000"/>
                <a:gd name="connsiteY120" fmla="*/ 7588 h 9997"/>
                <a:gd name="connsiteX121" fmla="*/ 6835 w 10000"/>
                <a:gd name="connsiteY121" fmla="*/ 7588 h 9997"/>
                <a:gd name="connsiteX122" fmla="*/ 6835 w 10000"/>
                <a:gd name="connsiteY122" fmla="*/ 7588 h 9997"/>
                <a:gd name="connsiteX123" fmla="*/ 6663 w 10000"/>
                <a:gd name="connsiteY123" fmla="*/ 7588 h 9997"/>
                <a:gd name="connsiteX124" fmla="*/ 6512 w 10000"/>
                <a:gd name="connsiteY124" fmla="*/ 7553 h 9997"/>
                <a:gd name="connsiteX125" fmla="*/ 6442 w 10000"/>
                <a:gd name="connsiteY125" fmla="*/ 7526 h 9997"/>
                <a:gd name="connsiteX126" fmla="*/ 6381 w 10000"/>
                <a:gd name="connsiteY126" fmla="*/ 7499 h 9997"/>
                <a:gd name="connsiteX127" fmla="*/ 6321 w 10000"/>
                <a:gd name="connsiteY127" fmla="*/ 7464 h 9997"/>
                <a:gd name="connsiteX128" fmla="*/ 6270 w 10000"/>
                <a:gd name="connsiteY128" fmla="*/ 7420 h 9997"/>
                <a:gd name="connsiteX129" fmla="*/ 6220 w 10000"/>
                <a:gd name="connsiteY129" fmla="*/ 7366 h 9997"/>
                <a:gd name="connsiteX130" fmla="*/ 6169 w 10000"/>
                <a:gd name="connsiteY130" fmla="*/ 7304 h 9997"/>
                <a:gd name="connsiteX131" fmla="*/ 6149 w 10000"/>
                <a:gd name="connsiteY131" fmla="*/ 7242 h 9997"/>
                <a:gd name="connsiteX132" fmla="*/ 6109 w 10000"/>
                <a:gd name="connsiteY132" fmla="*/ 7162 h 9997"/>
                <a:gd name="connsiteX133" fmla="*/ 6099 w 10000"/>
                <a:gd name="connsiteY133" fmla="*/ 7082 h 9997"/>
                <a:gd name="connsiteX134" fmla="*/ 6089 w 10000"/>
                <a:gd name="connsiteY134" fmla="*/ 6984 h 9997"/>
                <a:gd name="connsiteX135" fmla="*/ 6089 w 10000"/>
                <a:gd name="connsiteY135" fmla="*/ 6878 h 9997"/>
                <a:gd name="connsiteX136" fmla="*/ 6089 w 10000"/>
                <a:gd name="connsiteY136" fmla="*/ 6762 h 9997"/>
                <a:gd name="connsiteX137" fmla="*/ 6089 w 10000"/>
                <a:gd name="connsiteY137" fmla="*/ 6762 h 9997"/>
                <a:gd name="connsiteX138" fmla="*/ 6089 w 10000"/>
                <a:gd name="connsiteY138" fmla="*/ 6762 h 9997"/>
                <a:gd name="connsiteX139" fmla="*/ 6089 w 10000"/>
                <a:gd name="connsiteY139" fmla="*/ 6762 h 9997"/>
                <a:gd name="connsiteX140" fmla="*/ 6089 w 10000"/>
                <a:gd name="connsiteY140" fmla="*/ 6735 h 9997"/>
                <a:gd name="connsiteX141" fmla="*/ 6089 w 10000"/>
                <a:gd name="connsiteY141" fmla="*/ 6735 h 9997"/>
                <a:gd name="connsiteX142" fmla="*/ 6099 w 10000"/>
                <a:gd name="connsiteY142" fmla="*/ 6735 h 9997"/>
                <a:gd name="connsiteX143" fmla="*/ 6099 w 10000"/>
                <a:gd name="connsiteY143" fmla="*/ 6735 h 9997"/>
                <a:gd name="connsiteX144" fmla="*/ 6099 w 10000"/>
                <a:gd name="connsiteY144" fmla="*/ 6727 h 9997"/>
                <a:gd name="connsiteX145" fmla="*/ 6099 w 10000"/>
                <a:gd name="connsiteY145" fmla="*/ 6727 h 9997"/>
                <a:gd name="connsiteX146" fmla="*/ 6099 w 10000"/>
                <a:gd name="connsiteY146" fmla="*/ 6727 h 9997"/>
                <a:gd name="connsiteX147" fmla="*/ 6099 w 10000"/>
                <a:gd name="connsiteY147" fmla="*/ 6727 h 9997"/>
                <a:gd name="connsiteX148" fmla="*/ 6129 w 10000"/>
                <a:gd name="connsiteY148" fmla="*/ 6434 h 9997"/>
                <a:gd name="connsiteX149" fmla="*/ 6179 w 10000"/>
                <a:gd name="connsiteY149" fmla="*/ 6193 h 9997"/>
                <a:gd name="connsiteX150" fmla="*/ 6240 w 10000"/>
                <a:gd name="connsiteY150" fmla="*/ 5989 h 9997"/>
                <a:gd name="connsiteX151" fmla="*/ 6280 w 10000"/>
                <a:gd name="connsiteY151" fmla="*/ 5917 h 9997"/>
                <a:gd name="connsiteX152" fmla="*/ 6321 w 10000"/>
                <a:gd name="connsiteY152" fmla="*/ 5838 h 9997"/>
                <a:gd name="connsiteX153" fmla="*/ 6351 w 10000"/>
                <a:gd name="connsiteY153" fmla="*/ 5784 h 9997"/>
                <a:gd name="connsiteX154" fmla="*/ 6401 w 10000"/>
                <a:gd name="connsiteY154" fmla="*/ 5732 h 9997"/>
                <a:gd name="connsiteX155" fmla="*/ 6452 w 10000"/>
                <a:gd name="connsiteY155" fmla="*/ 5687 h 9997"/>
                <a:gd name="connsiteX156" fmla="*/ 6512 w 10000"/>
                <a:gd name="connsiteY156" fmla="*/ 5651 h 9997"/>
                <a:gd name="connsiteX157" fmla="*/ 6563 w 10000"/>
                <a:gd name="connsiteY157" fmla="*/ 5625 h 9997"/>
                <a:gd name="connsiteX158" fmla="*/ 6623 w 10000"/>
                <a:gd name="connsiteY158" fmla="*/ 5616 h 9997"/>
                <a:gd name="connsiteX159" fmla="*/ 6694 w 10000"/>
                <a:gd name="connsiteY159" fmla="*/ 5598 h 9997"/>
                <a:gd name="connsiteX160" fmla="*/ 6774 w 10000"/>
                <a:gd name="connsiteY160" fmla="*/ 5589 h 9997"/>
                <a:gd name="connsiteX161" fmla="*/ 6774 w 10000"/>
                <a:gd name="connsiteY161" fmla="*/ 5589 h 9997"/>
                <a:gd name="connsiteX162" fmla="*/ 6774 w 10000"/>
                <a:gd name="connsiteY162" fmla="*/ 5589 h 9997"/>
                <a:gd name="connsiteX163" fmla="*/ 6774 w 10000"/>
                <a:gd name="connsiteY163" fmla="*/ 5589 h 9997"/>
                <a:gd name="connsiteX164" fmla="*/ 6774 w 10000"/>
                <a:gd name="connsiteY164" fmla="*/ 5589 h 9997"/>
                <a:gd name="connsiteX165" fmla="*/ 6774 w 10000"/>
                <a:gd name="connsiteY165" fmla="*/ 5589 h 9997"/>
                <a:gd name="connsiteX166" fmla="*/ 6774 w 10000"/>
                <a:gd name="connsiteY166" fmla="*/ 5589 h 9997"/>
                <a:gd name="connsiteX167" fmla="*/ 6774 w 10000"/>
                <a:gd name="connsiteY167" fmla="*/ 5589 h 9997"/>
                <a:gd name="connsiteX168" fmla="*/ 6875 w 10000"/>
                <a:gd name="connsiteY168" fmla="*/ 5598 h 9997"/>
                <a:gd name="connsiteX169" fmla="*/ 7006 w 10000"/>
                <a:gd name="connsiteY169" fmla="*/ 5625 h 9997"/>
                <a:gd name="connsiteX170" fmla="*/ 7137 w 10000"/>
                <a:gd name="connsiteY170" fmla="*/ 5643 h 9997"/>
                <a:gd name="connsiteX171" fmla="*/ 7268 w 10000"/>
                <a:gd name="connsiteY171" fmla="*/ 5687 h 9997"/>
                <a:gd name="connsiteX172" fmla="*/ 7601 w 10000"/>
                <a:gd name="connsiteY172" fmla="*/ 5793 h 9997"/>
                <a:gd name="connsiteX173" fmla="*/ 7964 w 10000"/>
                <a:gd name="connsiteY173" fmla="*/ 5927 h 9997"/>
                <a:gd name="connsiteX174" fmla="*/ 7964 w 10000"/>
                <a:gd name="connsiteY174" fmla="*/ 5927 h 9997"/>
                <a:gd name="connsiteX175" fmla="*/ 7984 w 10000"/>
                <a:gd name="connsiteY175" fmla="*/ 5927 h 9997"/>
                <a:gd name="connsiteX176" fmla="*/ 7984 w 10000"/>
                <a:gd name="connsiteY176" fmla="*/ 5927 h 9997"/>
                <a:gd name="connsiteX177" fmla="*/ 7994 w 10000"/>
                <a:gd name="connsiteY177" fmla="*/ 5927 h 9997"/>
                <a:gd name="connsiteX178" fmla="*/ 7994 w 10000"/>
                <a:gd name="connsiteY178" fmla="*/ 5927 h 9997"/>
                <a:gd name="connsiteX179" fmla="*/ 8216 w 10000"/>
                <a:gd name="connsiteY179" fmla="*/ 5998 h 9997"/>
                <a:gd name="connsiteX180" fmla="*/ 8407 w 10000"/>
                <a:gd name="connsiteY180" fmla="*/ 6052 h 9997"/>
                <a:gd name="connsiteX181" fmla="*/ 8599 w 10000"/>
                <a:gd name="connsiteY181" fmla="*/ 6087 h 9997"/>
                <a:gd name="connsiteX182" fmla="*/ 8770 w 10000"/>
                <a:gd name="connsiteY182" fmla="*/ 6096 h 9997"/>
                <a:gd name="connsiteX183" fmla="*/ 8770 w 10000"/>
                <a:gd name="connsiteY183" fmla="*/ 6096 h 9997"/>
                <a:gd name="connsiteX184" fmla="*/ 8770 w 10000"/>
                <a:gd name="connsiteY184" fmla="*/ 6096 h 9997"/>
                <a:gd name="connsiteX185" fmla="*/ 8770 w 10000"/>
                <a:gd name="connsiteY185" fmla="*/ 6096 h 9997"/>
                <a:gd name="connsiteX186" fmla="*/ 8770 w 10000"/>
                <a:gd name="connsiteY186" fmla="*/ 6096 h 9997"/>
                <a:gd name="connsiteX187" fmla="*/ 8770 w 10000"/>
                <a:gd name="connsiteY187" fmla="*/ 6096 h 9997"/>
                <a:gd name="connsiteX188" fmla="*/ 8911 w 10000"/>
                <a:gd name="connsiteY188" fmla="*/ 6087 h 9997"/>
                <a:gd name="connsiteX189" fmla="*/ 9032 w 10000"/>
                <a:gd name="connsiteY189" fmla="*/ 6052 h 9997"/>
                <a:gd name="connsiteX190" fmla="*/ 9093 w 10000"/>
                <a:gd name="connsiteY190" fmla="*/ 6033 h 9997"/>
                <a:gd name="connsiteX191" fmla="*/ 9143 w 10000"/>
                <a:gd name="connsiteY191" fmla="*/ 6007 h 9997"/>
                <a:gd name="connsiteX192" fmla="*/ 9194 w 10000"/>
                <a:gd name="connsiteY192" fmla="*/ 5980 h 9997"/>
                <a:gd name="connsiteX193" fmla="*/ 9244 w 10000"/>
                <a:gd name="connsiteY193" fmla="*/ 5936 h 9997"/>
                <a:gd name="connsiteX194" fmla="*/ 9274 w 10000"/>
                <a:gd name="connsiteY194" fmla="*/ 5892 h 9997"/>
                <a:gd name="connsiteX195" fmla="*/ 9315 w 10000"/>
                <a:gd name="connsiteY195" fmla="*/ 5838 h 9997"/>
                <a:gd name="connsiteX196" fmla="*/ 9375 w 10000"/>
                <a:gd name="connsiteY196" fmla="*/ 5714 h 9997"/>
                <a:gd name="connsiteX197" fmla="*/ 9425 w 10000"/>
                <a:gd name="connsiteY197" fmla="*/ 5545 h 9997"/>
                <a:gd name="connsiteX198" fmla="*/ 9446 w 10000"/>
                <a:gd name="connsiteY198" fmla="*/ 5367 h 9997"/>
                <a:gd name="connsiteX199" fmla="*/ 9456 w 10000"/>
                <a:gd name="connsiteY199" fmla="*/ 5136 h 9997"/>
                <a:gd name="connsiteX200" fmla="*/ 9446 w 10000"/>
                <a:gd name="connsiteY200" fmla="*/ 4887 h 9997"/>
                <a:gd name="connsiteX201" fmla="*/ 9415 w 10000"/>
                <a:gd name="connsiteY201" fmla="*/ 4603 h 9997"/>
                <a:gd name="connsiteX202" fmla="*/ 9365 w 10000"/>
                <a:gd name="connsiteY202" fmla="*/ 4265 h 9997"/>
                <a:gd name="connsiteX203" fmla="*/ 9284 w 10000"/>
                <a:gd name="connsiteY203" fmla="*/ 3901 h 9997"/>
                <a:gd name="connsiteX204" fmla="*/ 9204 w 10000"/>
                <a:gd name="connsiteY204" fmla="*/ 3474 h 9997"/>
                <a:gd name="connsiteX205" fmla="*/ 9083 w 10000"/>
                <a:gd name="connsiteY205" fmla="*/ 3030 h 9997"/>
                <a:gd name="connsiteX206" fmla="*/ 8931 w 10000"/>
                <a:gd name="connsiteY206" fmla="*/ 2533 h 9997"/>
                <a:gd name="connsiteX207" fmla="*/ 8931 w 10000"/>
                <a:gd name="connsiteY207" fmla="*/ 2533 h 9997"/>
                <a:gd name="connsiteX208" fmla="*/ 8931 w 10000"/>
                <a:gd name="connsiteY208" fmla="*/ 2497 h 9997"/>
                <a:gd name="connsiteX209" fmla="*/ 8931 w 10000"/>
                <a:gd name="connsiteY209" fmla="*/ 2497 h 9997"/>
                <a:gd name="connsiteX210" fmla="*/ 8921 w 10000"/>
                <a:gd name="connsiteY210" fmla="*/ 2488 h 9997"/>
                <a:gd name="connsiteX211" fmla="*/ 8921 w 10000"/>
                <a:gd name="connsiteY211" fmla="*/ 2488 h 9997"/>
                <a:gd name="connsiteX212" fmla="*/ 8911 w 10000"/>
                <a:gd name="connsiteY212" fmla="*/ 2444 h 9997"/>
                <a:gd name="connsiteX213" fmla="*/ 8911 w 10000"/>
                <a:gd name="connsiteY213" fmla="*/ 2444 h 9997"/>
                <a:gd name="connsiteX214" fmla="*/ 8911 w 10000"/>
                <a:gd name="connsiteY214" fmla="*/ 2435 h 9997"/>
                <a:gd name="connsiteX215" fmla="*/ 8911 w 10000"/>
                <a:gd name="connsiteY215" fmla="*/ 2435 h 9997"/>
                <a:gd name="connsiteX216" fmla="*/ 8911 w 10000"/>
                <a:gd name="connsiteY216" fmla="*/ 2435 h 9997"/>
                <a:gd name="connsiteX217" fmla="*/ 8911 w 10000"/>
                <a:gd name="connsiteY217" fmla="*/ 2435 h 9997"/>
                <a:gd name="connsiteX218" fmla="*/ 8478 w 10000"/>
                <a:gd name="connsiteY218" fmla="*/ 2462 h 9997"/>
                <a:gd name="connsiteX219" fmla="*/ 8044 w 10000"/>
                <a:gd name="connsiteY219" fmla="*/ 2497 h 9997"/>
                <a:gd name="connsiteX220" fmla="*/ 7147 w 10000"/>
                <a:gd name="connsiteY220" fmla="*/ 2585 h 9997"/>
                <a:gd name="connsiteX221" fmla="*/ 6300 w 10000"/>
                <a:gd name="connsiteY221" fmla="*/ 2674 h 9997"/>
                <a:gd name="connsiteX222" fmla="*/ 5917 w 10000"/>
                <a:gd name="connsiteY222" fmla="*/ 2701 h 9997"/>
                <a:gd name="connsiteX223" fmla="*/ 5554 w 10000"/>
                <a:gd name="connsiteY223" fmla="*/ 2728 h 9997"/>
                <a:gd name="connsiteX224" fmla="*/ 5554 w 10000"/>
                <a:gd name="connsiteY224" fmla="*/ 2728 h 9997"/>
                <a:gd name="connsiteX225" fmla="*/ 5484 w 10000"/>
                <a:gd name="connsiteY225" fmla="*/ 2728 h 9997"/>
                <a:gd name="connsiteX226" fmla="*/ 5484 w 10000"/>
                <a:gd name="connsiteY226" fmla="*/ 2728 h 9997"/>
                <a:gd name="connsiteX227" fmla="*/ 5484 w 10000"/>
                <a:gd name="connsiteY227" fmla="*/ 2728 h 9997"/>
                <a:gd name="connsiteX228" fmla="*/ 5484 w 10000"/>
                <a:gd name="connsiteY228" fmla="*/ 2728 h 9997"/>
                <a:gd name="connsiteX229" fmla="*/ 5484 w 10000"/>
                <a:gd name="connsiteY229" fmla="*/ 2728 h 9997"/>
                <a:gd name="connsiteX230" fmla="*/ 5484 w 10000"/>
                <a:gd name="connsiteY230" fmla="*/ 2728 h 9997"/>
                <a:gd name="connsiteX231" fmla="*/ 5484 w 10000"/>
                <a:gd name="connsiteY231" fmla="*/ 2728 h 9997"/>
                <a:gd name="connsiteX232" fmla="*/ 5313 w 10000"/>
                <a:gd name="connsiteY232" fmla="*/ 2710 h 9997"/>
                <a:gd name="connsiteX233" fmla="*/ 5151 w 10000"/>
                <a:gd name="connsiteY233" fmla="*/ 2684 h 9997"/>
                <a:gd name="connsiteX234" fmla="*/ 5030 w 10000"/>
                <a:gd name="connsiteY234" fmla="*/ 2630 h 9997"/>
                <a:gd name="connsiteX235" fmla="*/ 4919 w 10000"/>
                <a:gd name="connsiteY235" fmla="*/ 2559 h 9997"/>
                <a:gd name="connsiteX236" fmla="*/ 4829 w 10000"/>
                <a:gd name="connsiteY236" fmla="*/ 2479 h 9997"/>
                <a:gd name="connsiteX237" fmla="*/ 4748 w 10000"/>
                <a:gd name="connsiteY237" fmla="*/ 2381 h 9997"/>
                <a:gd name="connsiteX238" fmla="*/ 4708 w 10000"/>
                <a:gd name="connsiteY238" fmla="*/ 2275 h 9997"/>
                <a:gd name="connsiteX239" fmla="*/ 4667 w 10000"/>
                <a:gd name="connsiteY239" fmla="*/ 2151 h 9997"/>
                <a:gd name="connsiteX240" fmla="*/ 4637 w 10000"/>
                <a:gd name="connsiteY240" fmla="*/ 2026 h 9997"/>
                <a:gd name="connsiteX241" fmla="*/ 4627 w 10000"/>
                <a:gd name="connsiteY241" fmla="*/ 1893 h 9997"/>
                <a:gd name="connsiteX242" fmla="*/ 4627 w 10000"/>
                <a:gd name="connsiteY242" fmla="*/ 1750 h 9997"/>
                <a:gd name="connsiteX243" fmla="*/ 4637 w 10000"/>
                <a:gd name="connsiteY243" fmla="*/ 1617 h 9997"/>
                <a:gd name="connsiteX244" fmla="*/ 4667 w 10000"/>
                <a:gd name="connsiteY244" fmla="*/ 1466 h 9997"/>
                <a:gd name="connsiteX245" fmla="*/ 4688 w 10000"/>
                <a:gd name="connsiteY245" fmla="*/ 1324 h 9997"/>
                <a:gd name="connsiteX246" fmla="*/ 4728 w 10000"/>
                <a:gd name="connsiteY246" fmla="*/ 1182 h 9997"/>
                <a:gd name="connsiteX247" fmla="*/ 4778 w 10000"/>
                <a:gd name="connsiteY247" fmla="*/ 1040 h 9997"/>
                <a:gd name="connsiteX248" fmla="*/ 4778 w 10000"/>
                <a:gd name="connsiteY248" fmla="*/ 1040 h 9997"/>
                <a:gd name="connsiteX249" fmla="*/ 4778 w 10000"/>
                <a:gd name="connsiteY249" fmla="*/ 1040 h 9997"/>
                <a:gd name="connsiteX250" fmla="*/ 4778 w 10000"/>
                <a:gd name="connsiteY250" fmla="*/ 1040 h 9997"/>
                <a:gd name="connsiteX251" fmla="*/ 4778 w 10000"/>
                <a:gd name="connsiteY251" fmla="*/ 1040 h 9997"/>
                <a:gd name="connsiteX252" fmla="*/ 4778 w 10000"/>
                <a:gd name="connsiteY252" fmla="*/ 1040 h 9997"/>
                <a:gd name="connsiteX253" fmla="*/ 4788 w 10000"/>
                <a:gd name="connsiteY253" fmla="*/ 1030 h 9997"/>
                <a:gd name="connsiteX254" fmla="*/ 4788 w 10000"/>
                <a:gd name="connsiteY254" fmla="*/ 1030 h 9997"/>
                <a:gd name="connsiteX255" fmla="*/ 4788 w 10000"/>
                <a:gd name="connsiteY255" fmla="*/ 1030 h 9997"/>
                <a:gd name="connsiteX256" fmla="*/ 4788 w 10000"/>
                <a:gd name="connsiteY256" fmla="*/ 1030 h 9997"/>
                <a:gd name="connsiteX257" fmla="*/ 4788 w 10000"/>
                <a:gd name="connsiteY257" fmla="*/ 1022 h 9997"/>
                <a:gd name="connsiteX258" fmla="*/ 4788 w 10000"/>
                <a:gd name="connsiteY258" fmla="*/ 1022 h 9997"/>
                <a:gd name="connsiteX259" fmla="*/ 4788 w 10000"/>
                <a:gd name="connsiteY259" fmla="*/ 1022 h 9997"/>
                <a:gd name="connsiteX260" fmla="*/ 4788 w 10000"/>
                <a:gd name="connsiteY260" fmla="*/ 1022 h 9997"/>
                <a:gd name="connsiteX261" fmla="*/ 4788 w 10000"/>
                <a:gd name="connsiteY261" fmla="*/ 1013 h 9997"/>
                <a:gd name="connsiteX262" fmla="*/ 4788 w 10000"/>
                <a:gd name="connsiteY262" fmla="*/ 1013 h 9997"/>
                <a:gd name="connsiteX263" fmla="*/ 4788 w 10000"/>
                <a:gd name="connsiteY263" fmla="*/ 1013 h 9997"/>
                <a:gd name="connsiteX264" fmla="*/ 4788 w 10000"/>
                <a:gd name="connsiteY264" fmla="*/ 1013 h 9997"/>
                <a:gd name="connsiteX265" fmla="*/ 4788 w 10000"/>
                <a:gd name="connsiteY265" fmla="*/ 1004 h 9997"/>
                <a:gd name="connsiteX266" fmla="*/ 4788 w 10000"/>
                <a:gd name="connsiteY266" fmla="*/ 1004 h 9997"/>
                <a:gd name="connsiteX267" fmla="*/ 4798 w 10000"/>
                <a:gd name="connsiteY267" fmla="*/ 1004 h 9997"/>
                <a:gd name="connsiteX268" fmla="*/ 4798 w 10000"/>
                <a:gd name="connsiteY268" fmla="*/ 1004 h 9997"/>
                <a:gd name="connsiteX269" fmla="*/ 4859 w 10000"/>
                <a:gd name="connsiteY269" fmla="*/ 782 h 9997"/>
                <a:gd name="connsiteX270" fmla="*/ 4909 w 10000"/>
                <a:gd name="connsiteY270" fmla="*/ 586 h 9997"/>
                <a:gd name="connsiteX271" fmla="*/ 4919 w 10000"/>
                <a:gd name="connsiteY271" fmla="*/ 507 h 9997"/>
                <a:gd name="connsiteX272" fmla="*/ 4919 w 10000"/>
                <a:gd name="connsiteY272" fmla="*/ 417 h 9997"/>
                <a:gd name="connsiteX273" fmla="*/ 4909 w 10000"/>
                <a:gd name="connsiteY273" fmla="*/ 347 h 9997"/>
                <a:gd name="connsiteX274" fmla="*/ 4899 w 10000"/>
                <a:gd name="connsiteY274" fmla="*/ 276 h 9997"/>
                <a:gd name="connsiteX275" fmla="*/ 4859 w 10000"/>
                <a:gd name="connsiteY275" fmla="*/ 214 h 9997"/>
                <a:gd name="connsiteX276" fmla="*/ 4829 w 10000"/>
                <a:gd name="connsiteY276" fmla="*/ 160 h 9997"/>
                <a:gd name="connsiteX277" fmla="*/ 4778 w 10000"/>
                <a:gd name="connsiteY277" fmla="*/ 106 h 9997"/>
                <a:gd name="connsiteX278" fmla="*/ 4708 w 10000"/>
                <a:gd name="connsiteY278" fmla="*/ 71 h 9997"/>
                <a:gd name="connsiteX279" fmla="*/ 4627 w 10000"/>
                <a:gd name="connsiteY279" fmla="*/ 44 h 9997"/>
                <a:gd name="connsiteX280" fmla="*/ 4536 w 10000"/>
                <a:gd name="connsiteY280" fmla="*/ 9 h 9997"/>
                <a:gd name="connsiteX281" fmla="*/ 4425 w 10000"/>
                <a:gd name="connsiteY281" fmla="*/ 0 h 9997"/>
                <a:gd name="connsiteX282" fmla="*/ 4304 w 10000"/>
                <a:gd name="connsiteY282" fmla="*/ 0 h 9997"/>
                <a:gd name="connsiteX283" fmla="*/ 4304 w 10000"/>
                <a:gd name="connsiteY283" fmla="*/ 0 h 9997"/>
                <a:gd name="connsiteX284" fmla="*/ 4304 w 10000"/>
                <a:gd name="connsiteY284" fmla="*/ 0 h 9997"/>
                <a:gd name="connsiteX0" fmla="*/ 4304 w 10000"/>
                <a:gd name="connsiteY0" fmla="*/ 0 h 9707"/>
                <a:gd name="connsiteX1" fmla="*/ 4304 w 10000"/>
                <a:gd name="connsiteY1" fmla="*/ 0 h 9707"/>
                <a:gd name="connsiteX2" fmla="*/ 4304 w 10000"/>
                <a:gd name="connsiteY2" fmla="*/ 0 h 9707"/>
                <a:gd name="connsiteX3" fmla="*/ 4163 w 10000"/>
                <a:gd name="connsiteY3" fmla="*/ 0 h 9707"/>
                <a:gd name="connsiteX4" fmla="*/ 4002 w 10000"/>
                <a:gd name="connsiteY4" fmla="*/ 9 h 9707"/>
                <a:gd name="connsiteX5" fmla="*/ 3851 w 10000"/>
                <a:gd name="connsiteY5" fmla="*/ 27 h 9707"/>
                <a:gd name="connsiteX6" fmla="*/ 3659 w 10000"/>
                <a:gd name="connsiteY6" fmla="*/ 62 h 9707"/>
                <a:gd name="connsiteX7" fmla="*/ 3659 w 10000"/>
                <a:gd name="connsiteY7" fmla="*/ 62 h 9707"/>
                <a:gd name="connsiteX8" fmla="*/ 3659 w 10000"/>
                <a:gd name="connsiteY8" fmla="*/ 62 h 9707"/>
                <a:gd name="connsiteX9" fmla="*/ 3659 w 10000"/>
                <a:gd name="connsiteY9" fmla="*/ 62 h 9707"/>
                <a:gd name="connsiteX10" fmla="*/ 3649 w 10000"/>
                <a:gd name="connsiteY10" fmla="*/ 62 h 9707"/>
                <a:gd name="connsiteX11" fmla="*/ 3649 w 10000"/>
                <a:gd name="connsiteY11" fmla="*/ 62 h 9707"/>
                <a:gd name="connsiteX12" fmla="*/ 3649 w 10000"/>
                <a:gd name="connsiteY12" fmla="*/ 71 h 9707"/>
                <a:gd name="connsiteX13" fmla="*/ 3649 w 10000"/>
                <a:gd name="connsiteY13" fmla="*/ 71 h 9707"/>
                <a:gd name="connsiteX14" fmla="*/ 3649 w 10000"/>
                <a:gd name="connsiteY14" fmla="*/ 71 h 9707"/>
                <a:gd name="connsiteX15" fmla="*/ 3407 w 10000"/>
                <a:gd name="connsiteY15" fmla="*/ 124 h 9707"/>
                <a:gd name="connsiteX16" fmla="*/ 3216 w 10000"/>
                <a:gd name="connsiteY16" fmla="*/ 178 h 9707"/>
                <a:gd name="connsiteX17" fmla="*/ 3054 w 10000"/>
                <a:gd name="connsiteY17" fmla="*/ 249 h 9707"/>
                <a:gd name="connsiteX18" fmla="*/ 2913 w 10000"/>
                <a:gd name="connsiteY18" fmla="*/ 320 h 9707"/>
                <a:gd name="connsiteX19" fmla="*/ 2833 w 10000"/>
                <a:gd name="connsiteY19" fmla="*/ 400 h 9707"/>
                <a:gd name="connsiteX20" fmla="*/ 2792 w 10000"/>
                <a:gd name="connsiteY20" fmla="*/ 436 h 9707"/>
                <a:gd name="connsiteX21" fmla="*/ 2772 w 10000"/>
                <a:gd name="connsiteY21" fmla="*/ 480 h 9707"/>
                <a:gd name="connsiteX22" fmla="*/ 2732 w 10000"/>
                <a:gd name="connsiteY22" fmla="*/ 577 h 9707"/>
                <a:gd name="connsiteX23" fmla="*/ 2722 w 10000"/>
                <a:gd name="connsiteY23" fmla="*/ 685 h 9707"/>
                <a:gd name="connsiteX24" fmla="*/ 2722 w 10000"/>
                <a:gd name="connsiteY24" fmla="*/ 685 h 9707"/>
                <a:gd name="connsiteX25" fmla="*/ 2732 w 10000"/>
                <a:gd name="connsiteY25" fmla="*/ 808 h 9707"/>
                <a:gd name="connsiteX26" fmla="*/ 2762 w 10000"/>
                <a:gd name="connsiteY26" fmla="*/ 924 h 9707"/>
                <a:gd name="connsiteX27" fmla="*/ 2792 w 10000"/>
                <a:gd name="connsiteY27" fmla="*/ 1057 h 9707"/>
                <a:gd name="connsiteX28" fmla="*/ 2853 w 10000"/>
                <a:gd name="connsiteY28" fmla="*/ 1208 h 9707"/>
                <a:gd name="connsiteX29" fmla="*/ 2984 w 10000"/>
                <a:gd name="connsiteY29" fmla="*/ 1528 h 9707"/>
                <a:gd name="connsiteX30" fmla="*/ 3125 w 10000"/>
                <a:gd name="connsiteY30" fmla="*/ 1920 h 9707"/>
                <a:gd name="connsiteX31" fmla="*/ 3125 w 10000"/>
                <a:gd name="connsiteY31" fmla="*/ 1920 h 9707"/>
                <a:gd name="connsiteX32" fmla="*/ 3125 w 10000"/>
                <a:gd name="connsiteY32" fmla="*/ 1920 h 9707"/>
                <a:gd name="connsiteX33" fmla="*/ 3125 w 10000"/>
                <a:gd name="connsiteY33" fmla="*/ 1929 h 9707"/>
                <a:gd name="connsiteX34" fmla="*/ 3125 w 10000"/>
                <a:gd name="connsiteY34" fmla="*/ 1929 h 9707"/>
                <a:gd name="connsiteX35" fmla="*/ 3135 w 10000"/>
                <a:gd name="connsiteY35" fmla="*/ 1938 h 9707"/>
                <a:gd name="connsiteX36" fmla="*/ 3135 w 10000"/>
                <a:gd name="connsiteY36" fmla="*/ 1938 h 9707"/>
                <a:gd name="connsiteX37" fmla="*/ 3175 w 10000"/>
                <a:gd name="connsiteY37" fmla="*/ 2044 h 9707"/>
                <a:gd name="connsiteX38" fmla="*/ 3196 w 10000"/>
                <a:gd name="connsiteY38" fmla="*/ 2152 h 9707"/>
                <a:gd name="connsiteX39" fmla="*/ 3216 w 10000"/>
                <a:gd name="connsiteY39" fmla="*/ 2249 h 9707"/>
                <a:gd name="connsiteX40" fmla="*/ 3216 w 10000"/>
                <a:gd name="connsiteY40" fmla="*/ 2338 h 9707"/>
                <a:gd name="connsiteX41" fmla="*/ 3196 w 10000"/>
                <a:gd name="connsiteY41" fmla="*/ 2409 h 9707"/>
                <a:gd name="connsiteX42" fmla="*/ 3175 w 10000"/>
                <a:gd name="connsiteY42" fmla="*/ 2480 h 9707"/>
                <a:gd name="connsiteX43" fmla="*/ 3145 w 10000"/>
                <a:gd name="connsiteY43" fmla="*/ 2534 h 9707"/>
                <a:gd name="connsiteX44" fmla="*/ 3105 w 10000"/>
                <a:gd name="connsiteY44" fmla="*/ 2578 h 9707"/>
                <a:gd name="connsiteX45" fmla="*/ 3065 w 10000"/>
                <a:gd name="connsiteY45" fmla="*/ 2613 h 9707"/>
                <a:gd name="connsiteX46" fmla="*/ 3004 w 10000"/>
                <a:gd name="connsiteY46" fmla="*/ 2649 h 9707"/>
                <a:gd name="connsiteX47" fmla="*/ 2944 w 10000"/>
                <a:gd name="connsiteY47" fmla="*/ 2675 h 9707"/>
                <a:gd name="connsiteX48" fmla="*/ 2873 w 10000"/>
                <a:gd name="connsiteY48" fmla="*/ 2694 h 9707"/>
                <a:gd name="connsiteX49" fmla="*/ 2722 w 10000"/>
                <a:gd name="connsiteY49" fmla="*/ 2711 h 9707"/>
                <a:gd name="connsiteX50" fmla="*/ 2550 w 10000"/>
                <a:gd name="connsiteY50" fmla="*/ 2729 h 9707"/>
                <a:gd name="connsiteX51" fmla="*/ 2550 w 10000"/>
                <a:gd name="connsiteY51" fmla="*/ 2729 h 9707"/>
                <a:gd name="connsiteX52" fmla="*/ 2550 w 10000"/>
                <a:gd name="connsiteY52" fmla="*/ 2729 h 9707"/>
                <a:gd name="connsiteX53" fmla="*/ 2550 w 10000"/>
                <a:gd name="connsiteY53" fmla="*/ 2729 h 9707"/>
                <a:gd name="connsiteX54" fmla="*/ 2550 w 10000"/>
                <a:gd name="connsiteY54" fmla="*/ 2729 h 9707"/>
                <a:gd name="connsiteX55" fmla="*/ 2550 w 10000"/>
                <a:gd name="connsiteY55" fmla="*/ 2729 h 9707"/>
                <a:gd name="connsiteX56" fmla="*/ 2550 w 10000"/>
                <a:gd name="connsiteY56" fmla="*/ 2729 h 9707"/>
                <a:gd name="connsiteX57" fmla="*/ 2550 w 10000"/>
                <a:gd name="connsiteY57" fmla="*/ 2729 h 9707"/>
                <a:gd name="connsiteX58" fmla="*/ 2339 w 10000"/>
                <a:gd name="connsiteY58" fmla="*/ 2729 h 9707"/>
                <a:gd name="connsiteX59" fmla="*/ 2127 w 10000"/>
                <a:gd name="connsiteY59" fmla="*/ 2702 h 9707"/>
                <a:gd name="connsiteX60" fmla="*/ 2127 w 10000"/>
                <a:gd name="connsiteY60" fmla="*/ 2702 h 9707"/>
                <a:gd name="connsiteX61" fmla="*/ 1804 w 10000"/>
                <a:gd name="connsiteY61" fmla="*/ 2675 h 9707"/>
                <a:gd name="connsiteX62" fmla="*/ 1502 w 10000"/>
                <a:gd name="connsiteY62" fmla="*/ 2658 h 9707"/>
                <a:gd name="connsiteX63" fmla="*/ 1502 w 10000"/>
                <a:gd name="connsiteY63" fmla="*/ 2658 h 9707"/>
                <a:gd name="connsiteX64" fmla="*/ 1230 w 10000"/>
                <a:gd name="connsiteY64" fmla="*/ 2649 h 9707"/>
                <a:gd name="connsiteX65" fmla="*/ 867 w 10000"/>
                <a:gd name="connsiteY65" fmla="*/ 2631 h 9707"/>
                <a:gd name="connsiteX66" fmla="*/ 0 w 10000"/>
                <a:gd name="connsiteY66" fmla="*/ 2551 h 9707"/>
                <a:gd name="connsiteX67" fmla="*/ 0 w 10000"/>
                <a:gd name="connsiteY67" fmla="*/ 9173 h 9707"/>
                <a:gd name="connsiteX68" fmla="*/ 9990 w 10000"/>
                <a:gd name="connsiteY68" fmla="*/ 9173 h 9707"/>
                <a:gd name="connsiteX69" fmla="*/ 9990 w 10000"/>
                <a:gd name="connsiteY69" fmla="*/ 9173 h 9707"/>
                <a:gd name="connsiteX70" fmla="*/ 9960 w 10000"/>
                <a:gd name="connsiteY70" fmla="*/ 9431 h 9707"/>
                <a:gd name="connsiteX71" fmla="*/ 9919 w 10000"/>
                <a:gd name="connsiteY71" fmla="*/ 9707 h 9707"/>
                <a:gd name="connsiteX72" fmla="*/ 9960 w 10000"/>
                <a:gd name="connsiteY72" fmla="*/ 9413 h 9707"/>
                <a:gd name="connsiteX73" fmla="*/ 9990 w 10000"/>
                <a:gd name="connsiteY73" fmla="*/ 9031 h 9707"/>
                <a:gd name="connsiteX74" fmla="*/ 10000 w 10000"/>
                <a:gd name="connsiteY74" fmla="*/ 8694 h 9707"/>
                <a:gd name="connsiteX75" fmla="*/ 9970 w 10000"/>
                <a:gd name="connsiteY75" fmla="*/ 8409 h 9707"/>
                <a:gd name="connsiteX76" fmla="*/ 9940 w 10000"/>
                <a:gd name="connsiteY76" fmla="*/ 8159 h 9707"/>
                <a:gd name="connsiteX77" fmla="*/ 9879 w 10000"/>
                <a:gd name="connsiteY77" fmla="*/ 7955 h 9707"/>
                <a:gd name="connsiteX78" fmla="*/ 9798 w 10000"/>
                <a:gd name="connsiteY78" fmla="*/ 7769 h 9707"/>
                <a:gd name="connsiteX79" fmla="*/ 9718 w 10000"/>
                <a:gd name="connsiteY79" fmla="*/ 7626 h 9707"/>
                <a:gd name="connsiteX80" fmla="*/ 9617 w 10000"/>
                <a:gd name="connsiteY80" fmla="*/ 7511 h 9707"/>
                <a:gd name="connsiteX81" fmla="*/ 9506 w 10000"/>
                <a:gd name="connsiteY81" fmla="*/ 7422 h 9707"/>
                <a:gd name="connsiteX82" fmla="*/ 9395 w 10000"/>
                <a:gd name="connsiteY82" fmla="*/ 7360 h 9707"/>
                <a:gd name="connsiteX83" fmla="*/ 9274 w 10000"/>
                <a:gd name="connsiteY83" fmla="*/ 7315 h 9707"/>
                <a:gd name="connsiteX84" fmla="*/ 9153 w 10000"/>
                <a:gd name="connsiteY84" fmla="*/ 7289 h 9707"/>
                <a:gd name="connsiteX85" fmla="*/ 9022 w 10000"/>
                <a:gd name="connsiteY85" fmla="*/ 7271 h 9707"/>
                <a:gd name="connsiteX86" fmla="*/ 8901 w 10000"/>
                <a:gd name="connsiteY86" fmla="*/ 7271 h 9707"/>
                <a:gd name="connsiteX87" fmla="*/ 8901 w 10000"/>
                <a:gd name="connsiteY87" fmla="*/ 7271 h 9707"/>
                <a:gd name="connsiteX88" fmla="*/ 8901 w 10000"/>
                <a:gd name="connsiteY88" fmla="*/ 7271 h 9707"/>
                <a:gd name="connsiteX89" fmla="*/ 8901 w 10000"/>
                <a:gd name="connsiteY89" fmla="*/ 7271 h 9707"/>
                <a:gd name="connsiteX90" fmla="*/ 8901 w 10000"/>
                <a:gd name="connsiteY90" fmla="*/ 7271 h 9707"/>
                <a:gd name="connsiteX91" fmla="*/ 8901 w 10000"/>
                <a:gd name="connsiteY91" fmla="*/ 7271 h 9707"/>
                <a:gd name="connsiteX92" fmla="*/ 8700 w 10000"/>
                <a:gd name="connsiteY92" fmla="*/ 7271 h 9707"/>
                <a:gd name="connsiteX93" fmla="*/ 8528 w 10000"/>
                <a:gd name="connsiteY93" fmla="*/ 7289 h 9707"/>
                <a:gd name="connsiteX94" fmla="*/ 8528 w 10000"/>
                <a:gd name="connsiteY94" fmla="*/ 7289 h 9707"/>
                <a:gd name="connsiteX95" fmla="*/ 8528 w 10000"/>
                <a:gd name="connsiteY95" fmla="*/ 7289 h 9707"/>
                <a:gd name="connsiteX96" fmla="*/ 8528 w 10000"/>
                <a:gd name="connsiteY96" fmla="*/ 7289 h 9707"/>
                <a:gd name="connsiteX97" fmla="*/ 8518 w 10000"/>
                <a:gd name="connsiteY97" fmla="*/ 7297 h 9707"/>
                <a:gd name="connsiteX98" fmla="*/ 8518 w 10000"/>
                <a:gd name="connsiteY98" fmla="*/ 7297 h 9707"/>
                <a:gd name="connsiteX99" fmla="*/ 8508 w 10000"/>
                <a:gd name="connsiteY99" fmla="*/ 7297 h 9707"/>
                <a:gd name="connsiteX100" fmla="*/ 8508 w 10000"/>
                <a:gd name="connsiteY100" fmla="*/ 7297 h 9707"/>
                <a:gd name="connsiteX101" fmla="*/ 8508 w 10000"/>
                <a:gd name="connsiteY101" fmla="*/ 7297 h 9707"/>
                <a:gd name="connsiteX102" fmla="*/ 8508 w 10000"/>
                <a:gd name="connsiteY102" fmla="*/ 7297 h 9707"/>
                <a:gd name="connsiteX103" fmla="*/ 8337 w 10000"/>
                <a:gd name="connsiteY103" fmla="*/ 7315 h 9707"/>
                <a:gd name="connsiteX104" fmla="*/ 8135 w 10000"/>
                <a:gd name="connsiteY104" fmla="*/ 7360 h 9707"/>
                <a:gd name="connsiteX105" fmla="*/ 7671 w 10000"/>
                <a:gd name="connsiteY105" fmla="*/ 7466 h 9707"/>
                <a:gd name="connsiteX106" fmla="*/ 7671 w 10000"/>
                <a:gd name="connsiteY106" fmla="*/ 7466 h 9707"/>
                <a:gd name="connsiteX107" fmla="*/ 7671 w 10000"/>
                <a:gd name="connsiteY107" fmla="*/ 7466 h 9707"/>
                <a:gd name="connsiteX108" fmla="*/ 7671 w 10000"/>
                <a:gd name="connsiteY108" fmla="*/ 7466 h 9707"/>
                <a:gd name="connsiteX109" fmla="*/ 7661 w 10000"/>
                <a:gd name="connsiteY109" fmla="*/ 7466 h 9707"/>
                <a:gd name="connsiteX110" fmla="*/ 7661 w 10000"/>
                <a:gd name="connsiteY110" fmla="*/ 7466 h 9707"/>
                <a:gd name="connsiteX111" fmla="*/ 7450 w 10000"/>
                <a:gd name="connsiteY111" fmla="*/ 7511 h 9707"/>
                <a:gd name="connsiteX112" fmla="*/ 7248 w 10000"/>
                <a:gd name="connsiteY112" fmla="*/ 7555 h 9707"/>
                <a:gd name="connsiteX113" fmla="*/ 7036 w 10000"/>
                <a:gd name="connsiteY113" fmla="*/ 7590 h 9707"/>
                <a:gd name="connsiteX114" fmla="*/ 6835 w 10000"/>
                <a:gd name="connsiteY114" fmla="*/ 7590 h 9707"/>
                <a:gd name="connsiteX115" fmla="*/ 6835 w 10000"/>
                <a:gd name="connsiteY115" fmla="*/ 7590 h 9707"/>
                <a:gd name="connsiteX116" fmla="*/ 6835 w 10000"/>
                <a:gd name="connsiteY116" fmla="*/ 7590 h 9707"/>
                <a:gd name="connsiteX117" fmla="*/ 6835 w 10000"/>
                <a:gd name="connsiteY117" fmla="*/ 7590 h 9707"/>
                <a:gd name="connsiteX118" fmla="*/ 6835 w 10000"/>
                <a:gd name="connsiteY118" fmla="*/ 7590 h 9707"/>
                <a:gd name="connsiteX119" fmla="*/ 6835 w 10000"/>
                <a:gd name="connsiteY119" fmla="*/ 7590 h 9707"/>
                <a:gd name="connsiteX120" fmla="*/ 6835 w 10000"/>
                <a:gd name="connsiteY120" fmla="*/ 7590 h 9707"/>
                <a:gd name="connsiteX121" fmla="*/ 6835 w 10000"/>
                <a:gd name="connsiteY121" fmla="*/ 7590 h 9707"/>
                <a:gd name="connsiteX122" fmla="*/ 6663 w 10000"/>
                <a:gd name="connsiteY122" fmla="*/ 7590 h 9707"/>
                <a:gd name="connsiteX123" fmla="*/ 6512 w 10000"/>
                <a:gd name="connsiteY123" fmla="*/ 7555 h 9707"/>
                <a:gd name="connsiteX124" fmla="*/ 6442 w 10000"/>
                <a:gd name="connsiteY124" fmla="*/ 7528 h 9707"/>
                <a:gd name="connsiteX125" fmla="*/ 6381 w 10000"/>
                <a:gd name="connsiteY125" fmla="*/ 7501 h 9707"/>
                <a:gd name="connsiteX126" fmla="*/ 6321 w 10000"/>
                <a:gd name="connsiteY126" fmla="*/ 7466 h 9707"/>
                <a:gd name="connsiteX127" fmla="*/ 6270 w 10000"/>
                <a:gd name="connsiteY127" fmla="*/ 7422 h 9707"/>
                <a:gd name="connsiteX128" fmla="*/ 6220 w 10000"/>
                <a:gd name="connsiteY128" fmla="*/ 7368 h 9707"/>
                <a:gd name="connsiteX129" fmla="*/ 6169 w 10000"/>
                <a:gd name="connsiteY129" fmla="*/ 7306 h 9707"/>
                <a:gd name="connsiteX130" fmla="*/ 6149 w 10000"/>
                <a:gd name="connsiteY130" fmla="*/ 7244 h 9707"/>
                <a:gd name="connsiteX131" fmla="*/ 6109 w 10000"/>
                <a:gd name="connsiteY131" fmla="*/ 7164 h 9707"/>
                <a:gd name="connsiteX132" fmla="*/ 6099 w 10000"/>
                <a:gd name="connsiteY132" fmla="*/ 7084 h 9707"/>
                <a:gd name="connsiteX133" fmla="*/ 6089 w 10000"/>
                <a:gd name="connsiteY133" fmla="*/ 6986 h 9707"/>
                <a:gd name="connsiteX134" fmla="*/ 6089 w 10000"/>
                <a:gd name="connsiteY134" fmla="*/ 6880 h 9707"/>
                <a:gd name="connsiteX135" fmla="*/ 6089 w 10000"/>
                <a:gd name="connsiteY135" fmla="*/ 6764 h 9707"/>
                <a:gd name="connsiteX136" fmla="*/ 6089 w 10000"/>
                <a:gd name="connsiteY136" fmla="*/ 6764 h 9707"/>
                <a:gd name="connsiteX137" fmla="*/ 6089 w 10000"/>
                <a:gd name="connsiteY137" fmla="*/ 6764 h 9707"/>
                <a:gd name="connsiteX138" fmla="*/ 6089 w 10000"/>
                <a:gd name="connsiteY138" fmla="*/ 6764 h 9707"/>
                <a:gd name="connsiteX139" fmla="*/ 6089 w 10000"/>
                <a:gd name="connsiteY139" fmla="*/ 6737 h 9707"/>
                <a:gd name="connsiteX140" fmla="*/ 6089 w 10000"/>
                <a:gd name="connsiteY140" fmla="*/ 6737 h 9707"/>
                <a:gd name="connsiteX141" fmla="*/ 6099 w 10000"/>
                <a:gd name="connsiteY141" fmla="*/ 6737 h 9707"/>
                <a:gd name="connsiteX142" fmla="*/ 6099 w 10000"/>
                <a:gd name="connsiteY142" fmla="*/ 6737 h 9707"/>
                <a:gd name="connsiteX143" fmla="*/ 6099 w 10000"/>
                <a:gd name="connsiteY143" fmla="*/ 6729 h 9707"/>
                <a:gd name="connsiteX144" fmla="*/ 6099 w 10000"/>
                <a:gd name="connsiteY144" fmla="*/ 6729 h 9707"/>
                <a:gd name="connsiteX145" fmla="*/ 6099 w 10000"/>
                <a:gd name="connsiteY145" fmla="*/ 6729 h 9707"/>
                <a:gd name="connsiteX146" fmla="*/ 6099 w 10000"/>
                <a:gd name="connsiteY146" fmla="*/ 6729 h 9707"/>
                <a:gd name="connsiteX147" fmla="*/ 6129 w 10000"/>
                <a:gd name="connsiteY147" fmla="*/ 6436 h 9707"/>
                <a:gd name="connsiteX148" fmla="*/ 6179 w 10000"/>
                <a:gd name="connsiteY148" fmla="*/ 6195 h 9707"/>
                <a:gd name="connsiteX149" fmla="*/ 6240 w 10000"/>
                <a:gd name="connsiteY149" fmla="*/ 5991 h 9707"/>
                <a:gd name="connsiteX150" fmla="*/ 6280 w 10000"/>
                <a:gd name="connsiteY150" fmla="*/ 5919 h 9707"/>
                <a:gd name="connsiteX151" fmla="*/ 6321 w 10000"/>
                <a:gd name="connsiteY151" fmla="*/ 5840 h 9707"/>
                <a:gd name="connsiteX152" fmla="*/ 6351 w 10000"/>
                <a:gd name="connsiteY152" fmla="*/ 5786 h 9707"/>
                <a:gd name="connsiteX153" fmla="*/ 6401 w 10000"/>
                <a:gd name="connsiteY153" fmla="*/ 5734 h 9707"/>
                <a:gd name="connsiteX154" fmla="*/ 6452 w 10000"/>
                <a:gd name="connsiteY154" fmla="*/ 5689 h 9707"/>
                <a:gd name="connsiteX155" fmla="*/ 6512 w 10000"/>
                <a:gd name="connsiteY155" fmla="*/ 5653 h 9707"/>
                <a:gd name="connsiteX156" fmla="*/ 6563 w 10000"/>
                <a:gd name="connsiteY156" fmla="*/ 5627 h 9707"/>
                <a:gd name="connsiteX157" fmla="*/ 6623 w 10000"/>
                <a:gd name="connsiteY157" fmla="*/ 5618 h 9707"/>
                <a:gd name="connsiteX158" fmla="*/ 6694 w 10000"/>
                <a:gd name="connsiteY158" fmla="*/ 5600 h 9707"/>
                <a:gd name="connsiteX159" fmla="*/ 6774 w 10000"/>
                <a:gd name="connsiteY159" fmla="*/ 5591 h 9707"/>
                <a:gd name="connsiteX160" fmla="*/ 6774 w 10000"/>
                <a:gd name="connsiteY160" fmla="*/ 5591 h 9707"/>
                <a:gd name="connsiteX161" fmla="*/ 6774 w 10000"/>
                <a:gd name="connsiteY161" fmla="*/ 5591 h 9707"/>
                <a:gd name="connsiteX162" fmla="*/ 6774 w 10000"/>
                <a:gd name="connsiteY162" fmla="*/ 5591 h 9707"/>
                <a:gd name="connsiteX163" fmla="*/ 6774 w 10000"/>
                <a:gd name="connsiteY163" fmla="*/ 5591 h 9707"/>
                <a:gd name="connsiteX164" fmla="*/ 6774 w 10000"/>
                <a:gd name="connsiteY164" fmla="*/ 5591 h 9707"/>
                <a:gd name="connsiteX165" fmla="*/ 6774 w 10000"/>
                <a:gd name="connsiteY165" fmla="*/ 5591 h 9707"/>
                <a:gd name="connsiteX166" fmla="*/ 6774 w 10000"/>
                <a:gd name="connsiteY166" fmla="*/ 5591 h 9707"/>
                <a:gd name="connsiteX167" fmla="*/ 6875 w 10000"/>
                <a:gd name="connsiteY167" fmla="*/ 5600 h 9707"/>
                <a:gd name="connsiteX168" fmla="*/ 7006 w 10000"/>
                <a:gd name="connsiteY168" fmla="*/ 5627 h 9707"/>
                <a:gd name="connsiteX169" fmla="*/ 7137 w 10000"/>
                <a:gd name="connsiteY169" fmla="*/ 5645 h 9707"/>
                <a:gd name="connsiteX170" fmla="*/ 7268 w 10000"/>
                <a:gd name="connsiteY170" fmla="*/ 5689 h 9707"/>
                <a:gd name="connsiteX171" fmla="*/ 7601 w 10000"/>
                <a:gd name="connsiteY171" fmla="*/ 5795 h 9707"/>
                <a:gd name="connsiteX172" fmla="*/ 7964 w 10000"/>
                <a:gd name="connsiteY172" fmla="*/ 5929 h 9707"/>
                <a:gd name="connsiteX173" fmla="*/ 7964 w 10000"/>
                <a:gd name="connsiteY173" fmla="*/ 5929 h 9707"/>
                <a:gd name="connsiteX174" fmla="*/ 7984 w 10000"/>
                <a:gd name="connsiteY174" fmla="*/ 5929 h 9707"/>
                <a:gd name="connsiteX175" fmla="*/ 7984 w 10000"/>
                <a:gd name="connsiteY175" fmla="*/ 5929 h 9707"/>
                <a:gd name="connsiteX176" fmla="*/ 7994 w 10000"/>
                <a:gd name="connsiteY176" fmla="*/ 5929 h 9707"/>
                <a:gd name="connsiteX177" fmla="*/ 7994 w 10000"/>
                <a:gd name="connsiteY177" fmla="*/ 5929 h 9707"/>
                <a:gd name="connsiteX178" fmla="*/ 8216 w 10000"/>
                <a:gd name="connsiteY178" fmla="*/ 6000 h 9707"/>
                <a:gd name="connsiteX179" fmla="*/ 8407 w 10000"/>
                <a:gd name="connsiteY179" fmla="*/ 6054 h 9707"/>
                <a:gd name="connsiteX180" fmla="*/ 8599 w 10000"/>
                <a:gd name="connsiteY180" fmla="*/ 6089 h 9707"/>
                <a:gd name="connsiteX181" fmla="*/ 8770 w 10000"/>
                <a:gd name="connsiteY181" fmla="*/ 6098 h 9707"/>
                <a:gd name="connsiteX182" fmla="*/ 8770 w 10000"/>
                <a:gd name="connsiteY182" fmla="*/ 6098 h 9707"/>
                <a:gd name="connsiteX183" fmla="*/ 8770 w 10000"/>
                <a:gd name="connsiteY183" fmla="*/ 6098 h 9707"/>
                <a:gd name="connsiteX184" fmla="*/ 8770 w 10000"/>
                <a:gd name="connsiteY184" fmla="*/ 6098 h 9707"/>
                <a:gd name="connsiteX185" fmla="*/ 8770 w 10000"/>
                <a:gd name="connsiteY185" fmla="*/ 6098 h 9707"/>
                <a:gd name="connsiteX186" fmla="*/ 8770 w 10000"/>
                <a:gd name="connsiteY186" fmla="*/ 6098 h 9707"/>
                <a:gd name="connsiteX187" fmla="*/ 8911 w 10000"/>
                <a:gd name="connsiteY187" fmla="*/ 6089 h 9707"/>
                <a:gd name="connsiteX188" fmla="*/ 9032 w 10000"/>
                <a:gd name="connsiteY188" fmla="*/ 6054 h 9707"/>
                <a:gd name="connsiteX189" fmla="*/ 9093 w 10000"/>
                <a:gd name="connsiteY189" fmla="*/ 6035 h 9707"/>
                <a:gd name="connsiteX190" fmla="*/ 9143 w 10000"/>
                <a:gd name="connsiteY190" fmla="*/ 6009 h 9707"/>
                <a:gd name="connsiteX191" fmla="*/ 9194 w 10000"/>
                <a:gd name="connsiteY191" fmla="*/ 5982 h 9707"/>
                <a:gd name="connsiteX192" fmla="*/ 9244 w 10000"/>
                <a:gd name="connsiteY192" fmla="*/ 5938 h 9707"/>
                <a:gd name="connsiteX193" fmla="*/ 9274 w 10000"/>
                <a:gd name="connsiteY193" fmla="*/ 5894 h 9707"/>
                <a:gd name="connsiteX194" fmla="*/ 9315 w 10000"/>
                <a:gd name="connsiteY194" fmla="*/ 5840 h 9707"/>
                <a:gd name="connsiteX195" fmla="*/ 9375 w 10000"/>
                <a:gd name="connsiteY195" fmla="*/ 5716 h 9707"/>
                <a:gd name="connsiteX196" fmla="*/ 9425 w 10000"/>
                <a:gd name="connsiteY196" fmla="*/ 5547 h 9707"/>
                <a:gd name="connsiteX197" fmla="*/ 9446 w 10000"/>
                <a:gd name="connsiteY197" fmla="*/ 5369 h 9707"/>
                <a:gd name="connsiteX198" fmla="*/ 9456 w 10000"/>
                <a:gd name="connsiteY198" fmla="*/ 5138 h 9707"/>
                <a:gd name="connsiteX199" fmla="*/ 9446 w 10000"/>
                <a:gd name="connsiteY199" fmla="*/ 4888 h 9707"/>
                <a:gd name="connsiteX200" fmla="*/ 9415 w 10000"/>
                <a:gd name="connsiteY200" fmla="*/ 4604 h 9707"/>
                <a:gd name="connsiteX201" fmla="*/ 9365 w 10000"/>
                <a:gd name="connsiteY201" fmla="*/ 4266 h 9707"/>
                <a:gd name="connsiteX202" fmla="*/ 9284 w 10000"/>
                <a:gd name="connsiteY202" fmla="*/ 3902 h 9707"/>
                <a:gd name="connsiteX203" fmla="*/ 9204 w 10000"/>
                <a:gd name="connsiteY203" fmla="*/ 3475 h 9707"/>
                <a:gd name="connsiteX204" fmla="*/ 9083 w 10000"/>
                <a:gd name="connsiteY204" fmla="*/ 3031 h 9707"/>
                <a:gd name="connsiteX205" fmla="*/ 8931 w 10000"/>
                <a:gd name="connsiteY205" fmla="*/ 2534 h 9707"/>
                <a:gd name="connsiteX206" fmla="*/ 8931 w 10000"/>
                <a:gd name="connsiteY206" fmla="*/ 2534 h 9707"/>
                <a:gd name="connsiteX207" fmla="*/ 8931 w 10000"/>
                <a:gd name="connsiteY207" fmla="*/ 2498 h 9707"/>
                <a:gd name="connsiteX208" fmla="*/ 8931 w 10000"/>
                <a:gd name="connsiteY208" fmla="*/ 2498 h 9707"/>
                <a:gd name="connsiteX209" fmla="*/ 8921 w 10000"/>
                <a:gd name="connsiteY209" fmla="*/ 2489 h 9707"/>
                <a:gd name="connsiteX210" fmla="*/ 8921 w 10000"/>
                <a:gd name="connsiteY210" fmla="*/ 2489 h 9707"/>
                <a:gd name="connsiteX211" fmla="*/ 8911 w 10000"/>
                <a:gd name="connsiteY211" fmla="*/ 2445 h 9707"/>
                <a:gd name="connsiteX212" fmla="*/ 8911 w 10000"/>
                <a:gd name="connsiteY212" fmla="*/ 2445 h 9707"/>
                <a:gd name="connsiteX213" fmla="*/ 8911 w 10000"/>
                <a:gd name="connsiteY213" fmla="*/ 2436 h 9707"/>
                <a:gd name="connsiteX214" fmla="*/ 8911 w 10000"/>
                <a:gd name="connsiteY214" fmla="*/ 2436 h 9707"/>
                <a:gd name="connsiteX215" fmla="*/ 8911 w 10000"/>
                <a:gd name="connsiteY215" fmla="*/ 2436 h 9707"/>
                <a:gd name="connsiteX216" fmla="*/ 8911 w 10000"/>
                <a:gd name="connsiteY216" fmla="*/ 2436 h 9707"/>
                <a:gd name="connsiteX217" fmla="*/ 8478 w 10000"/>
                <a:gd name="connsiteY217" fmla="*/ 2463 h 9707"/>
                <a:gd name="connsiteX218" fmla="*/ 8044 w 10000"/>
                <a:gd name="connsiteY218" fmla="*/ 2498 h 9707"/>
                <a:gd name="connsiteX219" fmla="*/ 7147 w 10000"/>
                <a:gd name="connsiteY219" fmla="*/ 2586 h 9707"/>
                <a:gd name="connsiteX220" fmla="*/ 6300 w 10000"/>
                <a:gd name="connsiteY220" fmla="*/ 2675 h 9707"/>
                <a:gd name="connsiteX221" fmla="*/ 5917 w 10000"/>
                <a:gd name="connsiteY221" fmla="*/ 2702 h 9707"/>
                <a:gd name="connsiteX222" fmla="*/ 5554 w 10000"/>
                <a:gd name="connsiteY222" fmla="*/ 2729 h 9707"/>
                <a:gd name="connsiteX223" fmla="*/ 5554 w 10000"/>
                <a:gd name="connsiteY223" fmla="*/ 2729 h 9707"/>
                <a:gd name="connsiteX224" fmla="*/ 5484 w 10000"/>
                <a:gd name="connsiteY224" fmla="*/ 2729 h 9707"/>
                <a:gd name="connsiteX225" fmla="*/ 5484 w 10000"/>
                <a:gd name="connsiteY225" fmla="*/ 2729 h 9707"/>
                <a:gd name="connsiteX226" fmla="*/ 5484 w 10000"/>
                <a:gd name="connsiteY226" fmla="*/ 2729 h 9707"/>
                <a:gd name="connsiteX227" fmla="*/ 5484 w 10000"/>
                <a:gd name="connsiteY227" fmla="*/ 2729 h 9707"/>
                <a:gd name="connsiteX228" fmla="*/ 5484 w 10000"/>
                <a:gd name="connsiteY228" fmla="*/ 2729 h 9707"/>
                <a:gd name="connsiteX229" fmla="*/ 5484 w 10000"/>
                <a:gd name="connsiteY229" fmla="*/ 2729 h 9707"/>
                <a:gd name="connsiteX230" fmla="*/ 5484 w 10000"/>
                <a:gd name="connsiteY230" fmla="*/ 2729 h 9707"/>
                <a:gd name="connsiteX231" fmla="*/ 5313 w 10000"/>
                <a:gd name="connsiteY231" fmla="*/ 2711 h 9707"/>
                <a:gd name="connsiteX232" fmla="*/ 5151 w 10000"/>
                <a:gd name="connsiteY232" fmla="*/ 2685 h 9707"/>
                <a:gd name="connsiteX233" fmla="*/ 5030 w 10000"/>
                <a:gd name="connsiteY233" fmla="*/ 2631 h 9707"/>
                <a:gd name="connsiteX234" fmla="*/ 4919 w 10000"/>
                <a:gd name="connsiteY234" fmla="*/ 2560 h 9707"/>
                <a:gd name="connsiteX235" fmla="*/ 4829 w 10000"/>
                <a:gd name="connsiteY235" fmla="*/ 2480 h 9707"/>
                <a:gd name="connsiteX236" fmla="*/ 4748 w 10000"/>
                <a:gd name="connsiteY236" fmla="*/ 2382 h 9707"/>
                <a:gd name="connsiteX237" fmla="*/ 4708 w 10000"/>
                <a:gd name="connsiteY237" fmla="*/ 2276 h 9707"/>
                <a:gd name="connsiteX238" fmla="*/ 4667 w 10000"/>
                <a:gd name="connsiteY238" fmla="*/ 2152 h 9707"/>
                <a:gd name="connsiteX239" fmla="*/ 4637 w 10000"/>
                <a:gd name="connsiteY239" fmla="*/ 2027 h 9707"/>
                <a:gd name="connsiteX240" fmla="*/ 4627 w 10000"/>
                <a:gd name="connsiteY240" fmla="*/ 1894 h 9707"/>
                <a:gd name="connsiteX241" fmla="*/ 4627 w 10000"/>
                <a:gd name="connsiteY241" fmla="*/ 1751 h 9707"/>
                <a:gd name="connsiteX242" fmla="*/ 4637 w 10000"/>
                <a:gd name="connsiteY242" fmla="*/ 1617 h 9707"/>
                <a:gd name="connsiteX243" fmla="*/ 4667 w 10000"/>
                <a:gd name="connsiteY243" fmla="*/ 1466 h 9707"/>
                <a:gd name="connsiteX244" fmla="*/ 4688 w 10000"/>
                <a:gd name="connsiteY244" fmla="*/ 1324 h 9707"/>
                <a:gd name="connsiteX245" fmla="*/ 4728 w 10000"/>
                <a:gd name="connsiteY245" fmla="*/ 1182 h 9707"/>
                <a:gd name="connsiteX246" fmla="*/ 4778 w 10000"/>
                <a:gd name="connsiteY246" fmla="*/ 1040 h 9707"/>
                <a:gd name="connsiteX247" fmla="*/ 4778 w 10000"/>
                <a:gd name="connsiteY247" fmla="*/ 1040 h 9707"/>
                <a:gd name="connsiteX248" fmla="*/ 4778 w 10000"/>
                <a:gd name="connsiteY248" fmla="*/ 1040 h 9707"/>
                <a:gd name="connsiteX249" fmla="*/ 4778 w 10000"/>
                <a:gd name="connsiteY249" fmla="*/ 1040 h 9707"/>
                <a:gd name="connsiteX250" fmla="*/ 4778 w 10000"/>
                <a:gd name="connsiteY250" fmla="*/ 1040 h 9707"/>
                <a:gd name="connsiteX251" fmla="*/ 4778 w 10000"/>
                <a:gd name="connsiteY251" fmla="*/ 1040 h 9707"/>
                <a:gd name="connsiteX252" fmla="*/ 4788 w 10000"/>
                <a:gd name="connsiteY252" fmla="*/ 1030 h 9707"/>
                <a:gd name="connsiteX253" fmla="*/ 4788 w 10000"/>
                <a:gd name="connsiteY253" fmla="*/ 1030 h 9707"/>
                <a:gd name="connsiteX254" fmla="*/ 4788 w 10000"/>
                <a:gd name="connsiteY254" fmla="*/ 1030 h 9707"/>
                <a:gd name="connsiteX255" fmla="*/ 4788 w 10000"/>
                <a:gd name="connsiteY255" fmla="*/ 1030 h 9707"/>
                <a:gd name="connsiteX256" fmla="*/ 4788 w 10000"/>
                <a:gd name="connsiteY256" fmla="*/ 1022 h 9707"/>
                <a:gd name="connsiteX257" fmla="*/ 4788 w 10000"/>
                <a:gd name="connsiteY257" fmla="*/ 1022 h 9707"/>
                <a:gd name="connsiteX258" fmla="*/ 4788 w 10000"/>
                <a:gd name="connsiteY258" fmla="*/ 1022 h 9707"/>
                <a:gd name="connsiteX259" fmla="*/ 4788 w 10000"/>
                <a:gd name="connsiteY259" fmla="*/ 1022 h 9707"/>
                <a:gd name="connsiteX260" fmla="*/ 4788 w 10000"/>
                <a:gd name="connsiteY260" fmla="*/ 1013 h 9707"/>
                <a:gd name="connsiteX261" fmla="*/ 4788 w 10000"/>
                <a:gd name="connsiteY261" fmla="*/ 1013 h 9707"/>
                <a:gd name="connsiteX262" fmla="*/ 4788 w 10000"/>
                <a:gd name="connsiteY262" fmla="*/ 1013 h 9707"/>
                <a:gd name="connsiteX263" fmla="*/ 4788 w 10000"/>
                <a:gd name="connsiteY263" fmla="*/ 1013 h 9707"/>
                <a:gd name="connsiteX264" fmla="*/ 4788 w 10000"/>
                <a:gd name="connsiteY264" fmla="*/ 1004 h 9707"/>
                <a:gd name="connsiteX265" fmla="*/ 4788 w 10000"/>
                <a:gd name="connsiteY265" fmla="*/ 1004 h 9707"/>
                <a:gd name="connsiteX266" fmla="*/ 4798 w 10000"/>
                <a:gd name="connsiteY266" fmla="*/ 1004 h 9707"/>
                <a:gd name="connsiteX267" fmla="*/ 4798 w 10000"/>
                <a:gd name="connsiteY267" fmla="*/ 1004 h 9707"/>
                <a:gd name="connsiteX268" fmla="*/ 4859 w 10000"/>
                <a:gd name="connsiteY268" fmla="*/ 782 h 9707"/>
                <a:gd name="connsiteX269" fmla="*/ 4909 w 10000"/>
                <a:gd name="connsiteY269" fmla="*/ 586 h 9707"/>
                <a:gd name="connsiteX270" fmla="*/ 4919 w 10000"/>
                <a:gd name="connsiteY270" fmla="*/ 507 h 9707"/>
                <a:gd name="connsiteX271" fmla="*/ 4919 w 10000"/>
                <a:gd name="connsiteY271" fmla="*/ 417 h 9707"/>
                <a:gd name="connsiteX272" fmla="*/ 4909 w 10000"/>
                <a:gd name="connsiteY272" fmla="*/ 347 h 9707"/>
                <a:gd name="connsiteX273" fmla="*/ 4899 w 10000"/>
                <a:gd name="connsiteY273" fmla="*/ 276 h 9707"/>
                <a:gd name="connsiteX274" fmla="*/ 4859 w 10000"/>
                <a:gd name="connsiteY274" fmla="*/ 214 h 9707"/>
                <a:gd name="connsiteX275" fmla="*/ 4829 w 10000"/>
                <a:gd name="connsiteY275" fmla="*/ 160 h 9707"/>
                <a:gd name="connsiteX276" fmla="*/ 4778 w 10000"/>
                <a:gd name="connsiteY276" fmla="*/ 106 h 9707"/>
                <a:gd name="connsiteX277" fmla="*/ 4708 w 10000"/>
                <a:gd name="connsiteY277" fmla="*/ 71 h 9707"/>
                <a:gd name="connsiteX278" fmla="*/ 4627 w 10000"/>
                <a:gd name="connsiteY278" fmla="*/ 44 h 9707"/>
                <a:gd name="connsiteX279" fmla="*/ 4536 w 10000"/>
                <a:gd name="connsiteY279" fmla="*/ 9 h 9707"/>
                <a:gd name="connsiteX280" fmla="*/ 4425 w 10000"/>
                <a:gd name="connsiteY280" fmla="*/ 0 h 9707"/>
                <a:gd name="connsiteX281" fmla="*/ 4304 w 10000"/>
                <a:gd name="connsiteY281" fmla="*/ 0 h 9707"/>
                <a:gd name="connsiteX282" fmla="*/ 4304 w 10000"/>
                <a:gd name="connsiteY282" fmla="*/ 0 h 9707"/>
                <a:gd name="connsiteX283" fmla="*/ 4304 w 10000"/>
                <a:gd name="connsiteY283" fmla="*/ 0 h 9707"/>
                <a:gd name="connsiteX0" fmla="*/ 4304 w 10000"/>
                <a:gd name="connsiteY0" fmla="*/ 0 h 9747"/>
                <a:gd name="connsiteX1" fmla="*/ 4304 w 10000"/>
                <a:gd name="connsiteY1" fmla="*/ 0 h 9747"/>
                <a:gd name="connsiteX2" fmla="*/ 4304 w 10000"/>
                <a:gd name="connsiteY2" fmla="*/ 0 h 9747"/>
                <a:gd name="connsiteX3" fmla="*/ 4163 w 10000"/>
                <a:gd name="connsiteY3" fmla="*/ 0 h 9747"/>
                <a:gd name="connsiteX4" fmla="*/ 4002 w 10000"/>
                <a:gd name="connsiteY4" fmla="*/ 9 h 9747"/>
                <a:gd name="connsiteX5" fmla="*/ 3851 w 10000"/>
                <a:gd name="connsiteY5" fmla="*/ 28 h 9747"/>
                <a:gd name="connsiteX6" fmla="*/ 3659 w 10000"/>
                <a:gd name="connsiteY6" fmla="*/ 64 h 9747"/>
                <a:gd name="connsiteX7" fmla="*/ 3659 w 10000"/>
                <a:gd name="connsiteY7" fmla="*/ 64 h 9747"/>
                <a:gd name="connsiteX8" fmla="*/ 3659 w 10000"/>
                <a:gd name="connsiteY8" fmla="*/ 64 h 9747"/>
                <a:gd name="connsiteX9" fmla="*/ 3659 w 10000"/>
                <a:gd name="connsiteY9" fmla="*/ 64 h 9747"/>
                <a:gd name="connsiteX10" fmla="*/ 3649 w 10000"/>
                <a:gd name="connsiteY10" fmla="*/ 64 h 9747"/>
                <a:gd name="connsiteX11" fmla="*/ 3649 w 10000"/>
                <a:gd name="connsiteY11" fmla="*/ 64 h 9747"/>
                <a:gd name="connsiteX12" fmla="*/ 3649 w 10000"/>
                <a:gd name="connsiteY12" fmla="*/ 73 h 9747"/>
                <a:gd name="connsiteX13" fmla="*/ 3649 w 10000"/>
                <a:gd name="connsiteY13" fmla="*/ 73 h 9747"/>
                <a:gd name="connsiteX14" fmla="*/ 3649 w 10000"/>
                <a:gd name="connsiteY14" fmla="*/ 73 h 9747"/>
                <a:gd name="connsiteX15" fmla="*/ 3407 w 10000"/>
                <a:gd name="connsiteY15" fmla="*/ 128 h 9747"/>
                <a:gd name="connsiteX16" fmla="*/ 3216 w 10000"/>
                <a:gd name="connsiteY16" fmla="*/ 183 h 9747"/>
                <a:gd name="connsiteX17" fmla="*/ 3054 w 10000"/>
                <a:gd name="connsiteY17" fmla="*/ 257 h 9747"/>
                <a:gd name="connsiteX18" fmla="*/ 2913 w 10000"/>
                <a:gd name="connsiteY18" fmla="*/ 330 h 9747"/>
                <a:gd name="connsiteX19" fmla="*/ 2833 w 10000"/>
                <a:gd name="connsiteY19" fmla="*/ 412 h 9747"/>
                <a:gd name="connsiteX20" fmla="*/ 2792 w 10000"/>
                <a:gd name="connsiteY20" fmla="*/ 449 h 9747"/>
                <a:gd name="connsiteX21" fmla="*/ 2772 w 10000"/>
                <a:gd name="connsiteY21" fmla="*/ 494 h 9747"/>
                <a:gd name="connsiteX22" fmla="*/ 2732 w 10000"/>
                <a:gd name="connsiteY22" fmla="*/ 594 h 9747"/>
                <a:gd name="connsiteX23" fmla="*/ 2722 w 10000"/>
                <a:gd name="connsiteY23" fmla="*/ 706 h 9747"/>
                <a:gd name="connsiteX24" fmla="*/ 2722 w 10000"/>
                <a:gd name="connsiteY24" fmla="*/ 706 h 9747"/>
                <a:gd name="connsiteX25" fmla="*/ 2732 w 10000"/>
                <a:gd name="connsiteY25" fmla="*/ 832 h 9747"/>
                <a:gd name="connsiteX26" fmla="*/ 2762 w 10000"/>
                <a:gd name="connsiteY26" fmla="*/ 952 h 9747"/>
                <a:gd name="connsiteX27" fmla="*/ 2792 w 10000"/>
                <a:gd name="connsiteY27" fmla="*/ 1089 h 9747"/>
                <a:gd name="connsiteX28" fmla="*/ 2853 w 10000"/>
                <a:gd name="connsiteY28" fmla="*/ 1244 h 9747"/>
                <a:gd name="connsiteX29" fmla="*/ 2984 w 10000"/>
                <a:gd name="connsiteY29" fmla="*/ 1574 h 9747"/>
                <a:gd name="connsiteX30" fmla="*/ 3125 w 10000"/>
                <a:gd name="connsiteY30" fmla="*/ 1978 h 9747"/>
                <a:gd name="connsiteX31" fmla="*/ 3125 w 10000"/>
                <a:gd name="connsiteY31" fmla="*/ 1978 h 9747"/>
                <a:gd name="connsiteX32" fmla="*/ 3125 w 10000"/>
                <a:gd name="connsiteY32" fmla="*/ 1978 h 9747"/>
                <a:gd name="connsiteX33" fmla="*/ 3125 w 10000"/>
                <a:gd name="connsiteY33" fmla="*/ 1987 h 9747"/>
                <a:gd name="connsiteX34" fmla="*/ 3125 w 10000"/>
                <a:gd name="connsiteY34" fmla="*/ 1987 h 9747"/>
                <a:gd name="connsiteX35" fmla="*/ 3135 w 10000"/>
                <a:gd name="connsiteY35" fmla="*/ 1996 h 9747"/>
                <a:gd name="connsiteX36" fmla="*/ 3135 w 10000"/>
                <a:gd name="connsiteY36" fmla="*/ 1996 h 9747"/>
                <a:gd name="connsiteX37" fmla="*/ 3175 w 10000"/>
                <a:gd name="connsiteY37" fmla="*/ 2106 h 9747"/>
                <a:gd name="connsiteX38" fmla="*/ 3196 w 10000"/>
                <a:gd name="connsiteY38" fmla="*/ 2217 h 9747"/>
                <a:gd name="connsiteX39" fmla="*/ 3216 w 10000"/>
                <a:gd name="connsiteY39" fmla="*/ 2317 h 9747"/>
                <a:gd name="connsiteX40" fmla="*/ 3216 w 10000"/>
                <a:gd name="connsiteY40" fmla="*/ 2409 h 9747"/>
                <a:gd name="connsiteX41" fmla="*/ 3196 w 10000"/>
                <a:gd name="connsiteY41" fmla="*/ 2482 h 9747"/>
                <a:gd name="connsiteX42" fmla="*/ 3175 w 10000"/>
                <a:gd name="connsiteY42" fmla="*/ 2555 h 9747"/>
                <a:gd name="connsiteX43" fmla="*/ 3145 w 10000"/>
                <a:gd name="connsiteY43" fmla="*/ 2610 h 9747"/>
                <a:gd name="connsiteX44" fmla="*/ 3105 w 10000"/>
                <a:gd name="connsiteY44" fmla="*/ 2656 h 9747"/>
                <a:gd name="connsiteX45" fmla="*/ 3065 w 10000"/>
                <a:gd name="connsiteY45" fmla="*/ 2692 h 9747"/>
                <a:gd name="connsiteX46" fmla="*/ 3004 w 10000"/>
                <a:gd name="connsiteY46" fmla="*/ 2729 h 9747"/>
                <a:gd name="connsiteX47" fmla="*/ 2944 w 10000"/>
                <a:gd name="connsiteY47" fmla="*/ 2756 h 9747"/>
                <a:gd name="connsiteX48" fmla="*/ 2873 w 10000"/>
                <a:gd name="connsiteY48" fmla="*/ 2775 h 9747"/>
                <a:gd name="connsiteX49" fmla="*/ 2722 w 10000"/>
                <a:gd name="connsiteY49" fmla="*/ 2793 h 9747"/>
                <a:gd name="connsiteX50" fmla="*/ 2550 w 10000"/>
                <a:gd name="connsiteY50" fmla="*/ 2811 h 9747"/>
                <a:gd name="connsiteX51" fmla="*/ 2550 w 10000"/>
                <a:gd name="connsiteY51" fmla="*/ 2811 h 9747"/>
                <a:gd name="connsiteX52" fmla="*/ 2550 w 10000"/>
                <a:gd name="connsiteY52" fmla="*/ 2811 h 9747"/>
                <a:gd name="connsiteX53" fmla="*/ 2550 w 10000"/>
                <a:gd name="connsiteY53" fmla="*/ 2811 h 9747"/>
                <a:gd name="connsiteX54" fmla="*/ 2550 w 10000"/>
                <a:gd name="connsiteY54" fmla="*/ 2811 h 9747"/>
                <a:gd name="connsiteX55" fmla="*/ 2550 w 10000"/>
                <a:gd name="connsiteY55" fmla="*/ 2811 h 9747"/>
                <a:gd name="connsiteX56" fmla="*/ 2550 w 10000"/>
                <a:gd name="connsiteY56" fmla="*/ 2811 h 9747"/>
                <a:gd name="connsiteX57" fmla="*/ 2550 w 10000"/>
                <a:gd name="connsiteY57" fmla="*/ 2811 h 9747"/>
                <a:gd name="connsiteX58" fmla="*/ 2339 w 10000"/>
                <a:gd name="connsiteY58" fmla="*/ 2811 h 9747"/>
                <a:gd name="connsiteX59" fmla="*/ 2127 w 10000"/>
                <a:gd name="connsiteY59" fmla="*/ 2784 h 9747"/>
                <a:gd name="connsiteX60" fmla="*/ 2127 w 10000"/>
                <a:gd name="connsiteY60" fmla="*/ 2784 h 9747"/>
                <a:gd name="connsiteX61" fmla="*/ 1804 w 10000"/>
                <a:gd name="connsiteY61" fmla="*/ 2756 h 9747"/>
                <a:gd name="connsiteX62" fmla="*/ 1502 w 10000"/>
                <a:gd name="connsiteY62" fmla="*/ 2738 h 9747"/>
                <a:gd name="connsiteX63" fmla="*/ 1502 w 10000"/>
                <a:gd name="connsiteY63" fmla="*/ 2738 h 9747"/>
                <a:gd name="connsiteX64" fmla="*/ 1230 w 10000"/>
                <a:gd name="connsiteY64" fmla="*/ 2729 h 9747"/>
                <a:gd name="connsiteX65" fmla="*/ 867 w 10000"/>
                <a:gd name="connsiteY65" fmla="*/ 2710 h 9747"/>
                <a:gd name="connsiteX66" fmla="*/ 0 w 10000"/>
                <a:gd name="connsiteY66" fmla="*/ 2628 h 9747"/>
                <a:gd name="connsiteX67" fmla="*/ 0 w 10000"/>
                <a:gd name="connsiteY67" fmla="*/ 9450 h 9747"/>
                <a:gd name="connsiteX68" fmla="*/ 9990 w 10000"/>
                <a:gd name="connsiteY68" fmla="*/ 9450 h 9747"/>
                <a:gd name="connsiteX69" fmla="*/ 9990 w 10000"/>
                <a:gd name="connsiteY69" fmla="*/ 9450 h 9747"/>
                <a:gd name="connsiteX70" fmla="*/ 9960 w 10000"/>
                <a:gd name="connsiteY70" fmla="*/ 9716 h 9747"/>
                <a:gd name="connsiteX71" fmla="*/ 9960 w 10000"/>
                <a:gd name="connsiteY71" fmla="*/ 9697 h 9747"/>
                <a:gd name="connsiteX72" fmla="*/ 9990 w 10000"/>
                <a:gd name="connsiteY72" fmla="*/ 9304 h 9747"/>
                <a:gd name="connsiteX73" fmla="*/ 10000 w 10000"/>
                <a:gd name="connsiteY73" fmla="*/ 8956 h 9747"/>
                <a:gd name="connsiteX74" fmla="*/ 9970 w 10000"/>
                <a:gd name="connsiteY74" fmla="*/ 8663 h 9747"/>
                <a:gd name="connsiteX75" fmla="*/ 9940 w 10000"/>
                <a:gd name="connsiteY75" fmla="*/ 8405 h 9747"/>
                <a:gd name="connsiteX76" fmla="*/ 9879 w 10000"/>
                <a:gd name="connsiteY76" fmla="*/ 8195 h 9747"/>
                <a:gd name="connsiteX77" fmla="*/ 9798 w 10000"/>
                <a:gd name="connsiteY77" fmla="*/ 8004 h 9747"/>
                <a:gd name="connsiteX78" fmla="*/ 9718 w 10000"/>
                <a:gd name="connsiteY78" fmla="*/ 7856 h 9747"/>
                <a:gd name="connsiteX79" fmla="*/ 9617 w 10000"/>
                <a:gd name="connsiteY79" fmla="*/ 7738 h 9747"/>
                <a:gd name="connsiteX80" fmla="*/ 9506 w 10000"/>
                <a:gd name="connsiteY80" fmla="*/ 7646 h 9747"/>
                <a:gd name="connsiteX81" fmla="*/ 9395 w 10000"/>
                <a:gd name="connsiteY81" fmla="*/ 7582 h 9747"/>
                <a:gd name="connsiteX82" fmla="*/ 9274 w 10000"/>
                <a:gd name="connsiteY82" fmla="*/ 7536 h 9747"/>
                <a:gd name="connsiteX83" fmla="*/ 9153 w 10000"/>
                <a:gd name="connsiteY83" fmla="*/ 7509 h 9747"/>
                <a:gd name="connsiteX84" fmla="*/ 9022 w 10000"/>
                <a:gd name="connsiteY84" fmla="*/ 7490 h 9747"/>
                <a:gd name="connsiteX85" fmla="*/ 8901 w 10000"/>
                <a:gd name="connsiteY85" fmla="*/ 7490 h 9747"/>
                <a:gd name="connsiteX86" fmla="*/ 8901 w 10000"/>
                <a:gd name="connsiteY86" fmla="*/ 7490 h 9747"/>
                <a:gd name="connsiteX87" fmla="*/ 8901 w 10000"/>
                <a:gd name="connsiteY87" fmla="*/ 7490 h 9747"/>
                <a:gd name="connsiteX88" fmla="*/ 8901 w 10000"/>
                <a:gd name="connsiteY88" fmla="*/ 7490 h 9747"/>
                <a:gd name="connsiteX89" fmla="*/ 8901 w 10000"/>
                <a:gd name="connsiteY89" fmla="*/ 7490 h 9747"/>
                <a:gd name="connsiteX90" fmla="*/ 8901 w 10000"/>
                <a:gd name="connsiteY90" fmla="*/ 7490 h 9747"/>
                <a:gd name="connsiteX91" fmla="*/ 8700 w 10000"/>
                <a:gd name="connsiteY91" fmla="*/ 7490 h 9747"/>
                <a:gd name="connsiteX92" fmla="*/ 8528 w 10000"/>
                <a:gd name="connsiteY92" fmla="*/ 7509 h 9747"/>
                <a:gd name="connsiteX93" fmla="*/ 8528 w 10000"/>
                <a:gd name="connsiteY93" fmla="*/ 7509 h 9747"/>
                <a:gd name="connsiteX94" fmla="*/ 8528 w 10000"/>
                <a:gd name="connsiteY94" fmla="*/ 7509 h 9747"/>
                <a:gd name="connsiteX95" fmla="*/ 8528 w 10000"/>
                <a:gd name="connsiteY95" fmla="*/ 7509 h 9747"/>
                <a:gd name="connsiteX96" fmla="*/ 8518 w 10000"/>
                <a:gd name="connsiteY96" fmla="*/ 7517 h 9747"/>
                <a:gd name="connsiteX97" fmla="*/ 8518 w 10000"/>
                <a:gd name="connsiteY97" fmla="*/ 7517 h 9747"/>
                <a:gd name="connsiteX98" fmla="*/ 8508 w 10000"/>
                <a:gd name="connsiteY98" fmla="*/ 7517 h 9747"/>
                <a:gd name="connsiteX99" fmla="*/ 8508 w 10000"/>
                <a:gd name="connsiteY99" fmla="*/ 7517 h 9747"/>
                <a:gd name="connsiteX100" fmla="*/ 8508 w 10000"/>
                <a:gd name="connsiteY100" fmla="*/ 7517 h 9747"/>
                <a:gd name="connsiteX101" fmla="*/ 8508 w 10000"/>
                <a:gd name="connsiteY101" fmla="*/ 7517 h 9747"/>
                <a:gd name="connsiteX102" fmla="*/ 8337 w 10000"/>
                <a:gd name="connsiteY102" fmla="*/ 7536 h 9747"/>
                <a:gd name="connsiteX103" fmla="*/ 8135 w 10000"/>
                <a:gd name="connsiteY103" fmla="*/ 7582 h 9747"/>
                <a:gd name="connsiteX104" fmla="*/ 7671 w 10000"/>
                <a:gd name="connsiteY104" fmla="*/ 7691 h 9747"/>
                <a:gd name="connsiteX105" fmla="*/ 7671 w 10000"/>
                <a:gd name="connsiteY105" fmla="*/ 7691 h 9747"/>
                <a:gd name="connsiteX106" fmla="*/ 7671 w 10000"/>
                <a:gd name="connsiteY106" fmla="*/ 7691 h 9747"/>
                <a:gd name="connsiteX107" fmla="*/ 7671 w 10000"/>
                <a:gd name="connsiteY107" fmla="*/ 7691 h 9747"/>
                <a:gd name="connsiteX108" fmla="*/ 7661 w 10000"/>
                <a:gd name="connsiteY108" fmla="*/ 7691 h 9747"/>
                <a:gd name="connsiteX109" fmla="*/ 7661 w 10000"/>
                <a:gd name="connsiteY109" fmla="*/ 7691 h 9747"/>
                <a:gd name="connsiteX110" fmla="*/ 7450 w 10000"/>
                <a:gd name="connsiteY110" fmla="*/ 7738 h 9747"/>
                <a:gd name="connsiteX111" fmla="*/ 7248 w 10000"/>
                <a:gd name="connsiteY111" fmla="*/ 7783 h 9747"/>
                <a:gd name="connsiteX112" fmla="*/ 7036 w 10000"/>
                <a:gd name="connsiteY112" fmla="*/ 7819 h 9747"/>
                <a:gd name="connsiteX113" fmla="*/ 6835 w 10000"/>
                <a:gd name="connsiteY113" fmla="*/ 7819 h 9747"/>
                <a:gd name="connsiteX114" fmla="*/ 6835 w 10000"/>
                <a:gd name="connsiteY114" fmla="*/ 7819 h 9747"/>
                <a:gd name="connsiteX115" fmla="*/ 6835 w 10000"/>
                <a:gd name="connsiteY115" fmla="*/ 7819 h 9747"/>
                <a:gd name="connsiteX116" fmla="*/ 6835 w 10000"/>
                <a:gd name="connsiteY116" fmla="*/ 7819 h 9747"/>
                <a:gd name="connsiteX117" fmla="*/ 6835 w 10000"/>
                <a:gd name="connsiteY117" fmla="*/ 7819 h 9747"/>
                <a:gd name="connsiteX118" fmla="*/ 6835 w 10000"/>
                <a:gd name="connsiteY118" fmla="*/ 7819 h 9747"/>
                <a:gd name="connsiteX119" fmla="*/ 6835 w 10000"/>
                <a:gd name="connsiteY119" fmla="*/ 7819 h 9747"/>
                <a:gd name="connsiteX120" fmla="*/ 6835 w 10000"/>
                <a:gd name="connsiteY120" fmla="*/ 7819 h 9747"/>
                <a:gd name="connsiteX121" fmla="*/ 6663 w 10000"/>
                <a:gd name="connsiteY121" fmla="*/ 7819 h 9747"/>
                <a:gd name="connsiteX122" fmla="*/ 6512 w 10000"/>
                <a:gd name="connsiteY122" fmla="*/ 7783 h 9747"/>
                <a:gd name="connsiteX123" fmla="*/ 6442 w 10000"/>
                <a:gd name="connsiteY123" fmla="*/ 7755 h 9747"/>
                <a:gd name="connsiteX124" fmla="*/ 6381 w 10000"/>
                <a:gd name="connsiteY124" fmla="*/ 7727 h 9747"/>
                <a:gd name="connsiteX125" fmla="*/ 6321 w 10000"/>
                <a:gd name="connsiteY125" fmla="*/ 7691 h 9747"/>
                <a:gd name="connsiteX126" fmla="*/ 6270 w 10000"/>
                <a:gd name="connsiteY126" fmla="*/ 7646 h 9747"/>
                <a:gd name="connsiteX127" fmla="*/ 6220 w 10000"/>
                <a:gd name="connsiteY127" fmla="*/ 7590 h 9747"/>
                <a:gd name="connsiteX128" fmla="*/ 6169 w 10000"/>
                <a:gd name="connsiteY128" fmla="*/ 7527 h 9747"/>
                <a:gd name="connsiteX129" fmla="*/ 6149 w 10000"/>
                <a:gd name="connsiteY129" fmla="*/ 7463 h 9747"/>
                <a:gd name="connsiteX130" fmla="*/ 6109 w 10000"/>
                <a:gd name="connsiteY130" fmla="*/ 7380 h 9747"/>
                <a:gd name="connsiteX131" fmla="*/ 6099 w 10000"/>
                <a:gd name="connsiteY131" fmla="*/ 7298 h 9747"/>
                <a:gd name="connsiteX132" fmla="*/ 6089 w 10000"/>
                <a:gd name="connsiteY132" fmla="*/ 7197 h 9747"/>
                <a:gd name="connsiteX133" fmla="*/ 6089 w 10000"/>
                <a:gd name="connsiteY133" fmla="*/ 7088 h 9747"/>
                <a:gd name="connsiteX134" fmla="*/ 6089 w 10000"/>
                <a:gd name="connsiteY134" fmla="*/ 6968 h 9747"/>
                <a:gd name="connsiteX135" fmla="*/ 6089 w 10000"/>
                <a:gd name="connsiteY135" fmla="*/ 6968 h 9747"/>
                <a:gd name="connsiteX136" fmla="*/ 6089 w 10000"/>
                <a:gd name="connsiteY136" fmla="*/ 6968 h 9747"/>
                <a:gd name="connsiteX137" fmla="*/ 6089 w 10000"/>
                <a:gd name="connsiteY137" fmla="*/ 6968 h 9747"/>
                <a:gd name="connsiteX138" fmla="*/ 6089 w 10000"/>
                <a:gd name="connsiteY138" fmla="*/ 6940 h 9747"/>
                <a:gd name="connsiteX139" fmla="*/ 6089 w 10000"/>
                <a:gd name="connsiteY139" fmla="*/ 6940 h 9747"/>
                <a:gd name="connsiteX140" fmla="*/ 6099 w 10000"/>
                <a:gd name="connsiteY140" fmla="*/ 6940 h 9747"/>
                <a:gd name="connsiteX141" fmla="*/ 6099 w 10000"/>
                <a:gd name="connsiteY141" fmla="*/ 6940 h 9747"/>
                <a:gd name="connsiteX142" fmla="*/ 6099 w 10000"/>
                <a:gd name="connsiteY142" fmla="*/ 6932 h 9747"/>
                <a:gd name="connsiteX143" fmla="*/ 6099 w 10000"/>
                <a:gd name="connsiteY143" fmla="*/ 6932 h 9747"/>
                <a:gd name="connsiteX144" fmla="*/ 6099 w 10000"/>
                <a:gd name="connsiteY144" fmla="*/ 6932 h 9747"/>
                <a:gd name="connsiteX145" fmla="*/ 6099 w 10000"/>
                <a:gd name="connsiteY145" fmla="*/ 6932 h 9747"/>
                <a:gd name="connsiteX146" fmla="*/ 6129 w 10000"/>
                <a:gd name="connsiteY146" fmla="*/ 6630 h 9747"/>
                <a:gd name="connsiteX147" fmla="*/ 6179 w 10000"/>
                <a:gd name="connsiteY147" fmla="*/ 6382 h 9747"/>
                <a:gd name="connsiteX148" fmla="*/ 6240 w 10000"/>
                <a:gd name="connsiteY148" fmla="*/ 6172 h 9747"/>
                <a:gd name="connsiteX149" fmla="*/ 6280 w 10000"/>
                <a:gd name="connsiteY149" fmla="*/ 6098 h 9747"/>
                <a:gd name="connsiteX150" fmla="*/ 6321 w 10000"/>
                <a:gd name="connsiteY150" fmla="*/ 6016 h 9747"/>
                <a:gd name="connsiteX151" fmla="*/ 6351 w 10000"/>
                <a:gd name="connsiteY151" fmla="*/ 5961 h 9747"/>
                <a:gd name="connsiteX152" fmla="*/ 6401 w 10000"/>
                <a:gd name="connsiteY152" fmla="*/ 5907 h 9747"/>
                <a:gd name="connsiteX153" fmla="*/ 6452 w 10000"/>
                <a:gd name="connsiteY153" fmla="*/ 5861 h 9747"/>
                <a:gd name="connsiteX154" fmla="*/ 6512 w 10000"/>
                <a:gd name="connsiteY154" fmla="*/ 5824 h 9747"/>
                <a:gd name="connsiteX155" fmla="*/ 6563 w 10000"/>
                <a:gd name="connsiteY155" fmla="*/ 5797 h 9747"/>
                <a:gd name="connsiteX156" fmla="*/ 6623 w 10000"/>
                <a:gd name="connsiteY156" fmla="*/ 5788 h 9747"/>
                <a:gd name="connsiteX157" fmla="*/ 6694 w 10000"/>
                <a:gd name="connsiteY157" fmla="*/ 5769 h 9747"/>
                <a:gd name="connsiteX158" fmla="*/ 6774 w 10000"/>
                <a:gd name="connsiteY158" fmla="*/ 5760 h 9747"/>
                <a:gd name="connsiteX159" fmla="*/ 6774 w 10000"/>
                <a:gd name="connsiteY159" fmla="*/ 5760 h 9747"/>
                <a:gd name="connsiteX160" fmla="*/ 6774 w 10000"/>
                <a:gd name="connsiteY160" fmla="*/ 5760 h 9747"/>
                <a:gd name="connsiteX161" fmla="*/ 6774 w 10000"/>
                <a:gd name="connsiteY161" fmla="*/ 5760 h 9747"/>
                <a:gd name="connsiteX162" fmla="*/ 6774 w 10000"/>
                <a:gd name="connsiteY162" fmla="*/ 5760 h 9747"/>
                <a:gd name="connsiteX163" fmla="*/ 6774 w 10000"/>
                <a:gd name="connsiteY163" fmla="*/ 5760 h 9747"/>
                <a:gd name="connsiteX164" fmla="*/ 6774 w 10000"/>
                <a:gd name="connsiteY164" fmla="*/ 5760 h 9747"/>
                <a:gd name="connsiteX165" fmla="*/ 6774 w 10000"/>
                <a:gd name="connsiteY165" fmla="*/ 5760 h 9747"/>
                <a:gd name="connsiteX166" fmla="*/ 6875 w 10000"/>
                <a:gd name="connsiteY166" fmla="*/ 5769 h 9747"/>
                <a:gd name="connsiteX167" fmla="*/ 7006 w 10000"/>
                <a:gd name="connsiteY167" fmla="*/ 5797 h 9747"/>
                <a:gd name="connsiteX168" fmla="*/ 7137 w 10000"/>
                <a:gd name="connsiteY168" fmla="*/ 5815 h 9747"/>
                <a:gd name="connsiteX169" fmla="*/ 7268 w 10000"/>
                <a:gd name="connsiteY169" fmla="*/ 5861 h 9747"/>
                <a:gd name="connsiteX170" fmla="*/ 7601 w 10000"/>
                <a:gd name="connsiteY170" fmla="*/ 5970 h 9747"/>
                <a:gd name="connsiteX171" fmla="*/ 7964 w 10000"/>
                <a:gd name="connsiteY171" fmla="*/ 6108 h 9747"/>
                <a:gd name="connsiteX172" fmla="*/ 7964 w 10000"/>
                <a:gd name="connsiteY172" fmla="*/ 6108 h 9747"/>
                <a:gd name="connsiteX173" fmla="*/ 7984 w 10000"/>
                <a:gd name="connsiteY173" fmla="*/ 6108 h 9747"/>
                <a:gd name="connsiteX174" fmla="*/ 7984 w 10000"/>
                <a:gd name="connsiteY174" fmla="*/ 6108 h 9747"/>
                <a:gd name="connsiteX175" fmla="*/ 7994 w 10000"/>
                <a:gd name="connsiteY175" fmla="*/ 6108 h 9747"/>
                <a:gd name="connsiteX176" fmla="*/ 7994 w 10000"/>
                <a:gd name="connsiteY176" fmla="*/ 6108 h 9747"/>
                <a:gd name="connsiteX177" fmla="*/ 8216 w 10000"/>
                <a:gd name="connsiteY177" fmla="*/ 6181 h 9747"/>
                <a:gd name="connsiteX178" fmla="*/ 8407 w 10000"/>
                <a:gd name="connsiteY178" fmla="*/ 6237 h 9747"/>
                <a:gd name="connsiteX179" fmla="*/ 8599 w 10000"/>
                <a:gd name="connsiteY179" fmla="*/ 6273 h 9747"/>
                <a:gd name="connsiteX180" fmla="*/ 8770 w 10000"/>
                <a:gd name="connsiteY180" fmla="*/ 6282 h 9747"/>
                <a:gd name="connsiteX181" fmla="*/ 8770 w 10000"/>
                <a:gd name="connsiteY181" fmla="*/ 6282 h 9747"/>
                <a:gd name="connsiteX182" fmla="*/ 8770 w 10000"/>
                <a:gd name="connsiteY182" fmla="*/ 6282 h 9747"/>
                <a:gd name="connsiteX183" fmla="*/ 8770 w 10000"/>
                <a:gd name="connsiteY183" fmla="*/ 6282 h 9747"/>
                <a:gd name="connsiteX184" fmla="*/ 8770 w 10000"/>
                <a:gd name="connsiteY184" fmla="*/ 6282 h 9747"/>
                <a:gd name="connsiteX185" fmla="*/ 8770 w 10000"/>
                <a:gd name="connsiteY185" fmla="*/ 6282 h 9747"/>
                <a:gd name="connsiteX186" fmla="*/ 8911 w 10000"/>
                <a:gd name="connsiteY186" fmla="*/ 6273 h 9747"/>
                <a:gd name="connsiteX187" fmla="*/ 9032 w 10000"/>
                <a:gd name="connsiteY187" fmla="*/ 6237 h 9747"/>
                <a:gd name="connsiteX188" fmla="*/ 9093 w 10000"/>
                <a:gd name="connsiteY188" fmla="*/ 6217 h 9747"/>
                <a:gd name="connsiteX189" fmla="*/ 9143 w 10000"/>
                <a:gd name="connsiteY189" fmla="*/ 6190 h 9747"/>
                <a:gd name="connsiteX190" fmla="*/ 9194 w 10000"/>
                <a:gd name="connsiteY190" fmla="*/ 6163 h 9747"/>
                <a:gd name="connsiteX191" fmla="*/ 9244 w 10000"/>
                <a:gd name="connsiteY191" fmla="*/ 6117 h 9747"/>
                <a:gd name="connsiteX192" fmla="*/ 9274 w 10000"/>
                <a:gd name="connsiteY192" fmla="*/ 6072 h 9747"/>
                <a:gd name="connsiteX193" fmla="*/ 9315 w 10000"/>
                <a:gd name="connsiteY193" fmla="*/ 6016 h 9747"/>
                <a:gd name="connsiteX194" fmla="*/ 9375 w 10000"/>
                <a:gd name="connsiteY194" fmla="*/ 5889 h 9747"/>
                <a:gd name="connsiteX195" fmla="*/ 9425 w 10000"/>
                <a:gd name="connsiteY195" fmla="*/ 5714 h 9747"/>
                <a:gd name="connsiteX196" fmla="*/ 9446 w 10000"/>
                <a:gd name="connsiteY196" fmla="*/ 5531 h 9747"/>
                <a:gd name="connsiteX197" fmla="*/ 9456 w 10000"/>
                <a:gd name="connsiteY197" fmla="*/ 5293 h 9747"/>
                <a:gd name="connsiteX198" fmla="*/ 9446 w 10000"/>
                <a:gd name="connsiteY198" fmla="*/ 5036 h 9747"/>
                <a:gd name="connsiteX199" fmla="*/ 9415 w 10000"/>
                <a:gd name="connsiteY199" fmla="*/ 4743 h 9747"/>
                <a:gd name="connsiteX200" fmla="*/ 9365 w 10000"/>
                <a:gd name="connsiteY200" fmla="*/ 4395 h 9747"/>
                <a:gd name="connsiteX201" fmla="*/ 9284 w 10000"/>
                <a:gd name="connsiteY201" fmla="*/ 4020 h 9747"/>
                <a:gd name="connsiteX202" fmla="*/ 9204 w 10000"/>
                <a:gd name="connsiteY202" fmla="*/ 3580 h 9747"/>
                <a:gd name="connsiteX203" fmla="*/ 9083 w 10000"/>
                <a:gd name="connsiteY203" fmla="*/ 3122 h 9747"/>
                <a:gd name="connsiteX204" fmla="*/ 8931 w 10000"/>
                <a:gd name="connsiteY204" fmla="*/ 2610 h 9747"/>
                <a:gd name="connsiteX205" fmla="*/ 8931 w 10000"/>
                <a:gd name="connsiteY205" fmla="*/ 2610 h 9747"/>
                <a:gd name="connsiteX206" fmla="*/ 8931 w 10000"/>
                <a:gd name="connsiteY206" fmla="*/ 2573 h 9747"/>
                <a:gd name="connsiteX207" fmla="*/ 8931 w 10000"/>
                <a:gd name="connsiteY207" fmla="*/ 2573 h 9747"/>
                <a:gd name="connsiteX208" fmla="*/ 8921 w 10000"/>
                <a:gd name="connsiteY208" fmla="*/ 2564 h 9747"/>
                <a:gd name="connsiteX209" fmla="*/ 8921 w 10000"/>
                <a:gd name="connsiteY209" fmla="*/ 2564 h 9747"/>
                <a:gd name="connsiteX210" fmla="*/ 8911 w 10000"/>
                <a:gd name="connsiteY210" fmla="*/ 2519 h 9747"/>
                <a:gd name="connsiteX211" fmla="*/ 8911 w 10000"/>
                <a:gd name="connsiteY211" fmla="*/ 2519 h 9747"/>
                <a:gd name="connsiteX212" fmla="*/ 8911 w 10000"/>
                <a:gd name="connsiteY212" fmla="*/ 2510 h 9747"/>
                <a:gd name="connsiteX213" fmla="*/ 8911 w 10000"/>
                <a:gd name="connsiteY213" fmla="*/ 2510 h 9747"/>
                <a:gd name="connsiteX214" fmla="*/ 8911 w 10000"/>
                <a:gd name="connsiteY214" fmla="*/ 2510 h 9747"/>
                <a:gd name="connsiteX215" fmla="*/ 8911 w 10000"/>
                <a:gd name="connsiteY215" fmla="*/ 2510 h 9747"/>
                <a:gd name="connsiteX216" fmla="*/ 8478 w 10000"/>
                <a:gd name="connsiteY216" fmla="*/ 2537 h 9747"/>
                <a:gd name="connsiteX217" fmla="*/ 8044 w 10000"/>
                <a:gd name="connsiteY217" fmla="*/ 2573 h 9747"/>
                <a:gd name="connsiteX218" fmla="*/ 7147 w 10000"/>
                <a:gd name="connsiteY218" fmla="*/ 2664 h 9747"/>
                <a:gd name="connsiteX219" fmla="*/ 6300 w 10000"/>
                <a:gd name="connsiteY219" fmla="*/ 2756 h 9747"/>
                <a:gd name="connsiteX220" fmla="*/ 5917 w 10000"/>
                <a:gd name="connsiteY220" fmla="*/ 2784 h 9747"/>
                <a:gd name="connsiteX221" fmla="*/ 5554 w 10000"/>
                <a:gd name="connsiteY221" fmla="*/ 2811 h 9747"/>
                <a:gd name="connsiteX222" fmla="*/ 5554 w 10000"/>
                <a:gd name="connsiteY222" fmla="*/ 2811 h 9747"/>
                <a:gd name="connsiteX223" fmla="*/ 5484 w 10000"/>
                <a:gd name="connsiteY223" fmla="*/ 2811 h 9747"/>
                <a:gd name="connsiteX224" fmla="*/ 5484 w 10000"/>
                <a:gd name="connsiteY224" fmla="*/ 2811 h 9747"/>
                <a:gd name="connsiteX225" fmla="*/ 5484 w 10000"/>
                <a:gd name="connsiteY225" fmla="*/ 2811 h 9747"/>
                <a:gd name="connsiteX226" fmla="*/ 5484 w 10000"/>
                <a:gd name="connsiteY226" fmla="*/ 2811 h 9747"/>
                <a:gd name="connsiteX227" fmla="*/ 5484 w 10000"/>
                <a:gd name="connsiteY227" fmla="*/ 2811 h 9747"/>
                <a:gd name="connsiteX228" fmla="*/ 5484 w 10000"/>
                <a:gd name="connsiteY228" fmla="*/ 2811 h 9747"/>
                <a:gd name="connsiteX229" fmla="*/ 5484 w 10000"/>
                <a:gd name="connsiteY229" fmla="*/ 2811 h 9747"/>
                <a:gd name="connsiteX230" fmla="*/ 5313 w 10000"/>
                <a:gd name="connsiteY230" fmla="*/ 2793 h 9747"/>
                <a:gd name="connsiteX231" fmla="*/ 5151 w 10000"/>
                <a:gd name="connsiteY231" fmla="*/ 2766 h 9747"/>
                <a:gd name="connsiteX232" fmla="*/ 5030 w 10000"/>
                <a:gd name="connsiteY232" fmla="*/ 2710 h 9747"/>
                <a:gd name="connsiteX233" fmla="*/ 4919 w 10000"/>
                <a:gd name="connsiteY233" fmla="*/ 2637 h 9747"/>
                <a:gd name="connsiteX234" fmla="*/ 4829 w 10000"/>
                <a:gd name="connsiteY234" fmla="*/ 2555 h 9747"/>
                <a:gd name="connsiteX235" fmla="*/ 4748 w 10000"/>
                <a:gd name="connsiteY235" fmla="*/ 2454 h 9747"/>
                <a:gd name="connsiteX236" fmla="*/ 4708 w 10000"/>
                <a:gd name="connsiteY236" fmla="*/ 2345 h 9747"/>
                <a:gd name="connsiteX237" fmla="*/ 4667 w 10000"/>
                <a:gd name="connsiteY237" fmla="*/ 2217 h 9747"/>
                <a:gd name="connsiteX238" fmla="*/ 4637 w 10000"/>
                <a:gd name="connsiteY238" fmla="*/ 2088 h 9747"/>
                <a:gd name="connsiteX239" fmla="*/ 4627 w 10000"/>
                <a:gd name="connsiteY239" fmla="*/ 1951 h 9747"/>
                <a:gd name="connsiteX240" fmla="*/ 4627 w 10000"/>
                <a:gd name="connsiteY240" fmla="*/ 1804 h 9747"/>
                <a:gd name="connsiteX241" fmla="*/ 4637 w 10000"/>
                <a:gd name="connsiteY241" fmla="*/ 1666 h 9747"/>
                <a:gd name="connsiteX242" fmla="*/ 4667 w 10000"/>
                <a:gd name="connsiteY242" fmla="*/ 1510 h 9747"/>
                <a:gd name="connsiteX243" fmla="*/ 4688 w 10000"/>
                <a:gd name="connsiteY243" fmla="*/ 1364 h 9747"/>
                <a:gd name="connsiteX244" fmla="*/ 4728 w 10000"/>
                <a:gd name="connsiteY244" fmla="*/ 1218 h 9747"/>
                <a:gd name="connsiteX245" fmla="*/ 4778 w 10000"/>
                <a:gd name="connsiteY245" fmla="*/ 1071 h 9747"/>
                <a:gd name="connsiteX246" fmla="*/ 4778 w 10000"/>
                <a:gd name="connsiteY246" fmla="*/ 1071 h 9747"/>
                <a:gd name="connsiteX247" fmla="*/ 4778 w 10000"/>
                <a:gd name="connsiteY247" fmla="*/ 1071 h 9747"/>
                <a:gd name="connsiteX248" fmla="*/ 4778 w 10000"/>
                <a:gd name="connsiteY248" fmla="*/ 1071 h 9747"/>
                <a:gd name="connsiteX249" fmla="*/ 4778 w 10000"/>
                <a:gd name="connsiteY249" fmla="*/ 1071 h 9747"/>
                <a:gd name="connsiteX250" fmla="*/ 4778 w 10000"/>
                <a:gd name="connsiteY250" fmla="*/ 1071 h 9747"/>
                <a:gd name="connsiteX251" fmla="*/ 4788 w 10000"/>
                <a:gd name="connsiteY251" fmla="*/ 1061 h 9747"/>
                <a:gd name="connsiteX252" fmla="*/ 4788 w 10000"/>
                <a:gd name="connsiteY252" fmla="*/ 1061 h 9747"/>
                <a:gd name="connsiteX253" fmla="*/ 4788 w 10000"/>
                <a:gd name="connsiteY253" fmla="*/ 1061 h 9747"/>
                <a:gd name="connsiteX254" fmla="*/ 4788 w 10000"/>
                <a:gd name="connsiteY254" fmla="*/ 1061 h 9747"/>
                <a:gd name="connsiteX255" fmla="*/ 4788 w 10000"/>
                <a:gd name="connsiteY255" fmla="*/ 1053 h 9747"/>
                <a:gd name="connsiteX256" fmla="*/ 4788 w 10000"/>
                <a:gd name="connsiteY256" fmla="*/ 1053 h 9747"/>
                <a:gd name="connsiteX257" fmla="*/ 4788 w 10000"/>
                <a:gd name="connsiteY257" fmla="*/ 1053 h 9747"/>
                <a:gd name="connsiteX258" fmla="*/ 4788 w 10000"/>
                <a:gd name="connsiteY258" fmla="*/ 1053 h 9747"/>
                <a:gd name="connsiteX259" fmla="*/ 4788 w 10000"/>
                <a:gd name="connsiteY259" fmla="*/ 1044 h 9747"/>
                <a:gd name="connsiteX260" fmla="*/ 4788 w 10000"/>
                <a:gd name="connsiteY260" fmla="*/ 1044 h 9747"/>
                <a:gd name="connsiteX261" fmla="*/ 4788 w 10000"/>
                <a:gd name="connsiteY261" fmla="*/ 1044 h 9747"/>
                <a:gd name="connsiteX262" fmla="*/ 4788 w 10000"/>
                <a:gd name="connsiteY262" fmla="*/ 1044 h 9747"/>
                <a:gd name="connsiteX263" fmla="*/ 4788 w 10000"/>
                <a:gd name="connsiteY263" fmla="*/ 1034 h 9747"/>
                <a:gd name="connsiteX264" fmla="*/ 4788 w 10000"/>
                <a:gd name="connsiteY264" fmla="*/ 1034 h 9747"/>
                <a:gd name="connsiteX265" fmla="*/ 4798 w 10000"/>
                <a:gd name="connsiteY265" fmla="*/ 1034 h 9747"/>
                <a:gd name="connsiteX266" fmla="*/ 4798 w 10000"/>
                <a:gd name="connsiteY266" fmla="*/ 1034 h 9747"/>
                <a:gd name="connsiteX267" fmla="*/ 4859 w 10000"/>
                <a:gd name="connsiteY267" fmla="*/ 806 h 9747"/>
                <a:gd name="connsiteX268" fmla="*/ 4909 w 10000"/>
                <a:gd name="connsiteY268" fmla="*/ 604 h 9747"/>
                <a:gd name="connsiteX269" fmla="*/ 4919 w 10000"/>
                <a:gd name="connsiteY269" fmla="*/ 522 h 9747"/>
                <a:gd name="connsiteX270" fmla="*/ 4919 w 10000"/>
                <a:gd name="connsiteY270" fmla="*/ 430 h 9747"/>
                <a:gd name="connsiteX271" fmla="*/ 4909 w 10000"/>
                <a:gd name="connsiteY271" fmla="*/ 357 h 9747"/>
                <a:gd name="connsiteX272" fmla="*/ 4899 w 10000"/>
                <a:gd name="connsiteY272" fmla="*/ 284 h 9747"/>
                <a:gd name="connsiteX273" fmla="*/ 4859 w 10000"/>
                <a:gd name="connsiteY273" fmla="*/ 220 h 9747"/>
                <a:gd name="connsiteX274" fmla="*/ 4829 w 10000"/>
                <a:gd name="connsiteY274" fmla="*/ 165 h 9747"/>
                <a:gd name="connsiteX275" fmla="*/ 4778 w 10000"/>
                <a:gd name="connsiteY275" fmla="*/ 109 h 9747"/>
                <a:gd name="connsiteX276" fmla="*/ 4708 w 10000"/>
                <a:gd name="connsiteY276" fmla="*/ 73 h 9747"/>
                <a:gd name="connsiteX277" fmla="*/ 4627 w 10000"/>
                <a:gd name="connsiteY277" fmla="*/ 45 h 9747"/>
                <a:gd name="connsiteX278" fmla="*/ 4536 w 10000"/>
                <a:gd name="connsiteY278" fmla="*/ 9 h 9747"/>
                <a:gd name="connsiteX279" fmla="*/ 4425 w 10000"/>
                <a:gd name="connsiteY279" fmla="*/ 0 h 9747"/>
                <a:gd name="connsiteX280" fmla="*/ 4304 w 10000"/>
                <a:gd name="connsiteY280" fmla="*/ 0 h 9747"/>
                <a:gd name="connsiteX281" fmla="*/ 4304 w 10000"/>
                <a:gd name="connsiteY281" fmla="*/ 0 h 9747"/>
                <a:gd name="connsiteX282" fmla="*/ 4304 w 10000"/>
                <a:gd name="connsiteY282" fmla="*/ 0 h 9747"/>
                <a:gd name="connsiteX0" fmla="*/ 4304 w 10000"/>
                <a:gd name="connsiteY0" fmla="*/ 0 h 9968"/>
                <a:gd name="connsiteX1" fmla="*/ 4304 w 10000"/>
                <a:gd name="connsiteY1" fmla="*/ 0 h 9968"/>
                <a:gd name="connsiteX2" fmla="*/ 4304 w 10000"/>
                <a:gd name="connsiteY2" fmla="*/ 0 h 9968"/>
                <a:gd name="connsiteX3" fmla="*/ 4163 w 10000"/>
                <a:gd name="connsiteY3" fmla="*/ 0 h 9968"/>
                <a:gd name="connsiteX4" fmla="*/ 4002 w 10000"/>
                <a:gd name="connsiteY4" fmla="*/ 9 h 9968"/>
                <a:gd name="connsiteX5" fmla="*/ 3851 w 10000"/>
                <a:gd name="connsiteY5" fmla="*/ 29 h 9968"/>
                <a:gd name="connsiteX6" fmla="*/ 3659 w 10000"/>
                <a:gd name="connsiteY6" fmla="*/ 66 h 9968"/>
                <a:gd name="connsiteX7" fmla="*/ 3659 w 10000"/>
                <a:gd name="connsiteY7" fmla="*/ 66 h 9968"/>
                <a:gd name="connsiteX8" fmla="*/ 3659 w 10000"/>
                <a:gd name="connsiteY8" fmla="*/ 66 h 9968"/>
                <a:gd name="connsiteX9" fmla="*/ 3659 w 10000"/>
                <a:gd name="connsiteY9" fmla="*/ 66 h 9968"/>
                <a:gd name="connsiteX10" fmla="*/ 3649 w 10000"/>
                <a:gd name="connsiteY10" fmla="*/ 66 h 9968"/>
                <a:gd name="connsiteX11" fmla="*/ 3649 w 10000"/>
                <a:gd name="connsiteY11" fmla="*/ 66 h 9968"/>
                <a:gd name="connsiteX12" fmla="*/ 3649 w 10000"/>
                <a:gd name="connsiteY12" fmla="*/ 75 h 9968"/>
                <a:gd name="connsiteX13" fmla="*/ 3649 w 10000"/>
                <a:gd name="connsiteY13" fmla="*/ 75 h 9968"/>
                <a:gd name="connsiteX14" fmla="*/ 3649 w 10000"/>
                <a:gd name="connsiteY14" fmla="*/ 75 h 9968"/>
                <a:gd name="connsiteX15" fmla="*/ 3407 w 10000"/>
                <a:gd name="connsiteY15" fmla="*/ 131 h 9968"/>
                <a:gd name="connsiteX16" fmla="*/ 3216 w 10000"/>
                <a:gd name="connsiteY16" fmla="*/ 188 h 9968"/>
                <a:gd name="connsiteX17" fmla="*/ 3054 w 10000"/>
                <a:gd name="connsiteY17" fmla="*/ 264 h 9968"/>
                <a:gd name="connsiteX18" fmla="*/ 2913 w 10000"/>
                <a:gd name="connsiteY18" fmla="*/ 339 h 9968"/>
                <a:gd name="connsiteX19" fmla="*/ 2833 w 10000"/>
                <a:gd name="connsiteY19" fmla="*/ 423 h 9968"/>
                <a:gd name="connsiteX20" fmla="*/ 2792 w 10000"/>
                <a:gd name="connsiteY20" fmla="*/ 461 h 9968"/>
                <a:gd name="connsiteX21" fmla="*/ 2772 w 10000"/>
                <a:gd name="connsiteY21" fmla="*/ 507 h 9968"/>
                <a:gd name="connsiteX22" fmla="*/ 2732 w 10000"/>
                <a:gd name="connsiteY22" fmla="*/ 609 h 9968"/>
                <a:gd name="connsiteX23" fmla="*/ 2722 w 10000"/>
                <a:gd name="connsiteY23" fmla="*/ 724 h 9968"/>
                <a:gd name="connsiteX24" fmla="*/ 2722 w 10000"/>
                <a:gd name="connsiteY24" fmla="*/ 724 h 9968"/>
                <a:gd name="connsiteX25" fmla="*/ 2732 w 10000"/>
                <a:gd name="connsiteY25" fmla="*/ 854 h 9968"/>
                <a:gd name="connsiteX26" fmla="*/ 2762 w 10000"/>
                <a:gd name="connsiteY26" fmla="*/ 977 h 9968"/>
                <a:gd name="connsiteX27" fmla="*/ 2792 w 10000"/>
                <a:gd name="connsiteY27" fmla="*/ 1117 h 9968"/>
                <a:gd name="connsiteX28" fmla="*/ 2853 w 10000"/>
                <a:gd name="connsiteY28" fmla="*/ 1276 h 9968"/>
                <a:gd name="connsiteX29" fmla="*/ 2984 w 10000"/>
                <a:gd name="connsiteY29" fmla="*/ 1615 h 9968"/>
                <a:gd name="connsiteX30" fmla="*/ 3125 w 10000"/>
                <a:gd name="connsiteY30" fmla="*/ 2029 h 9968"/>
                <a:gd name="connsiteX31" fmla="*/ 3125 w 10000"/>
                <a:gd name="connsiteY31" fmla="*/ 2029 h 9968"/>
                <a:gd name="connsiteX32" fmla="*/ 3125 w 10000"/>
                <a:gd name="connsiteY32" fmla="*/ 2029 h 9968"/>
                <a:gd name="connsiteX33" fmla="*/ 3125 w 10000"/>
                <a:gd name="connsiteY33" fmla="*/ 2039 h 9968"/>
                <a:gd name="connsiteX34" fmla="*/ 3125 w 10000"/>
                <a:gd name="connsiteY34" fmla="*/ 2039 h 9968"/>
                <a:gd name="connsiteX35" fmla="*/ 3135 w 10000"/>
                <a:gd name="connsiteY35" fmla="*/ 2048 h 9968"/>
                <a:gd name="connsiteX36" fmla="*/ 3135 w 10000"/>
                <a:gd name="connsiteY36" fmla="*/ 2048 h 9968"/>
                <a:gd name="connsiteX37" fmla="*/ 3175 w 10000"/>
                <a:gd name="connsiteY37" fmla="*/ 2161 h 9968"/>
                <a:gd name="connsiteX38" fmla="*/ 3196 w 10000"/>
                <a:gd name="connsiteY38" fmla="*/ 2275 h 9968"/>
                <a:gd name="connsiteX39" fmla="*/ 3216 w 10000"/>
                <a:gd name="connsiteY39" fmla="*/ 2377 h 9968"/>
                <a:gd name="connsiteX40" fmla="*/ 3216 w 10000"/>
                <a:gd name="connsiteY40" fmla="*/ 2472 h 9968"/>
                <a:gd name="connsiteX41" fmla="*/ 3196 w 10000"/>
                <a:gd name="connsiteY41" fmla="*/ 2546 h 9968"/>
                <a:gd name="connsiteX42" fmla="*/ 3175 w 10000"/>
                <a:gd name="connsiteY42" fmla="*/ 2621 h 9968"/>
                <a:gd name="connsiteX43" fmla="*/ 3145 w 10000"/>
                <a:gd name="connsiteY43" fmla="*/ 2678 h 9968"/>
                <a:gd name="connsiteX44" fmla="*/ 3105 w 10000"/>
                <a:gd name="connsiteY44" fmla="*/ 2725 h 9968"/>
                <a:gd name="connsiteX45" fmla="*/ 3065 w 10000"/>
                <a:gd name="connsiteY45" fmla="*/ 2762 h 9968"/>
                <a:gd name="connsiteX46" fmla="*/ 3004 w 10000"/>
                <a:gd name="connsiteY46" fmla="*/ 2800 h 9968"/>
                <a:gd name="connsiteX47" fmla="*/ 2944 w 10000"/>
                <a:gd name="connsiteY47" fmla="*/ 2828 h 9968"/>
                <a:gd name="connsiteX48" fmla="*/ 2873 w 10000"/>
                <a:gd name="connsiteY48" fmla="*/ 2847 h 9968"/>
                <a:gd name="connsiteX49" fmla="*/ 2722 w 10000"/>
                <a:gd name="connsiteY49" fmla="*/ 2865 h 9968"/>
                <a:gd name="connsiteX50" fmla="*/ 2550 w 10000"/>
                <a:gd name="connsiteY50" fmla="*/ 2884 h 9968"/>
                <a:gd name="connsiteX51" fmla="*/ 2550 w 10000"/>
                <a:gd name="connsiteY51" fmla="*/ 2884 h 9968"/>
                <a:gd name="connsiteX52" fmla="*/ 2550 w 10000"/>
                <a:gd name="connsiteY52" fmla="*/ 2884 h 9968"/>
                <a:gd name="connsiteX53" fmla="*/ 2550 w 10000"/>
                <a:gd name="connsiteY53" fmla="*/ 2884 h 9968"/>
                <a:gd name="connsiteX54" fmla="*/ 2550 w 10000"/>
                <a:gd name="connsiteY54" fmla="*/ 2884 h 9968"/>
                <a:gd name="connsiteX55" fmla="*/ 2550 w 10000"/>
                <a:gd name="connsiteY55" fmla="*/ 2884 h 9968"/>
                <a:gd name="connsiteX56" fmla="*/ 2550 w 10000"/>
                <a:gd name="connsiteY56" fmla="*/ 2884 h 9968"/>
                <a:gd name="connsiteX57" fmla="*/ 2550 w 10000"/>
                <a:gd name="connsiteY57" fmla="*/ 2884 h 9968"/>
                <a:gd name="connsiteX58" fmla="*/ 2339 w 10000"/>
                <a:gd name="connsiteY58" fmla="*/ 2884 h 9968"/>
                <a:gd name="connsiteX59" fmla="*/ 2127 w 10000"/>
                <a:gd name="connsiteY59" fmla="*/ 2856 h 9968"/>
                <a:gd name="connsiteX60" fmla="*/ 2127 w 10000"/>
                <a:gd name="connsiteY60" fmla="*/ 2856 h 9968"/>
                <a:gd name="connsiteX61" fmla="*/ 1804 w 10000"/>
                <a:gd name="connsiteY61" fmla="*/ 2828 h 9968"/>
                <a:gd name="connsiteX62" fmla="*/ 1502 w 10000"/>
                <a:gd name="connsiteY62" fmla="*/ 2809 h 9968"/>
                <a:gd name="connsiteX63" fmla="*/ 1502 w 10000"/>
                <a:gd name="connsiteY63" fmla="*/ 2809 h 9968"/>
                <a:gd name="connsiteX64" fmla="*/ 1230 w 10000"/>
                <a:gd name="connsiteY64" fmla="*/ 2800 h 9968"/>
                <a:gd name="connsiteX65" fmla="*/ 867 w 10000"/>
                <a:gd name="connsiteY65" fmla="*/ 2780 h 9968"/>
                <a:gd name="connsiteX66" fmla="*/ 0 w 10000"/>
                <a:gd name="connsiteY66" fmla="*/ 2696 h 9968"/>
                <a:gd name="connsiteX67" fmla="*/ 0 w 10000"/>
                <a:gd name="connsiteY67" fmla="*/ 9695 h 9968"/>
                <a:gd name="connsiteX68" fmla="*/ 9990 w 10000"/>
                <a:gd name="connsiteY68" fmla="*/ 9695 h 9968"/>
                <a:gd name="connsiteX69" fmla="*/ 9990 w 10000"/>
                <a:gd name="connsiteY69" fmla="*/ 9695 h 9968"/>
                <a:gd name="connsiteX70" fmla="*/ 9960 w 10000"/>
                <a:gd name="connsiteY70" fmla="*/ 9968 h 9968"/>
                <a:gd name="connsiteX71" fmla="*/ 9990 w 10000"/>
                <a:gd name="connsiteY71" fmla="*/ 9546 h 9968"/>
                <a:gd name="connsiteX72" fmla="*/ 10000 w 10000"/>
                <a:gd name="connsiteY72" fmla="*/ 9188 h 9968"/>
                <a:gd name="connsiteX73" fmla="*/ 9970 w 10000"/>
                <a:gd name="connsiteY73" fmla="*/ 8888 h 9968"/>
                <a:gd name="connsiteX74" fmla="*/ 9940 w 10000"/>
                <a:gd name="connsiteY74" fmla="*/ 8623 h 9968"/>
                <a:gd name="connsiteX75" fmla="*/ 9879 w 10000"/>
                <a:gd name="connsiteY75" fmla="*/ 8408 h 9968"/>
                <a:gd name="connsiteX76" fmla="*/ 9798 w 10000"/>
                <a:gd name="connsiteY76" fmla="*/ 8212 h 9968"/>
                <a:gd name="connsiteX77" fmla="*/ 9718 w 10000"/>
                <a:gd name="connsiteY77" fmla="*/ 8060 h 9968"/>
                <a:gd name="connsiteX78" fmla="*/ 9617 w 10000"/>
                <a:gd name="connsiteY78" fmla="*/ 7939 h 9968"/>
                <a:gd name="connsiteX79" fmla="*/ 9506 w 10000"/>
                <a:gd name="connsiteY79" fmla="*/ 7844 h 9968"/>
                <a:gd name="connsiteX80" fmla="*/ 9395 w 10000"/>
                <a:gd name="connsiteY80" fmla="*/ 7779 h 9968"/>
                <a:gd name="connsiteX81" fmla="*/ 9274 w 10000"/>
                <a:gd name="connsiteY81" fmla="*/ 7732 h 9968"/>
                <a:gd name="connsiteX82" fmla="*/ 9153 w 10000"/>
                <a:gd name="connsiteY82" fmla="*/ 7704 h 9968"/>
                <a:gd name="connsiteX83" fmla="*/ 9022 w 10000"/>
                <a:gd name="connsiteY83" fmla="*/ 7684 h 9968"/>
                <a:gd name="connsiteX84" fmla="*/ 8901 w 10000"/>
                <a:gd name="connsiteY84" fmla="*/ 7684 h 9968"/>
                <a:gd name="connsiteX85" fmla="*/ 8901 w 10000"/>
                <a:gd name="connsiteY85" fmla="*/ 7684 h 9968"/>
                <a:gd name="connsiteX86" fmla="*/ 8901 w 10000"/>
                <a:gd name="connsiteY86" fmla="*/ 7684 h 9968"/>
                <a:gd name="connsiteX87" fmla="*/ 8901 w 10000"/>
                <a:gd name="connsiteY87" fmla="*/ 7684 h 9968"/>
                <a:gd name="connsiteX88" fmla="*/ 8901 w 10000"/>
                <a:gd name="connsiteY88" fmla="*/ 7684 h 9968"/>
                <a:gd name="connsiteX89" fmla="*/ 8901 w 10000"/>
                <a:gd name="connsiteY89" fmla="*/ 7684 h 9968"/>
                <a:gd name="connsiteX90" fmla="*/ 8700 w 10000"/>
                <a:gd name="connsiteY90" fmla="*/ 7684 h 9968"/>
                <a:gd name="connsiteX91" fmla="*/ 8528 w 10000"/>
                <a:gd name="connsiteY91" fmla="*/ 7704 h 9968"/>
                <a:gd name="connsiteX92" fmla="*/ 8528 w 10000"/>
                <a:gd name="connsiteY92" fmla="*/ 7704 h 9968"/>
                <a:gd name="connsiteX93" fmla="*/ 8528 w 10000"/>
                <a:gd name="connsiteY93" fmla="*/ 7704 h 9968"/>
                <a:gd name="connsiteX94" fmla="*/ 8528 w 10000"/>
                <a:gd name="connsiteY94" fmla="*/ 7704 h 9968"/>
                <a:gd name="connsiteX95" fmla="*/ 8518 w 10000"/>
                <a:gd name="connsiteY95" fmla="*/ 7712 h 9968"/>
                <a:gd name="connsiteX96" fmla="*/ 8518 w 10000"/>
                <a:gd name="connsiteY96" fmla="*/ 7712 h 9968"/>
                <a:gd name="connsiteX97" fmla="*/ 8508 w 10000"/>
                <a:gd name="connsiteY97" fmla="*/ 7712 h 9968"/>
                <a:gd name="connsiteX98" fmla="*/ 8508 w 10000"/>
                <a:gd name="connsiteY98" fmla="*/ 7712 h 9968"/>
                <a:gd name="connsiteX99" fmla="*/ 8508 w 10000"/>
                <a:gd name="connsiteY99" fmla="*/ 7712 h 9968"/>
                <a:gd name="connsiteX100" fmla="*/ 8508 w 10000"/>
                <a:gd name="connsiteY100" fmla="*/ 7712 h 9968"/>
                <a:gd name="connsiteX101" fmla="*/ 8337 w 10000"/>
                <a:gd name="connsiteY101" fmla="*/ 7732 h 9968"/>
                <a:gd name="connsiteX102" fmla="*/ 8135 w 10000"/>
                <a:gd name="connsiteY102" fmla="*/ 7779 h 9968"/>
                <a:gd name="connsiteX103" fmla="*/ 7671 w 10000"/>
                <a:gd name="connsiteY103" fmla="*/ 7891 h 9968"/>
                <a:gd name="connsiteX104" fmla="*/ 7671 w 10000"/>
                <a:gd name="connsiteY104" fmla="*/ 7891 h 9968"/>
                <a:gd name="connsiteX105" fmla="*/ 7671 w 10000"/>
                <a:gd name="connsiteY105" fmla="*/ 7891 h 9968"/>
                <a:gd name="connsiteX106" fmla="*/ 7671 w 10000"/>
                <a:gd name="connsiteY106" fmla="*/ 7891 h 9968"/>
                <a:gd name="connsiteX107" fmla="*/ 7661 w 10000"/>
                <a:gd name="connsiteY107" fmla="*/ 7891 h 9968"/>
                <a:gd name="connsiteX108" fmla="*/ 7661 w 10000"/>
                <a:gd name="connsiteY108" fmla="*/ 7891 h 9968"/>
                <a:gd name="connsiteX109" fmla="*/ 7450 w 10000"/>
                <a:gd name="connsiteY109" fmla="*/ 7939 h 9968"/>
                <a:gd name="connsiteX110" fmla="*/ 7248 w 10000"/>
                <a:gd name="connsiteY110" fmla="*/ 7985 h 9968"/>
                <a:gd name="connsiteX111" fmla="*/ 7036 w 10000"/>
                <a:gd name="connsiteY111" fmla="*/ 8022 h 9968"/>
                <a:gd name="connsiteX112" fmla="*/ 6835 w 10000"/>
                <a:gd name="connsiteY112" fmla="*/ 8022 h 9968"/>
                <a:gd name="connsiteX113" fmla="*/ 6835 w 10000"/>
                <a:gd name="connsiteY113" fmla="*/ 8022 h 9968"/>
                <a:gd name="connsiteX114" fmla="*/ 6835 w 10000"/>
                <a:gd name="connsiteY114" fmla="*/ 8022 h 9968"/>
                <a:gd name="connsiteX115" fmla="*/ 6835 w 10000"/>
                <a:gd name="connsiteY115" fmla="*/ 8022 h 9968"/>
                <a:gd name="connsiteX116" fmla="*/ 6835 w 10000"/>
                <a:gd name="connsiteY116" fmla="*/ 8022 h 9968"/>
                <a:gd name="connsiteX117" fmla="*/ 6835 w 10000"/>
                <a:gd name="connsiteY117" fmla="*/ 8022 h 9968"/>
                <a:gd name="connsiteX118" fmla="*/ 6835 w 10000"/>
                <a:gd name="connsiteY118" fmla="*/ 8022 h 9968"/>
                <a:gd name="connsiteX119" fmla="*/ 6835 w 10000"/>
                <a:gd name="connsiteY119" fmla="*/ 8022 h 9968"/>
                <a:gd name="connsiteX120" fmla="*/ 6663 w 10000"/>
                <a:gd name="connsiteY120" fmla="*/ 8022 h 9968"/>
                <a:gd name="connsiteX121" fmla="*/ 6512 w 10000"/>
                <a:gd name="connsiteY121" fmla="*/ 7985 h 9968"/>
                <a:gd name="connsiteX122" fmla="*/ 6442 w 10000"/>
                <a:gd name="connsiteY122" fmla="*/ 7956 h 9968"/>
                <a:gd name="connsiteX123" fmla="*/ 6381 w 10000"/>
                <a:gd name="connsiteY123" fmla="*/ 7928 h 9968"/>
                <a:gd name="connsiteX124" fmla="*/ 6321 w 10000"/>
                <a:gd name="connsiteY124" fmla="*/ 7891 h 9968"/>
                <a:gd name="connsiteX125" fmla="*/ 6270 w 10000"/>
                <a:gd name="connsiteY125" fmla="*/ 7844 h 9968"/>
                <a:gd name="connsiteX126" fmla="*/ 6220 w 10000"/>
                <a:gd name="connsiteY126" fmla="*/ 7787 h 9968"/>
                <a:gd name="connsiteX127" fmla="*/ 6169 w 10000"/>
                <a:gd name="connsiteY127" fmla="*/ 7722 h 9968"/>
                <a:gd name="connsiteX128" fmla="*/ 6149 w 10000"/>
                <a:gd name="connsiteY128" fmla="*/ 7657 h 9968"/>
                <a:gd name="connsiteX129" fmla="*/ 6109 w 10000"/>
                <a:gd name="connsiteY129" fmla="*/ 7572 h 9968"/>
                <a:gd name="connsiteX130" fmla="*/ 6099 w 10000"/>
                <a:gd name="connsiteY130" fmla="*/ 7487 h 9968"/>
                <a:gd name="connsiteX131" fmla="*/ 6089 w 10000"/>
                <a:gd name="connsiteY131" fmla="*/ 7384 h 9968"/>
                <a:gd name="connsiteX132" fmla="*/ 6089 w 10000"/>
                <a:gd name="connsiteY132" fmla="*/ 7272 h 9968"/>
                <a:gd name="connsiteX133" fmla="*/ 6089 w 10000"/>
                <a:gd name="connsiteY133" fmla="*/ 7149 h 9968"/>
                <a:gd name="connsiteX134" fmla="*/ 6089 w 10000"/>
                <a:gd name="connsiteY134" fmla="*/ 7149 h 9968"/>
                <a:gd name="connsiteX135" fmla="*/ 6089 w 10000"/>
                <a:gd name="connsiteY135" fmla="*/ 7149 h 9968"/>
                <a:gd name="connsiteX136" fmla="*/ 6089 w 10000"/>
                <a:gd name="connsiteY136" fmla="*/ 7149 h 9968"/>
                <a:gd name="connsiteX137" fmla="*/ 6089 w 10000"/>
                <a:gd name="connsiteY137" fmla="*/ 7120 h 9968"/>
                <a:gd name="connsiteX138" fmla="*/ 6089 w 10000"/>
                <a:gd name="connsiteY138" fmla="*/ 7120 h 9968"/>
                <a:gd name="connsiteX139" fmla="*/ 6099 w 10000"/>
                <a:gd name="connsiteY139" fmla="*/ 7120 h 9968"/>
                <a:gd name="connsiteX140" fmla="*/ 6099 w 10000"/>
                <a:gd name="connsiteY140" fmla="*/ 7120 h 9968"/>
                <a:gd name="connsiteX141" fmla="*/ 6099 w 10000"/>
                <a:gd name="connsiteY141" fmla="*/ 7112 h 9968"/>
                <a:gd name="connsiteX142" fmla="*/ 6099 w 10000"/>
                <a:gd name="connsiteY142" fmla="*/ 7112 h 9968"/>
                <a:gd name="connsiteX143" fmla="*/ 6099 w 10000"/>
                <a:gd name="connsiteY143" fmla="*/ 7112 h 9968"/>
                <a:gd name="connsiteX144" fmla="*/ 6099 w 10000"/>
                <a:gd name="connsiteY144" fmla="*/ 7112 h 9968"/>
                <a:gd name="connsiteX145" fmla="*/ 6129 w 10000"/>
                <a:gd name="connsiteY145" fmla="*/ 6802 h 9968"/>
                <a:gd name="connsiteX146" fmla="*/ 6179 w 10000"/>
                <a:gd name="connsiteY146" fmla="*/ 6548 h 9968"/>
                <a:gd name="connsiteX147" fmla="*/ 6240 w 10000"/>
                <a:gd name="connsiteY147" fmla="*/ 6332 h 9968"/>
                <a:gd name="connsiteX148" fmla="*/ 6280 w 10000"/>
                <a:gd name="connsiteY148" fmla="*/ 6256 h 9968"/>
                <a:gd name="connsiteX149" fmla="*/ 6321 w 10000"/>
                <a:gd name="connsiteY149" fmla="*/ 6172 h 9968"/>
                <a:gd name="connsiteX150" fmla="*/ 6351 w 10000"/>
                <a:gd name="connsiteY150" fmla="*/ 6116 h 9968"/>
                <a:gd name="connsiteX151" fmla="*/ 6401 w 10000"/>
                <a:gd name="connsiteY151" fmla="*/ 6060 h 9968"/>
                <a:gd name="connsiteX152" fmla="*/ 6452 w 10000"/>
                <a:gd name="connsiteY152" fmla="*/ 6013 h 9968"/>
                <a:gd name="connsiteX153" fmla="*/ 6512 w 10000"/>
                <a:gd name="connsiteY153" fmla="*/ 5975 h 9968"/>
                <a:gd name="connsiteX154" fmla="*/ 6563 w 10000"/>
                <a:gd name="connsiteY154" fmla="*/ 5947 h 9968"/>
                <a:gd name="connsiteX155" fmla="*/ 6623 w 10000"/>
                <a:gd name="connsiteY155" fmla="*/ 5938 h 9968"/>
                <a:gd name="connsiteX156" fmla="*/ 6694 w 10000"/>
                <a:gd name="connsiteY156" fmla="*/ 5919 h 9968"/>
                <a:gd name="connsiteX157" fmla="*/ 6774 w 10000"/>
                <a:gd name="connsiteY157" fmla="*/ 5910 h 9968"/>
                <a:gd name="connsiteX158" fmla="*/ 6774 w 10000"/>
                <a:gd name="connsiteY158" fmla="*/ 5910 h 9968"/>
                <a:gd name="connsiteX159" fmla="*/ 6774 w 10000"/>
                <a:gd name="connsiteY159" fmla="*/ 5910 h 9968"/>
                <a:gd name="connsiteX160" fmla="*/ 6774 w 10000"/>
                <a:gd name="connsiteY160" fmla="*/ 5910 h 9968"/>
                <a:gd name="connsiteX161" fmla="*/ 6774 w 10000"/>
                <a:gd name="connsiteY161" fmla="*/ 5910 h 9968"/>
                <a:gd name="connsiteX162" fmla="*/ 6774 w 10000"/>
                <a:gd name="connsiteY162" fmla="*/ 5910 h 9968"/>
                <a:gd name="connsiteX163" fmla="*/ 6774 w 10000"/>
                <a:gd name="connsiteY163" fmla="*/ 5910 h 9968"/>
                <a:gd name="connsiteX164" fmla="*/ 6774 w 10000"/>
                <a:gd name="connsiteY164" fmla="*/ 5910 h 9968"/>
                <a:gd name="connsiteX165" fmla="*/ 6875 w 10000"/>
                <a:gd name="connsiteY165" fmla="*/ 5919 h 9968"/>
                <a:gd name="connsiteX166" fmla="*/ 7006 w 10000"/>
                <a:gd name="connsiteY166" fmla="*/ 5947 h 9968"/>
                <a:gd name="connsiteX167" fmla="*/ 7137 w 10000"/>
                <a:gd name="connsiteY167" fmla="*/ 5966 h 9968"/>
                <a:gd name="connsiteX168" fmla="*/ 7268 w 10000"/>
                <a:gd name="connsiteY168" fmla="*/ 6013 h 9968"/>
                <a:gd name="connsiteX169" fmla="*/ 7601 w 10000"/>
                <a:gd name="connsiteY169" fmla="*/ 6125 h 9968"/>
                <a:gd name="connsiteX170" fmla="*/ 7964 w 10000"/>
                <a:gd name="connsiteY170" fmla="*/ 6267 h 9968"/>
                <a:gd name="connsiteX171" fmla="*/ 7964 w 10000"/>
                <a:gd name="connsiteY171" fmla="*/ 6267 h 9968"/>
                <a:gd name="connsiteX172" fmla="*/ 7984 w 10000"/>
                <a:gd name="connsiteY172" fmla="*/ 6267 h 9968"/>
                <a:gd name="connsiteX173" fmla="*/ 7984 w 10000"/>
                <a:gd name="connsiteY173" fmla="*/ 6267 h 9968"/>
                <a:gd name="connsiteX174" fmla="*/ 7994 w 10000"/>
                <a:gd name="connsiteY174" fmla="*/ 6267 h 9968"/>
                <a:gd name="connsiteX175" fmla="*/ 7994 w 10000"/>
                <a:gd name="connsiteY175" fmla="*/ 6267 h 9968"/>
                <a:gd name="connsiteX176" fmla="*/ 8216 w 10000"/>
                <a:gd name="connsiteY176" fmla="*/ 6341 h 9968"/>
                <a:gd name="connsiteX177" fmla="*/ 8407 w 10000"/>
                <a:gd name="connsiteY177" fmla="*/ 6399 h 9968"/>
                <a:gd name="connsiteX178" fmla="*/ 8599 w 10000"/>
                <a:gd name="connsiteY178" fmla="*/ 6436 h 9968"/>
                <a:gd name="connsiteX179" fmla="*/ 8770 w 10000"/>
                <a:gd name="connsiteY179" fmla="*/ 6445 h 9968"/>
                <a:gd name="connsiteX180" fmla="*/ 8770 w 10000"/>
                <a:gd name="connsiteY180" fmla="*/ 6445 h 9968"/>
                <a:gd name="connsiteX181" fmla="*/ 8770 w 10000"/>
                <a:gd name="connsiteY181" fmla="*/ 6445 h 9968"/>
                <a:gd name="connsiteX182" fmla="*/ 8770 w 10000"/>
                <a:gd name="connsiteY182" fmla="*/ 6445 h 9968"/>
                <a:gd name="connsiteX183" fmla="*/ 8770 w 10000"/>
                <a:gd name="connsiteY183" fmla="*/ 6445 h 9968"/>
                <a:gd name="connsiteX184" fmla="*/ 8770 w 10000"/>
                <a:gd name="connsiteY184" fmla="*/ 6445 h 9968"/>
                <a:gd name="connsiteX185" fmla="*/ 8911 w 10000"/>
                <a:gd name="connsiteY185" fmla="*/ 6436 h 9968"/>
                <a:gd name="connsiteX186" fmla="*/ 9032 w 10000"/>
                <a:gd name="connsiteY186" fmla="*/ 6399 h 9968"/>
                <a:gd name="connsiteX187" fmla="*/ 9093 w 10000"/>
                <a:gd name="connsiteY187" fmla="*/ 6378 h 9968"/>
                <a:gd name="connsiteX188" fmla="*/ 9143 w 10000"/>
                <a:gd name="connsiteY188" fmla="*/ 6351 h 9968"/>
                <a:gd name="connsiteX189" fmla="*/ 9194 w 10000"/>
                <a:gd name="connsiteY189" fmla="*/ 6323 h 9968"/>
                <a:gd name="connsiteX190" fmla="*/ 9244 w 10000"/>
                <a:gd name="connsiteY190" fmla="*/ 6276 h 9968"/>
                <a:gd name="connsiteX191" fmla="*/ 9274 w 10000"/>
                <a:gd name="connsiteY191" fmla="*/ 6230 h 9968"/>
                <a:gd name="connsiteX192" fmla="*/ 9315 w 10000"/>
                <a:gd name="connsiteY192" fmla="*/ 6172 h 9968"/>
                <a:gd name="connsiteX193" fmla="*/ 9375 w 10000"/>
                <a:gd name="connsiteY193" fmla="*/ 6042 h 9968"/>
                <a:gd name="connsiteX194" fmla="*/ 9425 w 10000"/>
                <a:gd name="connsiteY194" fmla="*/ 5862 h 9968"/>
                <a:gd name="connsiteX195" fmla="*/ 9446 w 10000"/>
                <a:gd name="connsiteY195" fmla="*/ 5675 h 9968"/>
                <a:gd name="connsiteX196" fmla="*/ 9456 w 10000"/>
                <a:gd name="connsiteY196" fmla="*/ 5430 h 9968"/>
                <a:gd name="connsiteX197" fmla="*/ 9446 w 10000"/>
                <a:gd name="connsiteY197" fmla="*/ 5167 h 9968"/>
                <a:gd name="connsiteX198" fmla="*/ 9415 w 10000"/>
                <a:gd name="connsiteY198" fmla="*/ 4866 h 9968"/>
                <a:gd name="connsiteX199" fmla="*/ 9365 w 10000"/>
                <a:gd name="connsiteY199" fmla="*/ 4509 h 9968"/>
                <a:gd name="connsiteX200" fmla="*/ 9284 w 10000"/>
                <a:gd name="connsiteY200" fmla="*/ 4124 h 9968"/>
                <a:gd name="connsiteX201" fmla="*/ 9204 w 10000"/>
                <a:gd name="connsiteY201" fmla="*/ 3673 h 9968"/>
                <a:gd name="connsiteX202" fmla="*/ 9083 w 10000"/>
                <a:gd name="connsiteY202" fmla="*/ 3203 h 9968"/>
                <a:gd name="connsiteX203" fmla="*/ 8931 w 10000"/>
                <a:gd name="connsiteY203" fmla="*/ 2678 h 9968"/>
                <a:gd name="connsiteX204" fmla="*/ 8931 w 10000"/>
                <a:gd name="connsiteY204" fmla="*/ 2678 h 9968"/>
                <a:gd name="connsiteX205" fmla="*/ 8931 w 10000"/>
                <a:gd name="connsiteY205" fmla="*/ 2640 h 9968"/>
                <a:gd name="connsiteX206" fmla="*/ 8931 w 10000"/>
                <a:gd name="connsiteY206" fmla="*/ 2640 h 9968"/>
                <a:gd name="connsiteX207" fmla="*/ 8921 w 10000"/>
                <a:gd name="connsiteY207" fmla="*/ 2631 h 9968"/>
                <a:gd name="connsiteX208" fmla="*/ 8921 w 10000"/>
                <a:gd name="connsiteY208" fmla="*/ 2631 h 9968"/>
                <a:gd name="connsiteX209" fmla="*/ 8911 w 10000"/>
                <a:gd name="connsiteY209" fmla="*/ 2584 h 9968"/>
                <a:gd name="connsiteX210" fmla="*/ 8911 w 10000"/>
                <a:gd name="connsiteY210" fmla="*/ 2584 h 9968"/>
                <a:gd name="connsiteX211" fmla="*/ 8911 w 10000"/>
                <a:gd name="connsiteY211" fmla="*/ 2575 h 9968"/>
                <a:gd name="connsiteX212" fmla="*/ 8911 w 10000"/>
                <a:gd name="connsiteY212" fmla="*/ 2575 h 9968"/>
                <a:gd name="connsiteX213" fmla="*/ 8911 w 10000"/>
                <a:gd name="connsiteY213" fmla="*/ 2575 h 9968"/>
                <a:gd name="connsiteX214" fmla="*/ 8911 w 10000"/>
                <a:gd name="connsiteY214" fmla="*/ 2575 h 9968"/>
                <a:gd name="connsiteX215" fmla="*/ 8478 w 10000"/>
                <a:gd name="connsiteY215" fmla="*/ 2603 h 9968"/>
                <a:gd name="connsiteX216" fmla="*/ 8044 w 10000"/>
                <a:gd name="connsiteY216" fmla="*/ 2640 h 9968"/>
                <a:gd name="connsiteX217" fmla="*/ 7147 w 10000"/>
                <a:gd name="connsiteY217" fmla="*/ 2733 h 9968"/>
                <a:gd name="connsiteX218" fmla="*/ 6300 w 10000"/>
                <a:gd name="connsiteY218" fmla="*/ 2828 h 9968"/>
                <a:gd name="connsiteX219" fmla="*/ 5917 w 10000"/>
                <a:gd name="connsiteY219" fmla="*/ 2856 h 9968"/>
                <a:gd name="connsiteX220" fmla="*/ 5554 w 10000"/>
                <a:gd name="connsiteY220" fmla="*/ 2884 h 9968"/>
                <a:gd name="connsiteX221" fmla="*/ 5554 w 10000"/>
                <a:gd name="connsiteY221" fmla="*/ 2884 h 9968"/>
                <a:gd name="connsiteX222" fmla="*/ 5484 w 10000"/>
                <a:gd name="connsiteY222" fmla="*/ 2884 h 9968"/>
                <a:gd name="connsiteX223" fmla="*/ 5484 w 10000"/>
                <a:gd name="connsiteY223" fmla="*/ 2884 h 9968"/>
                <a:gd name="connsiteX224" fmla="*/ 5484 w 10000"/>
                <a:gd name="connsiteY224" fmla="*/ 2884 h 9968"/>
                <a:gd name="connsiteX225" fmla="*/ 5484 w 10000"/>
                <a:gd name="connsiteY225" fmla="*/ 2884 h 9968"/>
                <a:gd name="connsiteX226" fmla="*/ 5484 w 10000"/>
                <a:gd name="connsiteY226" fmla="*/ 2884 h 9968"/>
                <a:gd name="connsiteX227" fmla="*/ 5484 w 10000"/>
                <a:gd name="connsiteY227" fmla="*/ 2884 h 9968"/>
                <a:gd name="connsiteX228" fmla="*/ 5484 w 10000"/>
                <a:gd name="connsiteY228" fmla="*/ 2884 h 9968"/>
                <a:gd name="connsiteX229" fmla="*/ 5313 w 10000"/>
                <a:gd name="connsiteY229" fmla="*/ 2865 h 9968"/>
                <a:gd name="connsiteX230" fmla="*/ 5151 w 10000"/>
                <a:gd name="connsiteY230" fmla="*/ 2838 h 9968"/>
                <a:gd name="connsiteX231" fmla="*/ 5030 w 10000"/>
                <a:gd name="connsiteY231" fmla="*/ 2780 h 9968"/>
                <a:gd name="connsiteX232" fmla="*/ 4919 w 10000"/>
                <a:gd name="connsiteY232" fmla="*/ 2705 h 9968"/>
                <a:gd name="connsiteX233" fmla="*/ 4829 w 10000"/>
                <a:gd name="connsiteY233" fmla="*/ 2621 h 9968"/>
                <a:gd name="connsiteX234" fmla="*/ 4748 w 10000"/>
                <a:gd name="connsiteY234" fmla="*/ 2518 h 9968"/>
                <a:gd name="connsiteX235" fmla="*/ 4708 w 10000"/>
                <a:gd name="connsiteY235" fmla="*/ 2406 h 9968"/>
                <a:gd name="connsiteX236" fmla="*/ 4667 w 10000"/>
                <a:gd name="connsiteY236" fmla="*/ 2275 h 9968"/>
                <a:gd name="connsiteX237" fmla="*/ 4637 w 10000"/>
                <a:gd name="connsiteY237" fmla="*/ 2142 h 9968"/>
                <a:gd name="connsiteX238" fmla="*/ 4627 w 10000"/>
                <a:gd name="connsiteY238" fmla="*/ 2002 h 9968"/>
                <a:gd name="connsiteX239" fmla="*/ 4627 w 10000"/>
                <a:gd name="connsiteY239" fmla="*/ 1851 h 9968"/>
                <a:gd name="connsiteX240" fmla="*/ 4637 w 10000"/>
                <a:gd name="connsiteY240" fmla="*/ 1709 h 9968"/>
                <a:gd name="connsiteX241" fmla="*/ 4667 w 10000"/>
                <a:gd name="connsiteY241" fmla="*/ 1549 h 9968"/>
                <a:gd name="connsiteX242" fmla="*/ 4688 w 10000"/>
                <a:gd name="connsiteY242" fmla="*/ 1399 h 9968"/>
                <a:gd name="connsiteX243" fmla="*/ 4728 w 10000"/>
                <a:gd name="connsiteY243" fmla="*/ 1250 h 9968"/>
                <a:gd name="connsiteX244" fmla="*/ 4778 w 10000"/>
                <a:gd name="connsiteY244" fmla="*/ 1099 h 9968"/>
                <a:gd name="connsiteX245" fmla="*/ 4778 w 10000"/>
                <a:gd name="connsiteY245" fmla="*/ 1099 h 9968"/>
                <a:gd name="connsiteX246" fmla="*/ 4778 w 10000"/>
                <a:gd name="connsiteY246" fmla="*/ 1099 h 9968"/>
                <a:gd name="connsiteX247" fmla="*/ 4778 w 10000"/>
                <a:gd name="connsiteY247" fmla="*/ 1099 h 9968"/>
                <a:gd name="connsiteX248" fmla="*/ 4778 w 10000"/>
                <a:gd name="connsiteY248" fmla="*/ 1099 h 9968"/>
                <a:gd name="connsiteX249" fmla="*/ 4778 w 10000"/>
                <a:gd name="connsiteY249" fmla="*/ 1099 h 9968"/>
                <a:gd name="connsiteX250" fmla="*/ 4788 w 10000"/>
                <a:gd name="connsiteY250" fmla="*/ 1089 h 9968"/>
                <a:gd name="connsiteX251" fmla="*/ 4788 w 10000"/>
                <a:gd name="connsiteY251" fmla="*/ 1089 h 9968"/>
                <a:gd name="connsiteX252" fmla="*/ 4788 w 10000"/>
                <a:gd name="connsiteY252" fmla="*/ 1089 h 9968"/>
                <a:gd name="connsiteX253" fmla="*/ 4788 w 10000"/>
                <a:gd name="connsiteY253" fmla="*/ 1089 h 9968"/>
                <a:gd name="connsiteX254" fmla="*/ 4788 w 10000"/>
                <a:gd name="connsiteY254" fmla="*/ 1080 h 9968"/>
                <a:gd name="connsiteX255" fmla="*/ 4788 w 10000"/>
                <a:gd name="connsiteY255" fmla="*/ 1080 h 9968"/>
                <a:gd name="connsiteX256" fmla="*/ 4788 w 10000"/>
                <a:gd name="connsiteY256" fmla="*/ 1080 h 9968"/>
                <a:gd name="connsiteX257" fmla="*/ 4788 w 10000"/>
                <a:gd name="connsiteY257" fmla="*/ 1080 h 9968"/>
                <a:gd name="connsiteX258" fmla="*/ 4788 w 10000"/>
                <a:gd name="connsiteY258" fmla="*/ 1071 h 9968"/>
                <a:gd name="connsiteX259" fmla="*/ 4788 w 10000"/>
                <a:gd name="connsiteY259" fmla="*/ 1071 h 9968"/>
                <a:gd name="connsiteX260" fmla="*/ 4788 w 10000"/>
                <a:gd name="connsiteY260" fmla="*/ 1071 h 9968"/>
                <a:gd name="connsiteX261" fmla="*/ 4788 w 10000"/>
                <a:gd name="connsiteY261" fmla="*/ 1071 h 9968"/>
                <a:gd name="connsiteX262" fmla="*/ 4788 w 10000"/>
                <a:gd name="connsiteY262" fmla="*/ 1061 h 9968"/>
                <a:gd name="connsiteX263" fmla="*/ 4788 w 10000"/>
                <a:gd name="connsiteY263" fmla="*/ 1061 h 9968"/>
                <a:gd name="connsiteX264" fmla="*/ 4798 w 10000"/>
                <a:gd name="connsiteY264" fmla="*/ 1061 h 9968"/>
                <a:gd name="connsiteX265" fmla="*/ 4798 w 10000"/>
                <a:gd name="connsiteY265" fmla="*/ 1061 h 9968"/>
                <a:gd name="connsiteX266" fmla="*/ 4859 w 10000"/>
                <a:gd name="connsiteY266" fmla="*/ 827 h 9968"/>
                <a:gd name="connsiteX267" fmla="*/ 4909 w 10000"/>
                <a:gd name="connsiteY267" fmla="*/ 620 h 9968"/>
                <a:gd name="connsiteX268" fmla="*/ 4919 w 10000"/>
                <a:gd name="connsiteY268" fmla="*/ 536 h 9968"/>
                <a:gd name="connsiteX269" fmla="*/ 4919 w 10000"/>
                <a:gd name="connsiteY269" fmla="*/ 441 h 9968"/>
                <a:gd name="connsiteX270" fmla="*/ 4909 w 10000"/>
                <a:gd name="connsiteY270" fmla="*/ 366 h 9968"/>
                <a:gd name="connsiteX271" fmla="*/ 4899 w 10000"/>
                <a:gd name="connsiteY271" fmla="*/ 291 h 9968"/>
                <a:gd name="connsiteX272" fmla="*/ 4859 w 10000"/>
                <a:gd name="connsiteY272" fmla="*/ 226 h 9968"/>
                <a:gd name="connsiteX273" fmla="*/ 4829 w 10000"/>
                <a:gd name="connsiteY273" fmla="*/ 169 h 9968"/>
                <a:gd name="connsiteX274" fmla="*/ 4778 w 10000"/>
                <a:gd name="connsiteY274" fmla="*/ 112 h 9968"/>
                <a:gd name="connsiteX275" fmla="*/ 4708 w 10000"/>
                <a:gd name="connsiteY275" fmla="*/ 75 h 9968"/>
                <a:gd name="connsiteX276" fmla="*/ 4627 w 10000"/>
                <a:gd name="connsiteY276" fmla="*/ 46 h 9968"/>
                <a:gd name="connsiteX277" fmla="*/ 4536 w 10000"/>
                <a:gd name="connsiteY277" fmla="*/ 9 h 9968"/>
                <a:gd name="connsiteX278" fmla="*/ 4425 w 10000"/>
                <a:gd name="connsiteY278" fmla="*/ 0 h 9968"/>
                <a:gd name="connsiteX279" fmla="*/ 4304 w 10000"/>
                <a:gd name="connsiteY279" fmla="*/ 0 h 9968"/>
                <a:gd name="connsiteX280" fmla="*/ 4304 w 10000"/>
                <a:gd name="connsiteY280" fmla="*/ 0 h 9968"/>
                <a:gd name="connsiteX281" fmla="*/ 4304 w 10000"/>
                <a:gd name="connsiteY281" fmla="*/ 0 h 9968"/>
                <a:gd name="connsiteX0" fmla="*/ 4304 w 10000"/>
                <a:gd name="connsiteY0" fmla="*/ 0 h 9726"/>
                <a:gd name="connsiteX1" fmla="*/ 4304 w 10000"/>
                <a:gd name="connsiteY1" fmla="*/ 0 h 9726"/>
                <a:gd name="connsiteX2" fmla="*/ 4304 w 10000"/>
                <a:gd name="connsiteY2" fmla="*/ 0 h 9726"/>
                <a:gd name="connsiteX3" fmla="*/ 4163 w 10000"/>
                <a:gd name="connsiteY3" fmla="*/ 0 h 9726"/>
                <a:gd name="connsiteX4" fmla="*/ 4002 w 10000"/>
                <a:gd name="connsiteY4" fmla="*/ 9 h 9726"/>
                <a:gd name="connsiteX5" fmla="*/ 3851 w 10000"/>
                <a:gd name="connsiteY5" fmla="*/ 29 h 9726"/>
                <a:gd name="connsiteX6" fmla="*/ 3659 w 10000"/>
                <a:gd name="connsiteY6" fmla="*/ 66 h 9726"/>
                <a:gd name="connsiteX7" fmla="*/ 3659 w 10000"/>
                <a:gd name="connsiteY7" fmla="*/ 66 h 9726"/>
                <a:gd name="connsiteX8" fmla="*/ 3659 w 10000"/>
                <a:gd name="connsiteY8" fmla="*/ 66 h 9726"/>
                <a:gd name="connsiteX9" fmla="*/ 3659 w 10000"/>
                <a:gd name="connsiteY9" fmla="*/ 66 h 9726"/>
                <a:gd name="connsiteX10" fmla="*/ 3649 w 10000"/>
                <a:gd name="connsiteY10" fmla="*/ 66 h 9726"/>
                <a:gd name="connsiteX11" fmla="*/ 3649 w 10000"/>
                <a:gd name="connsiteY11" fmla="*/ 66 h 9726"/>
                <a:gd name="connsiteX12" fmla="*/ 3649 w 10000"/>
                <a:gd name="connsiteY12" fmla="*/ 75 h 9726"/>
                <a:gd name="connsiteX13" fmla="*/ 3649 w 10000"/>
                <a:gd name="connsiteY13" fmla="*/ 75 h 9726"/>
                <a:gd name="connsiteX14" fmla="*/ 3649 w 10000"/>
                <a:gd name="connsiteY14" fmla="*/ 75 h 9726"/>
                <a:gd name="connsiteX15" fmla="*/ 3407 w 10000"/>
                <a:gd name="connsiteY15" fmla="*/ 131 h 9726"/>
                <a:gd name="connsiteX16" fmla="*/ 3216 w 10000"/>
                <a:gd name="connsiteY16" fmla="*/ 189 h 9726"/>
                <a:gd name="connsiteX17" fmla="*/ 3054 w 10000"/>
                <a:gd name="connsiteY17" fmla="*/ 265 h 9726"/>
                <a:gd name="connsiteX18" fmla="*/ 2913 w 10000"/>
                <a:gd name="connsiteY18" fmla="*/ 340 h 9726"/>
                <a:gd name="connsiteX19" fmla="*/ 2833 w 10000"/>
                <a:gd name="connsiteY19" fmla="*/ 424 h 9726"/>
                <a:gd name="connsiteX20" fmla="*/ 2792 w 10000"/>
                <a:gd name="connsiteY20" fmla="*/ 462 h 9726"/>
                <a:gd name="connsiteX21" fmla="*/ 2772 w 10000"/>
                <a:gd name="connsiteY21" fmla="*/ 509 h 9726"/>
                <a:gd name="connsiteX22" fmla="*/ 2732 w 10000"/>
                <a:gd name="connsiteY22" fmla="*/ 611 h 9726"/>
                <a:gd name="connsiteX23" fmla="*/ 2722 w 10000"/>
                <a:gd name="connsiteY23" fmla="*/ 726 h 9726"/>
                <a:gd name="connsiteX24" fmla="*/ 2722 w 10000"/>
                <a:gd name="connsiteY24" fmla="*/ 726 h 9726"/>
                <a:gd name="connsiteX25" fmla="*/ 2732 w 10000"/>
                <a:gd name="connsiteY25" fmla="*/ 857 h 9726"/>
                <a:gd name="connsiteX26" fmla="*/ 2762 w 10000"/>
                <a:gd name="connsiteY26" fmla="*/ 980 h 9726"/>
                <a:gd name="connsiteX27" fmla="*/ 2792 w 10000"/>
                <a:gd name="connsiteY27" fmla="*/ 1121 h 9726"/>
                <a:gd name="connsiteX28" fmla="*/ 2853 w 10000"/>
                <a:gd name="connsiteY28" fmla="*/ 1280 h 9726"/>
                <a:gd name="connsiteX29" fmla="*/ 2984 w 10000"/>
                <a:gd name="connsiteY29" fmla="*/ 1620 h 9726"/>
                <a:gd name="connsiteX30" fmla="*/ 3125 w 10000"/>
                <a:gd name="connsiteY30" fmla="*/ 2036 h 9726"/>
                <a:gd name="connsiteX31" fmla="*/ 3125 w 10000"/>
                <a:gd name="connsiteY31" fmla="*/ 2036 h 9726"/>
                <a:gd name="connsiteX32" fmla="*/ 3125 w 10000"/>
                <a:gd name="connsiteY32" fmla="*/ 2036 h 9726"/>
                <a:gd name="connsiteX33" fmla="*/ 3125 w 10000"/>
                <a:gd name="connsiteY33" fmla="*/ 2046 h 9726"/>
                <a:gd name="connsiteX34" fmla="*/ 3125 w 10000"/>
                <a:gd name="connsiteY34" fmla="*/ 2046 h 9726"/>
                <a:gd name="connsiteX35" fmla="*/ 3135 w 10000"/>
                <a:gd name="connsiteY35" fmla="*/ 2055 h 9726"/>
                <a:gd name="connsiteX36" fmla="*/ 3135 w 10000"/>
                <a:gd name="connsiteY36" fmla="*/ 2055 h 9726"/>
                <a:gd name="connsiteX37" fmla="*/ 3175 w 10000"/>
                <a:gd name="connsiteY37" fmla="*/ 2168 h 9726"/>
                <a:gd name="connsiteX38" fmla="*/ 3196 w 10000"/>
                <a:gd name="connsiteY38" fmla="*/ 2282 h 9726"/>
                <a:gd name="connsiteX39" fmla="*/ 3216 w 10000"/>
                <a:gd name="connsiteY39" fmla="*/ 2385 h 9726"/>
                <a:gd name="connsiteX40" fmla="*/ 3216 w 10000"/>
                <a:gd name="connsiteY40" fmla="*/ 2480 h 9726"/>
                <a:gd name="connsiteX41" fmla="*/ 3196 w 10000"/>
                <a:gd name="connsiteY41" fmla="*/ 2554 h 9726"/>
                <a:gd name="connsiteX42" fmla="*/ 3175 w 10000"/>
                <a:gd name="connsiteY42" fmla="*/ 2629 h 9726"/>
                <a:gd name="connsiteX43" fmla="*/ 3145 w 10000"/>
                <a:gd name="connsiteY43" fmla="*/ 2687 h 9726"/>
                <a:gd name="connsiteX44" fmla="*/ 3105 w 10000"/>
                <a:gd name="connsiteY44" fmla="*/ 2734 h 9726"/>
                <a:gd name="connsiteX45" fmla="*/ 3065 w 10000"/>
                <a:gd name="connsiteY45" fmla="*/ 2771 h 9726"/>
                <a:gd name="connsiteX46" fmla="*/ 3004 w 10000"/>
                <a:gd name="connsiteY46" fmla="*/ 2809 h 9726"/>
                <a:gd name="connsiteX47" fmla="*/ 2944 w 10000"/>
                <a:gd name="connsiteY47" fmla="*/ 2837 h 9726"/>
                <a:gd name="connsiteX48" fmla="*/ 2873 w 10000"/>
                <a:gd name="connsiteY48" fmla="*/ 2856 h 9726"/>
                <a:gd name="connsiteX49" fmla="*/ 2722 w 10000"/>
                <a:gd name="connsiteY49" fmla="*/ 2874 h 9726"/>
                <a:gd name="connsiteX50" fmla="*/ 2550 w 10000"/>
                <a:gd name="connsiteY50" fmla="*/ 2893 h 9726"/>
                <a:gd name="connsiteX51" fmla="*/ 2550 w 10000"/>
                <a:gd name="connsiteY51" fmla="*/ 2893 h 9726"/>
                <a:gd name="connsiteX52" fmla="*/ 2550 w 10000"/>
                <a:gd name="connsiteY52" fmla="*/ 2893 h 9726"/>
                <a:gd name="connsiteX53" fmla="*/ 2550 w 10000"/>
                <a:gd name="connsiteY53" fmla="*/ 2893 h 9726"/>
                <a:gd name="connsiteX54" fmla="*/ 2550 w 10000"/>
                <a:gd name="connsiteY54" fmla="*/ 2893 h 9726"/>
                <a:gd name="connsiteX55" fmla="*/ 2550 w 10000"/>
                <a:gd name="connsiteY55" fmla="*/ 2893 h 9726"/>
                <a:gd name="connsiteX56" fmla="*/ 2550 w 10000"/>
                <a:gd name="connsiteY56" fmla="*/ 2893 h 9726"/>
                <a:gd name="connsiteX57" fmla="*/ 2550 w 10000"/>
                <a:gd name="connsiteY57" fmla="*/ 2893 h 9726"/>
                <a:gd name="connsiteX58" fmla="*/ 2339 w 10000"/>
                <a:gd name="connsiteY58" fmla="*/ 2893 h 9726"/>
                <a:gd name="connsiteX59" fmla="*/ 2127 w 10000"/>
                <a:gd name="connsiteY59" fmla="*/ 2865 h 9726"/>
                <a:gd name="connsiteX60" fmla="*/ 2127 w 10000"/>
                <a:gd name="connsiteY60" fmla="*/ 2865 h 9726"/>
                <a:gd name="connsiteX61" fmla="*/ 1804 w 10000"/>
                <a:gd name="connsiteY61" fmla="*/ 2837 h 9726"/>
                <a:gd name="connsiteX62" fmla="*/ 1502 w 10000"/>
                <a:gd name="connsiteY62" fmla="*/ 2818 h 9726"/>
                <a:gd name="connsiteX63" fmla="*/ 1502 w 10000"/>
                <a:gd name="connsiteY63" fmla="*/ 2818 h 9726"/>
                <a:gd name="connsiteX64" fmla="*/ 1230 w 10000"/>
                <a:gd name="connsiteY64" fmla="*/ 2809 h 9726"/>
                <a:gd name="connsiteX65" fmla="*/ 867 w 10000"/>
                <a:gd name="connsiteY65" fmla="*/ 2789 h 9726"/>
                <a:gd name="connsiteX66" fmla="*/ 0 w 10000"/>
                <a:gd name="connsiteY66" fmla="*/ 2705 h 9726"/>
                <a:gd name="connsiteX67" fmla="*/ 0 w 10000"/>
                <a:gd name="connsiteY67" fmla="*/ 9726 h 9726"/>
                <a:gd name="connsiteX68" fmla="*/ 9990 w 10000"/>
                <a:gd name="connsiteY68" fmla="*/ 9726 h 9726"/>
                <a:gd name="connsiteX69" fmla="*/ 9990 w 10000"/>
                <a:gd name="connsiteY69" fmla="*/ 9726 h 9726"/>
                <a:gd name="connsiteX70" fmla="*/ 9990 w 10000"/>
                <a:gd name="connsiteY70" fmla="*/ 9577 h 9726"/>
                <a:gd name="connsiteX71" fmla="*/ 10000 w 10000"/>
                <a:gd name="connsiteY71" fmla="*/ 9217 h 9726"/>
                <a:gd name="connsiteX72" fmla="*/ 9970 w 10000"/>
                <a:gd name="connsiteY72" fmla="*/ 8917 h 9726"/>
                <a:gd name="connsiteX73" fmla="*/ 9940 w 10000"/>
                <a:gd name="connsiteY73" fmla="*/ 8651 h 9726"/>
                <a:gd name="connsiteX74" fmla="*/ 9879 w 10000"/>
                <a:gd name="connsiteY74" fmla="*/ 8435 h 9726"/>
                <a:gd name="connsiteX75" fmla="*/ 9798 w 10000"/>
                <a:gd name="connsiteY75" fmla="*/ 8238 h 9726"/>
                <a:gd name="connsiteX76" fmla="*/ 9718 w 10000"/>
                <a:gd name="connsiteY76" fmla="*/ 8086 h 9726"/>
                <a:gd name="connsiteX77" fmla="*/ 9617 w 10000"/>
                <a:gd name="connsiteY77" fmla="*/ 7964 h 9726"/>
                <a:gd name="connsiteX78" fmla="*/ 9506 w 10000"/>
                <a:gd name="connsiteY78" fmla="*/ 7869 h 9726"/>
                <a:gd name="connsiteX79" fmla="*/ 9395 w 10000"/>
                <a:gd name="connsiteY79" fmla="*/ 7804 h 9726"/>
                <a:gd name="connsiteX80" fmla="*/ 9274 w 10000"/>
                <a:gd name="connsiteY80" fmla="*/ 7757 h 9726"/>
                <a:gd name="connsiteX81" fmla="*/ 9153 w 10000"/>
                <a:gd name="connsiteY81" fmla="*/ 7729 h 9726"/>
                <a:gd name="connsiteX82" fmla="*/ 9022 w 10000"/>
                <a:gd name="connsiteY82" fmla="*/ 7709 h 9726"/>
                <a:gd name="connsiteX83" fmla="*/ 8901 w 10000"/>
                <a:gd name="connsiteY83" fmla="*/ 7709 h 9726"/>
                <a:gd name="connsiteX84" fmla="*/ 8901 w 10000"/>
                <a:gd name="connsiteY84" fmla="*/ 7709 h 9726"/>
                <a:gd name="connsiteX85" fmla="*/ 8901 w 10000"/>
                <a:gd name="connsiteY85" fmla="*/ 7709 h 9726"/>
                <a:gd name="connsiteX86" fmla="*/ 8901 w 10000"/>
                <a:gd name="connsiteY86" fmla="*/ 7709 h 9726"/>
                <a:gd name="connsiteX87" fmla="*/ 8901 w 10000"/>
                <a:gd name="connsiteY87" fmla="*/ 7709 h 9726"/>
                <a:gd name="connsiteX88" fmla="*/ 8901 w 10000"/>
                <a:gd name="connsiteY88" fmla="*/ 7709 h 9726"/>
                <a:gd name="connsiteX89" fmla="*/ 8700 w 10000"/>
                <a:gd name="connsiteY89" fmla="*/ 7709 h 9726"/>
                <a:gd name="connsiteX90" fmla="*/ 8528 w 10000"/>
                <a:gd name="connsiteY90" fmla="*/ 7729 h 9726"/>
                <a:gd name="connsiteX91" fmla="*/ 8528 w 10000"/>
                <a:gd name="connsiteY91" fmla="*/ 7729 h 9726"/>
                <a:gd name="connsiteX92" fmla="*/ 8528 w 10000"/>
                <a:gd name="connsiteY92" fmla="*/ 7729 h 9726"/>
                <a:gd name="connsiteX93" fmla="*/ 8528 w 10000"/>
                <a:gd name="connsiteY93" fmla="*/ 7729 h 9726"/>
                <a:gd name="connsiteX94" fmla="*/ 8518 w 10000"/>
                <a:gd name="connsiteY94" fmla="*/ 7737 h 9726"/>
                <a:gd name="connsiteX95" fmla="*/ 8518 w 10000"/>
                <a:gd name="connsiteY95" fmla="*/ 7737 h 9726"/>
                <a:gd name="connsiteX96" fmla="*/ 8508 w 10000"/>
                <a:gd name="connsiteY96" fmla="*/ 7737 h 9726"/>
                <a:gd name="connsiteX97" fmla="*/ 8508 w 10000"/>
                <a:gd name="connsiteY97" fmla="*/ 7737 h 9726"/>
                <a:gd name="connsiteX98" fmla="*/ 8508 w 10000"/>
                <a:gd name="connsiteY98" fmla="*/ 7737 h 9726"/>
                <a:gd name="connsiteX99" fmla="*/ 8508 w 10000"/>
                <a:gd name="connsiteY99" fmla="*/ 7737 h 9726"/>
                <a:gd name="connsiteX100" fmla="*/ 8337 w 10000"/>
                <a:gd name="connsiteY100" fmla="*/ 7757 h 9726"/>
                <a:gd name="connsiteX101" fmla="*/ 8135 w 10000"/>
                <a:gd name="connsiteY101" fmla="*/ 7804 h 9726"/>
                <a:gd name="connsiteX102" fmla="*/ 7671 w 10000"/>
                <a:gd name="connsiteY102" fmla="*/ 7916 h 9726"/>
                <a:gd name="connsiteX103" fmla="*/ 7671 w 10000"/>
                <a:gd name="connsiteY103" fmla="*/ 7916 h 9726"/>
                <a:gd name="connsiteX104" fmla="*/ 7671 w 10000"/>
                <a:gd name="connsiteY104" fmla="*/ 7916 h 9726"/>
                <a:gd name="connsiteX105" fmla="*/ 7671 w 10000"/>
                <a:gd name="connsiteY105" fmla="*/ 7916 h 9726"/>
                <a:gd name="connsiteX106" fmla="*/ 7661 w 10000"/>
                <a:gd name="connsiteY106" fmla="*/ 7916 h 9726"/>
                <a:gd name="connsiteX107" fmla="*/ 7661 w 10000"/>
                <a:gd name="connsiteY107" fmla="*/ 7916 h 9726"/>
                <a:gd name="connsiteX108" fmla="*/ 7450 w 10000"/>
                <a:gd name="connsiteY108" fmla="*/ 7964 h 9726"/>
                <a:gd name="connsiteX109" fmla="*/ 7248 w 10000"/>
                <a:gd name="connsiteY109" fmla="*/ 8011 h 9726"/>
                <a:gd name="connsiteX110" fmla="*/ 7036 w 10000"/>
                <a:gd name="connsiteY110" fmla="*/ 8048 h 9726"/>
                <a:gd name="connsiteX111" fmla="*/ 6835 w 10000"/>
                <a:gd name="connsiteY111" fmla="*/ 8048 h 9726"/>
                <a:gd name="connsiteX112" fmla="*/ 6835 w 10000"/>
                <a:gd name="connsiteY112" fmla="*/ 8048 h 9726"/>
                <a:gd name="connsiteX113" fmla="*/ 6835 w 10000"/>
                <a:gd name="connsiteY113" fmla="*/ 8048 h 9726"/>
                <a:gd name="connsiteX114" fmla="*/ 6835 w 10000"/>
                <a:gd name="connsiteY114" fmla="*/ 8048 h 9726"/>
                <a:gd name="connsiteX115" fmla="*/ 6835 w 10000"/>
                <a:gd name="connsiteY115" fmla="*/ 8048 h 9726"/>
                <a:gd name="connsiteX116" fmla="*/ 6835 w 10000"/>
                <a:gd name="connsiteY116" fmla="*/ 8048 h 9726"/>
                <a:gd name="connsiteX117" fmla="*/ 6835 w 10000"/>
                <a:gd name="connsiteY117" fmla="*/ 8048 h 9726"/>
                <a:gd name="connsiteX118" fmla="*/ 6835 w 10000"/>
                <a:gd name="connsiteY118" fmla="*/ 8048 h 9726"/>
                <a:gd name="connsiteX119" fmla="*/ 6663 w 10000"/>
                <a:gd name="connsiteY119" fmla="*/ 8048 h 9726"/>
                <a:gd name="connsiteX120" fmla="*/ 6512 w 10000"/>
                <a:gd name="connsiteY120" fmla="*/ 8011 h 9726"/>
                <a:gd name="connsiteX121" fmla="*/ 6442 w 10000"/>
                <a:gd name="connsiteY121" fmla="*/ 7982 h 9726"/>
                <a:gd name="connsiteX122" fmla="*/ 6381 w 10000"/>
                <a:gd name="connsiteY122" fmla="*/ 7953 h 9726"/>
                <a:gd name="connsiteX123" fmla="*/ 6321 w 10000"/>
                <a:gd name="connsiteY123" fmla="*/ 7916 h 9726"/>
                <a:gd name="connsiteX124" fmla="*/ 6270 w 10000"/>
                <a:gd name="connsiteY124" fmla="*/ 7869 h 9726"/>
                <a:gd name="connsiteX125" fmla="*/ 6220 w 10000"/>
                <a:gd name="connsiteY125" fmla="*/ 7812 h 9726"/>
                <a:gd name="connsiteX126" fmla="*/ 6169 w 10000"/>
                <a:gd name="connsiteY126" fmla="*/ 7747 h 9726"/>
                <a:gd name="connsiteX127" fmla="*/ 6149 w 10000"/>
                <a:gd name="connsiteY127" fmla="*/ 7682 h 9726"/>
                <a:gd name="connsiteX128" fmla="*/ 6109 w 10000"/>
                <a:gd name="connsiteY128" fmla="*/ 7596 h 9726"/>
                <a:gd name="connsiteX129" fmla="*/ 6099 w 10000"/>
                <a:gd name="connsiteY129" fmla="*/ 7511 h 9726"/>
                <a:gd name="connsiteX130" fmla="*/ 6089 w 10000"/>
                <a:gd name="connsiteY130" fmla="*/ 7408 h 9726"/>
                <a:gd name="connsiteX131" fmla="*/ 6089 w 10000"/>
                <a:gd name="connsiteY131" fmla="*/ 7295 h 9726"/>
                <a:gd name="connsiteX132" fmla="*/ 6089 w 10000"/>
                <a:gd name="connsiteY132" fmla="*/ 7172 h 9726"/>
                <a:gd name="connsiteX133" fmla="*/ 6089 w 10000"/>
                <a:gd name="connsiteY133" fmla="*/ 7172 h 9726"/>
                <a:gd name="connsiteX134" fmla="*/ 6089 w 10000"/>
                <a:gd name="connsiteY134" fmla="*/ 7172 h 9726"/>
                <a:gd name="connsiteX135" fmla="*/ 6089 w 10000"/>
                <a:gd name="connsiteY135" fmla="*/ 7172 h 9726"/>
                <a:gd name="connsiteX136" fmla="*/ 6089 w 10000"/>
                <a:gd name="connsiteY136" fmla="*/ 7143 h 9726"/>
                <a:gd name="connsiteX137" fmla="*/ 6089 w 10000"/>
                <a:gd name="connsiteY137" fmla="*/ 7143 h 9726"/>
                <a:gd name="connsiteX138" fmla="*/ 6099 w 10000"/>
                <a:gd name="connsiteY138" fmla="*/ 7143 h 9726"/>
                <a:gd name="connsiteX139" fmla="*/ 6099 w 10000"/>
                <a:gd name="connsiteY139" fmla="*/ 7143 h 9726"/>
                <a:gd name="connsiteX140" fmla="*/ 6099 w 10000"/>
                <a:gd name="connsiteY140" fmla="*/ 7135 h 9726"/>
                <a:gd name="connsiteX141" fmla="*/ 6099 w 10000"/>
                <a:gd name="connsiteY141" fmla="*/ 7135 h 9726"/>
                <a:gd name="connsiteX142" fmla="*/ 6099 w 10000"/>
                <a:gd name="connsiteY142" fmla="*/ 7135 h 9726"/>
                <a:gd name="connsiteX143" fmla="*/ 6099 w 10000"/>
                <a:gd name="connsiteY143" fmla="*/ 7135 h 9726"/>
                <a:gd name="connsiteX144" fmla="*/ 6129 w 10000"/>
                <a:gd name="connsiteY144" fmla="*/ 6824 h 9726"/>
                <a:gd name="connsiteX145" fmla="*/ 6179 w 10000"/>
                <a:gd name="connsiteY145" fmla="*/ 6569 h 9726"/>
                <a:gd name="connsiteX146" fmla="*/ 6240 w 10000"/>
                <a:gd name="connsiteY146" fmla="*/ 6352 h 9726"/>
                <a:gd name="connsiteX147" fmla="*/ 6280 w 10000"/>
                <a:gd name="connsiteY147" fmla="*/ 6276 h 9726"/>
                <a:gd name="connsiteX148" fmla="*/ 6321 w 10000"/>
                <a:gd name="connsiteY148" fmla="*/ 6192 h 9726"/>
                <a:gd name="connsiteX149" fmla="*/ 6351 w 10000"/>
                <a:gd name="connsiteY149" fmla="*/ 6136 h 9726"/>
                <a:gd name="connsiteX150" fmla="*/ 6401 w 10000"/>
                <a:gd name="connsiteY150" fmla="*/ 6079 h 9726"/>
                <a:gd name="connsiteX151" fmla="*/ 6452 w 10000"/>
                <a:gd name="connsiteY151" fmla="*/ 6032 h 9726"/>
                <a:gd name="connsiteX152" fmla="*/ 6512 w 10000"/>
                <a:gd name="connsiteY152" fmla="*/ 5994 h 9726"/>
                <a:gd name="connsiteX153" fmla="*/ 6563 w 10000"/>
                <a:gd name="connsiteY153" fmla="*/ 5966 h 9726"/>
                <a:gd name="connsiteX154" fmla="*/ 6623 w 10000"/>
                <a:gd name="connsiteY154" fmla="*/ 5957 h 9726"/>
                <a:gd name="connsiteX155" fmla="*/ 6694 w 10000"/>
                <a:gd name="connsiteY155" fmla="*/ 5938 h 9726"/>
                <a:gd name="connsiteX156" fmla="*/ 6774 w 10000"/>
                <a:gd name="connsiteY156" fmla="*/ 5929 h 9726"/>
                <a:gd name="connsiteX157" fmla="*/ 6774 w 10000"/>
                <a:gd name="connsiteY157" fmla="*/ 5929 h 9726"/>
                <a:gd name="connsiteX158" fmla="*/ 6774 w 10000"/>
                <a:gd name="connsiteY158" fmla="*/ 5929 h 9726"/>
                <a:gd name="connsiteX159" fmla="*/ 6774 w 10000"/>
                <a:gd name="connsiteY159" fmla="*/ 5929 h 9726"/>
                <a:gd name="connsiteX160" fmla="*/ 6774 w 10000"/>
                <a:gd name="connsiteY160" fmla="*/ 5929 h 9726"/>
                <a:gd name="connsiteX161" fmla="*/ 6774 w 10000"/>
                <a:gd name="connsiteY161" fmla="*/ 5929 h 9726"/>
                <a:gd name="connsiteX162" fmla="*/ 6774 w 10000"/>
                <a:gd name="connsiteY162" fmla="*/ 5929 h 9726"/>
                <a:gd name="connsiteX163" fmla="*/ 6774 w 10000"/>
                <a:gd name="connsiteY163" fmla="*/ 5929 h 9726"/>
                <a:gd name="connsiteX164" fmla="*/ 6875 w 10000"/>
                <a:gd name="connsiteY164" fmla="*/ 5938 h 9726"/>
                <a:gd name="connsiteX165" fmla="*/ 7006 w 10000"/>
                <a:gd name="connsiteY165" fmla="*/ 5966 h 9726"/>
                <a:gd name="connsiteX166" fmla="*/ 7137 w 10000"/>
                <a:gd name="connsiteY166" fmla="*/ 5985 h 9726"/>
                <a:gd name="connsiteX167" fmla="*/ 7268 w 10000"/>
                <a:gd name="connsiteY167" fmla="*/ 6032 h 9726"/>
                <a:gd name="connsiteX168" fmla="*/ 7601 w 10000"/>
                <a:gd name="connsiteY168" fmla="*/ 6145 h 9726"/>
                <a:gd name="connsiteX169" fmla="*/ 7964 w 10000"/>
                <a:gd name="connsiteY169" fmla="*/ 6287 h 9726"/>
                <a:gd name="connsiteX170" fmla="*/ 7964 w 10000"/>
                <a:gd name="connsiteY170" fmla="*/ 6287 h 9726"/>
                <a:gd name="connsiteX171" fmla="*/ 7984 w 10000"/>
                <a:gd name="connsiteY171" fmla="*/ 6287 h 9726"/>
                <a:gd name="connsiteX172" fmla="*/ 7984 w 10000"/>
                <a:gd name="connsiteY172" fmla="*/ 6287 h 9726"/>
                <a:gd name="connsiteX173" fmla="*/ 7994 w 10000"/>
                <a:gd name="connsiteY173" fmla="*/ 6287 h 9726"/>
                <a:gd name="connsiteX174" fmla="*/ 7994 w 10000"/>
                <a:gd name="connsiteY174" fmla="*/ 6287 h 9726"/>
                <a:gd name="connsiteX175" fmla="*/ 8216 w 10000"/>
                <a:gd name="connsiteY175" fmla="*/ 6361 h 9726"/>
                <a:gd name="connsiteX176" fmla="*/ 8407 w 10000"/>
                <a:gd name="connsiteY176" fmla="*/ 6420 h 9726"/>
                <a:gd name="connsiteX177" fmla="*/ 8599 w 10000"/>
                <a:gd name="connsiteY177" fmla="*/ 6457 h 9726"/>
                <a:gd name="connsiteX178" fmla="*/ 8770 w 10000"/>
                <a:gd name="connsiteY178" fmla="*/ 6466 h 9726"/>
                <a:gd name="connsiteX179" fmla="*/ 8770 w 10000"/>
                <a:gd name="connsiteY179" fmla="*/ 6466 h 9726"/>
                <a:gd name="connsiteX180" fmla="*/ 8770 w 10000"/>
                <a:gd name="connsiteY180" fmla="*/ 6466 h 9726"/>
                <a:gd name="connsiteX181" fmla="*/ 8770 w 10000"/>
                <a:gd name="connsiteY181" fmla="*/ 6466 h 9726"/>
                <a:gd name="connsiteX182" fmla="*/ 8770 w 10000"/>
                <a:gd name="connsiteY182" fmla="*/ 6466 h 9726"/>
                <a:gd name="connsiteX183" fmla="*/ 8770 w 10000"/>
                <a:gd name="connsiteY183" fmla="*/ 6466 h 9726"/>
                <a:gd name="connsiteX184" fmla="*/ 8911 w 10000"/>
                <a:gd name="connsiteY184" fmla="*/ 6457 h 9726"/>
                <a:gd name="connsiteX185" fmla="*/ 9032 w 10000"/>
                <a:gd name="connsiteY185" fmla="*/ 6420 h 9726"/>
                <a:gd name="connsiteX186" fmla="*/ 9093 w 10000"/>
                <a:gd name="connsiteY186" fmla="*/ 6398 h 9726"/>
                <a:gd name="connsiteX187" fmla="*/ 9143 w 10000"/>
                <a:gd name="connsiteY187" fmla="*/ 6371 h 9726"/>
                <a:gd name="connsiteX188" fmla="*/ 9194 w 10000"/>
                <a:gd name="connsiteY188" fmla="*/ 6343 h 9726"/>
                <a:gd name="connsiteX189" fmla="*/ 9244 w 10000"/>
                <a:gd name="connsiteY189" fmla="*/ 6296 h 9726"/>
                <a:gd name="connsiteX190" fmla="*/ 9274 w 10000"/>
                <a:gd name="connsiteY190" fmla="*/ 6250 h 9726"/>
                <a:gd name="connsiteX191" fmla="*/ 9315 w 10000"/>
                <a:gd name="connsiteY191" fmla="*/ 6192 h 9726"/>
                <a:gd name="connsiteX192" fmla="*/ 9375 w 10000"/>
                <a:gd name="connsiteY192" fmla="*/ 6061 h 9726"/>
                <a:gd name="connsiteX193" fmla="*/ 9425 w 10000"/>
                <a:gd name="connsiteY193" fmla="*/ 5881 h 9726"/>
                <a:gd name="connsiteX194" fmla="*/ 9446 w 10000"/>
                <a:gd name="connsiteY194" fmla="*/ 5693 h 9726"/>
                <a:gd name="connsiteX195" fmla="*/ 9456 w 10000"/>
                <a:gd name="connsiteY195" fmla="*/ 5447 h 9726"/>
                <a:gd name="connsiteX196" fmla="*/ 9446 w 10000"/>
                <a:gd name="connsiteY196" fmla="*/ 5184 h 9726"/>
                <a:gd name="connsiteX197" fmla="*/ 9415 w 10000"/>
                <a:gd name="connsiteY197" fmla="*/ 4882 h 9726"/>
                <a:gd name="connsiteX198" fmla="*/ 9365 w 10000"/>
                <a:gd name="connsiteY198" fmla="*/ 4523 h 9726"/>
                <a:gd name="connsiteX199" fmla="*/ 9284 w 10000"/>
                <a:gd name="connsiteY199" fmla="*/ 4137 h 9726"/>
                <a:gd name="connsiteX200" fmla="*/ 9204 w 10000"/>
                <a:gd name="connsiteY200" fmla="*/ 3685 h 9726"/>
                <a:gd name="connsiteX201" fmla="*/ 9083 w 10000"/>
                <a:gd name="connsiteY201" fmla="*/ 3213 h 9726"/>
                <a:gd name="connsiteX202" fmla="*/ 8931 w 10000"/>
                <a:gd name="connsiteY202" fmla="*/ 2687 h 9726"/>
                <a:gd name="connsiteX203" fmla="*/ 8931 w 10000"/>
                <a:gd name="connsiteY203" fmla="*/ 2687 h 9726"/>
                <a:gd name="connsiteX204" fmla="*/ 8931 w 10000"/>
                <a:gd name="connsiteY204" fmla="*/ 2648 h 9726"/>
                <a:gd name="connsiteX205" fmla="*/ 8931 w 10000"/>
                <a:gd name="connsiteY205" fmla="*/ 2648 h 9726"/>
                <a:gd name="connsiteX206" fmla="*/ 8921 w 10000"/>
                <a:gd name="connsiteY206" fmla="*/ 2639 h 9726"/>
                <a:gd name="connsiteX207" fmla="*/ 8921 w 10000"/>
                <a:gd name="connsiteY207" fmla="*/ 2639 h 9726"/>
                <a:gd name="connsiteX208" fmla="*/ 8911 w 10000"/>
                <a:gd name="connsiteY208" fmla="*/ 2592 h 9726"/>
                <a:gd name="connsiteX209" fmla="*/ 8911 w 10000"/>
                <a:gd name="connsiteY209" fmla="*/ 2592 h 9726"/>
                <a:gd name="connsiteX210" fmla="*/ 8911 w 10000"/>
                <a:gd name="connsiteY210" fmla="*/ 2583 h 9726"/>
                <a:gd name="connsiteX211" fmla="*/ 8911 w 10000"/>
                <a:gd name="connsiteY211" fmla="*/ 2583 h 9726"/>
                <a:gd name="connsiteX212" fmla="*/ 8911 w 10000"/>
                <a:gd name="connsiteY212" fmla="*/ 2583 h 9726"/>
                <a:gd name="connsiteX213" fmla="*/ 8911 w 10000"/>
                <a:gd name="connsiteY213" fmla="*/ 2583 h 9726"/>
                <a:gd name="connsiteX214" fmla="*/ 8478 w 10000"/>
                <a:gd name="connsiteY214" fmla="*/ 2611 h 9726"/>
                <a:gd name="connsiteX215" fmla="*/ 8044 w 10000"/>
                <a:gd name="connsiteY215" fmla="*/ 2648 h 9726"/>
                <a:gd name="connsiteX216" fmla="*/ 7147 w 10000"/>
                <a:gd name="connsiteY216" fmla="*/ 2742 h 9726"/>
                <a:gd name="connsiteX217" fmla="*/ 6300 w 10000"/>
                <a:gd name="connsiteY217" fmla="*/ 2837 h 9726"/>
                <a:gd name="connsiteX218" fmla="*/ 5917 w 10000"/>
                <a:gd name="connsiteY218" fmla="*/ 2865 h 9726"/>
                <a:gd name="connsiteX219" fmla="*/ 5554 w 10000"/>
                <a:gd name="connsiteY219" fmla="*/ 2893 h 9726"/>
                <a:gd name="connsiteX220" fmla="*/ 5554 w 10000"/>
                <a:gd name="connsiteY220" fmla="*/ 2893 h 9726"/>
                <a:gd name="connsiteX221" fmla="*/ 5484 w 10000"/>
                <a:gd name="connsiteY221" fmla="*/ 2893 h 9726"/>
                <a:gd name="connsiteX222" fmla="*/ 5484 w 10000"/>
                <a:gd name="connsiteY222" fmla="*/ 2893 h 9726"/>
                <a:gd name="connsiteX223" fmla="*/ 5484 w 10000"/>
                <a:gd name="connsiteY223" fmla="*/ 2893 h 9726"/>
                <a:gd name="connsiteX224" fmla="*/ 5484 w 10000"/>
                <a:gd name="connsiteY224" fmla="*/ 2893 h 9726"/>
                <a:gd name="connsiteX225" fmla="*/ 5484 w 10000"/>
                <a:gd name="connsiteY225" fmla="*/ 2893 h 9726"/>
                <a:gd name="connsiteX226" fmla="*/ 5484 w 10000"/>
                <a:gd name="connsiteY226" fmla="*/ 2893 h 9726"/>
                <a:gd name="connsiteX227" fmla="*/ 5484 w 10000"/>
                <a:gd name="connsiteY227" fmla="*/ 2893 h 9726"/>
                <a:gd name="connsiteX228" fmla="*/ 5313 w 10000"/>
                <a:gd name="connsiteY228" fmla="*/ 2874 h 9726"/>
                <a:gd name="connsiteX229" fmla="*/ 5151 w 10000"/>
                <a:gd name="connsiteY229" fmla="*/ 2847 h 9726"/>
                <a:gd name="connsiteX230" fmla="*/ 5030 w 10000"/>
                <a:gd name="connsiteY230" fmla="*/ 2789 h 9726"/>
                <a:gd name="connsiteX231" fmla="*/ 4919 w 10000"/>
                <a:gd name="connsiteY231" fmla="*/ 2714 h 9726"/>
                <a:gd name="connsiteX232" fmla="*/ 4829 w 10000"/>
                <a:gd name="connsiteY232" fmla="*/ 2629 h 9726"/>
                <a:gd name="connsiteX233" fmla="*/ 4748 w 10000"/>
                <a:gd name="connsiteY233" fmla="*/ 2526 h 9726"/>
                <a:gd name="connsiteX234" fmla="*/ 4708 w 10000"/>
                <a:gd name="connsiteY234" fmla="*/ 2414 h 9726"/>
                <a:gd name="connsiteX235" fmla="*/ 4667 w 10000"/>
                <a:gd name="connsiteY235" fmla="*/ 2282 h 9726"/>
                <a:gd name="connsiteX236" fmla="*/ 4637 w 10000"/>
                <a:gd name="connsiteY236" fmla="*/ 2149 h 9726"/>
                <a:gd name="connsiteX237" fmla="*/ 4627 w 10000"/>
                <a:gd name="connsiteY237" fmla="*/ 2008 h 9726"/>
                <a:gd name="connsiteX238" fmla="*/ 4627 w 10000"/>
                <a:gd name="connsiteY238" fmla="*/ 1857 h 9726"/>
                <a:gd name="connsiteX239" fmla="*/ 4637 w 10000"/>
                <a:gd name="connsiteY239" fmla="*/ 1714 h 9726"/>
                <a:gd name="connsiteX240" fmla="*/ 4667 w 10000"/>
                <a:gd name="connsiteY240" fmla="*/ 1554 h 9726"/>
                <a:gd name="connsiteX241" fmla="*/ 4688 w 10000"/>
                <a:gd name="connsiteY241" fmla="*/ 1403 h 9726"/>
                <a:gd name="connsiteX242" fmla="*/ 4728 w 10000"/>
                <a:gd name="connsiteY242" fmla="*/ 1254 h 9726"/>
                <a:gd name="connsiteX243" fmla="*/ 4778 w 10000"/>
                <a:gd name="connsiteY243" fmla="*/ 1103 h 9726"/>
                <a:gd name="connsiteX244" fmla="*/ 4778 w 10000"/>
                <a:gd name="connsiteY244" fmla="*/ 1103 h 9726"/>
                <a:gd name="connsiteX245" fmla="*/ 4778 w 10000"/>
                <a:gd name="connsiteY245" fmla="*/ 1103 h 9726"/>
                <a:gd name="connsiteX246" fmla="*/ 4778 w 10000"/>
                <a:gd name="connsiteY246" fmla="*/ 1103 h 9726"/>
                <a:gd name="connsiteX247" fmla="*/ 4778 w 10000"/>
                <a:gd name="connsiteY247" fmla="*/ 1103 h 9726"/>
                <a:gd name="connsiteX248" fmla="*/ 4778 w 10000"/>
                <a:gd name="connsiteY248" fmla="*/ 1103 h 9726"/>
                <a:gd name="connsiteX249" fmla="*/ 4788 w 10000"/>
                <a:gd name="connsiteY249" fmla="*/ 1092 h 9726"/>
                <a:gd name="connsiteX250" fmla="*/ 4788 w 10000"/>
                <a:gd name="connsiteY250" fmla="*/ 1092 h 9726"/>
                <a:gd name="connsiteX251" fmla="*/ 4788 w 10000"/>
                <a:gd name="connsiteY251" fmla="*/ 1092 h 9726"/>
                <a:gd name="connsiteX252" fmla="*/ 4788 w 10000"/>
                <a:gd name="connsiteY252" fmla="*/ 1092 h 9726"/>
                <a:gd name="connsiteX253" fmla="*/ 4788 w 10000"/>
                <a:gd name="connsiteY253" fmla="*/ 1083 h 9726"/>
                <a:gd name="connsiteX254" fmla="*/ 4788 w 10000"/>
                <a:gd name="connsiteY254" fmla="*/ 1083 h 9726"/>
                <a:gd name="connsiteX255" fmla="*/ 4788 w 10000"/>
                <a:gd name="connsiteY255" fmla="*/ 1083 h 9726"/>
                <a:gd name="connsiteX256" fmla="*/ 4788 w 10000"/>
                <a:gd name="connsiteY256" fmla="*/ 1083 h 9726"/>
                <a:gd name="connsiteX257" fmla="*/ 4788 w 10000"/>
                <a:gd name="connsiteY257" fmla="*/ 1074 h 9726"/>
                <a:gd name="connsiteX258" fmla="*/ 4788 w 10000"/>
                <a:gd name="connsiteY258" fmla="*/ 1074 h 9726"/>
                <a:gd name="connsiteX259" fmla="*/ 4788 w 10000"/>
                <a:gd name="connsiteY259" fmla="*/ 1074 h 9726"/>
                <a:gd name="connsiteX260" fmla="*/ 4788 w 10000"/>
                <a:gd name="connsiteY260" fmla="*/ 1074 h 9726"/>
                <a:gd name="connsiteX261" fmla="*/ 4788 w 10000"/>
                <a:gd name="connsiteY261" fmla="*/ 1064 h 9726"/>
                <a:gd name="connsiteX262" fmla="*/ 4788 w 10000"/>
                <a:gd name="connsiteY262" fmla="*/ 1064 h 9726"/>
                <a:gd name="connsiteX263" fmla="*/ 4798 w 10000"/>
                <a:gd name="connsiteY263" fmla="*/ 1064 h 9726"/>
                <a:gd name="connsiteX264" fmla="*/ 4798 w 10000"/>
                <a:gd name="connsiteY264" fmla="*/ 1064 h 9726"/>
                <a:gd name="connsiteX265" fmla="*/ 4859 w 10000"/>
                <a:gd name="connsiteY265" fmla="*/ 830 h 9726"/>
                <a:gd name="connsiteX266" fmla="*/ 4909 w 10000"/>
                <a:gd name="connsiteY266" fmla="*/ 622 h 9726"/>
                <a:gd name="connsiteX267" fmla="*/ 4919 w 10000"/>
                <a:gd name="connsiteY267" fmla="*/ 538 h 9726"/>
                <a:gd name="connsiteX268" fmla="*/ 4919 w 10000"/>
                <a:gd name="connsiteY268" fmla="*/ 442 h 9726"/>
                <a:gd name="connsiteX269" fmla="*/ 4909 w 10000"/>
                <a:gd name="connsiteY269" fmla="*/ 367 h 9726"/>
                <a:gd name="connsiteX270" fmla="*/ 4899 w 10000"/>
                <a:gd name="connsiteY270" fmla="*/ 292 h 9726"/>
                <a:gd name="connsiteX271" fmla="*/ 4859 w 10000"/>
                <a:gd name="connsiteY271" fmla="*/ 227 h 9726"/>
                <a:gd name="connsiteX272" fmla="*/ 4829 w 10000"/>
                <a:gd name="connsiteY272" fmla="*/ 170 h 9726"/>
                <a:gd name="connsiteX273" fmla="*/ 4778 w 10000"/>
                <a:gd name="connsiteY273" fmla="*/ 112 h 9726"/>
                <a:gd name="connsiteX274" fmla="*/ 4708 w 10000"/>
                <a:gd name="connsiteY274" fmla="*/ 75 h 9726"/>
                <a:gd name="connsiteX275" fmla="*/ 4627 w 10000"/>
                <a:gd name="connsiteY275" fmla="*/ 46 h 9726"/>
                <a:gd name="connsiteX276" fmla="*/ 4536 w 10000"/>
                <a:gd name="connsiteY276" fmla="*/ 9 h 9726"/>
                <a:gd name="connsiteX277" fmla="*/ 4425 w 10000"/>
                <a:gd name="connsiteY277" fmla="*/ 0 h 9726"/>
                <a:gd name="connsiteX278" fmla="*/ 4304 w 10000"/>
                <a:gd name="connsiteY278" fmla="*/ 0 h 9726"/>
                <a:gd name="connsiteX279" fmla="*/ 4304 w 10000"/>
                <a:gd name="connsiteY279" fmla="*/ 0 h 9726"/>
                <a:gd name="connsiteX280" fmla="*/ 4304 w 10000"/>
                <a:gd name="connsiteY280" fmla="*/ 0 h 9726"/>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099 w 10000"/>
                <a:gd name="connsiteY138" fmla="*/ 7344 h 10000"/>
                <a:gd name="connsiteX139" fmla="*/ 6099 w 10000"/>
                <a:gd name="connsiteY139" fmla="*/ 7344 h 10000"/>
                <a:gd name="connsiteX140" fmla="*/ 6099 w 10000"/>
                <a:gd name="connsiteY140" fmla="*/ 7336 h 10000"/>
                <a:gd name="connsiteX141" fmla="*/ 6099 w 10000"/>
                <a:gd name="connsiteY141" fmla="*/ 7336 h 10000"/>
                <a:gd name="connsiteX142" fmla="*/ 6099 w 10000"/>
                <a:gd name="connsiteY142" fmla="*/ 7336 h 10000"/>
                <a:gd name="connsiteX143" fmla="*/ 6099 w 10000"/>
                <a:gd name="connsiteY143" fmla="*/ 7336 h 10000"/>
                <a:gd name="connsiteX144" fmla="*/ 6129 w 10000"/>
                <a:gd name="connsiteY144" fmla="*/ 7016 h 10000"/>
                <a:gd name="connsiteX145" fmla="*/ 6179 w 10000"/>
                <a:gd name="connsiteY145" fmla="*/ 6754 h 10000"/>
                <a:gd name="connsiteX146" fmla="*/ 6240 w 10000"/>
                <a:gd name="connsiteY146" fmla="*/ 6531 h 10000"/>
                <a:gd name="connsiteX147" fmla="*/ 6280 w 10000"/>
                <a:gd name="connsiteY147" fmla="*/ 6453 h 10000"/>
                <a:gd name="connsiteX148" fmla="*/ 6321 w 10000"/>
                <a:gd name="connsiteY148" fmla="*/ 6366 h 10000"/>
                <a:gd name="connsiteX149" fmla="*/ 6351 w 10000"/>
                <a:gd name="connsiteY149" fmla="*/ 6309 h 10000"/>
                <a:gd name="connsiteX150" fmla="*/ 6401 w 10000"/>
                <a:gd name="connsiteY150" fmla="*/ 6250 h 10000"/>
                <a:gd name="connsiteX151" fmla="*/ 6452 w 10000"/>
                <a:gd name="connsiteY151" fmla="*/ 6202 h 10000"/>
                <a:gd name="connsiteX152" fmla="*/ 6512 w 10000"/>
                <a:gd name="connsiteY152" fmla="*/ 6163 h 10000"/>
                <a:gd name="connsiteX153" fmla="*/ 6563 w 10000"/>
                <a:gd name="connsiteY153" fmla="*/ 6134 h 10000"/>
                <a:gd name="connsiteX154" fmla="*/ 6623 w 10000"/>
                <a:gd name="connsiteY154" fmla="*/ 6125 h 10000"/>
                <a:gd name="connsiteX155" fmla="*/ 6694 w 10000"/>
                <a:gd name="connsiteY155" fmla="*/ 6105 h 10000"/>
                <a:gd name="connsiteX156" fmla="*/ 6774 w 10000"/>
                <a:gd name="connsiteY156" fmla="*/ 6096 h 10000"/>
                <a:gd name="connsiteX157" fmla="*/ 6774 w 10000"/>
                <a:gd name="connsiteY157" fmla="*/ 6096 h 10000"/>
                <a:gd name="connsiteX158" fmla="*/ 6774 w 10000"/>
                <a:gd name="connsiteY158" fmla="*/ 6096 h 10000"/>
                <a:gd name="connsiteX159" fmla="*/ 6774 w 10000"/>
                <a:gd name="connsiteY159" fmla="*/ 6096 h 10000"/>
                <a:gd name="connsiteX160" fmla="*/ 6774 w 10000"/>
                <a:gd name="connsiteY160" fmla="*/ 6096 h 10000"/>
                <a:gd name="connsiteX161" fmla="*/ 6774 w 10000"/>
                <a:gd name="connsiteY161" fmla="*/ 6096 h 10000"/>
                <a:gd name="connsiteX162" fmla="*/ 6774 w 10000"/>
                <a:gd name="connsiteY162" fmla="*/ 6096 h 10000"/>
                <a:gd name="connsiteX163" fmla="*/ 6774 w 10000"/>
                <a:gd name="connsiteY163" fmla="*/ 6096 h 10000"/>
                <a:gd name="connsiteX164" fmla="*/ 6875 w 10000"/>
                <a:gd name="connsiteY164" fmla="*/ 6105 h 10000"/>
                <a:gd name="connsiteX165" fmla="*/ 7006 w 10000"/>
                <a:gd name="connsiteY165" fmla="*/ 6134 h 10000"/>
                <a:gd name="connsiteX166" fmla="*/ 7137 w 10000"/>
                <a:gd name="connsiteY166" fmla="*/ 6154 h 10000"/>
                <a:gd name="connsiteX167" fmla="*/ 7268 w 10000"/>
                <a:gd name="connsiteY167" fmla="*/ 6202 h 10000"/>
                <a:gd name="connsiteX168" fmla="*/ 7601 w 10000"/>
                <a:gd name="connsiteY168" fmla="*/ 6318 h 10000"/>
                <a:gd name="connsiteX169" fmla="*/ 7964 w 10000"/>
                <a:gd name="connsiteY169" fmla="*/ 6464 h 10000"/>
                <a:gd name="connsiteX170" fmla="*/ 7964 w 10000"/>
                <a:gd name="connsiteY170" fmla="*/ 6464 h 10000"/>
                <a:gd name="connsiteX171" fmla="*/ 7984 w 10000"/>
                <a:gd name="connsiteY171" fmla="*/ 6464 h 10000"/>
                <a:gd name="connsiteX172" fmla="*/ 7984 w 10000"/>
                <a:gd name="connsiteY172" fmla="*/ 6464 h 10000"/>
                <a:gd name="connsiteX173" fmla="*/ 7994 w 10000"/>
                <a:gd name="connsiteY173" fmla="*/ 6464 h 10000"/>
                <a:gd name="connsiteX174" fmla="*/ 7994 w 10000"/>
                <a:gd name="connsiteY174" fmla="*/ 6464 h 10000"/>
                <a:gd name="connsiteX175" fmla="*/ 8216 w 10000"/>
                <a:gd name="connsiteY175" fmla="*/ 6540 h 10000"/>
                <a:gd name="connsiteX176" fmla="*/ 8407 w 10000"/>
                <a:gd name="connsiteY176" fmla="*/ 6601 h 10000"/>
                <a:gd name="connsiteX177" fmla="*/ 8599 w 10000"/>
                <a:gd name="connsiteY177" fmla="*/ 6639 h 10000"/>
                <a:gd name="connsiteX178" fmla="*/ 8770 w 10000"/>
                <a:gd name="connsiteY178" fmla="*/ 6648 h 10000"/>
                <a:gd name="connsiteX179" fmla="*/ 8770 w 10000"/>
                <a:gd name="connsiteY179" fmla="*/ 6648 h 10000"/>
                <a:gd name="connsiteX180" fmla="*/ 8770 w 10000"/>
                <a:gd name="connsiteY180" fmla="*/ 6648 h 10000"/>
                <a:gd name="connsiteX181" fmla="*/ 8770 w 10000"/>
                <a:gd name="connsiteY181" fmla="*/ 6648 h 10000"/>
                <a:gd name="connsiteX182" fmla="*/ 8770 w 10000"/>
                <a:gd name="connsiteY182" fmla="*/ 6648 h 10000"/>
                <a:gd name="connsiteX183" fmla="*/ 8770 w 10000"/>
                <a:gd name="connsiteY183" fmla="*/ 6648 h 10000"/>
                <a:gd name="connsiteX184" fmla="*/ 8911 w 10000"/>
                <a:gd name="connsiteY184" fmla="*/ 6639 h 10000"/>
                <a:gd name="connsiteX185" fmla="*/ 9032 w 10000"/>
                <a:gd name="connsiteY185" fmla="*/ 6601 h 10000"/>
                <a:gd name="connsiteX186" fmla="*/ 9093 w 10000"/>
                <a:gd name="connsiteY186" fmla="*/ 6578 h 10000"/>
                <a:gd name="connsiteX187" fmla="*/ 9143 w 10000"/>
                <a:gd name="connsiteY187" fmla="*/ 6550 h 10000"/>
                <a:gd name="connsiteX188" fmla="*/ 9194 w 10000"/>
                <a:gd name="connsiteY188" fmla="*/ 6522 h 10000"/>
                <a:gd name="connsiteX189" fmla="*/ 9244 w 10000"/>
                <a:gd name="connsiteY189" fmla="*/ 6473 h 10000"/>
                <a:gd name="connsiteX190" fmla="*/ 9274 w 10000"/>
                <a:gd name="connsiteY190" fmla="*/ 6426 h 10000"/>
                <a:gd name="connsiteX191" fmla="*/ 9315 w 10000"/>
                <a:gd name="connsiteY191" fmla="*/ 6366 h 10000"/>
                <a:gd name="connsiteX192" fmla="*/ 9375 w 10000"/>
                <a:gd name="connsiteY192" fmla="*/ 6232 h 10000"/>
                <a:gd name="connsiteX193" fmla="*/ 9425 w 10000"/>
                <a:gd name="connsiteY193" fmla="*/ 6047 h 10000"/>
                <a:gd name="connsiteX194" fmla="*/ 9446 w 10000"/>
                <a:gd name="connsiteY194" fmla="*/ 5853 h 10000"/>
                <a:gd name="connsiteX195" fmla="*/ 9456 w 10000"/>
                <a:gd name="connsiteY195" fmla="*/ 5600 h 10000"/>
                <a:gd name="connsiteX196" fmla="*/ 9446 w 10000"/>
                <a:gd name="connsiteY196" fmla="*/ 5330 h 10000"/>
                <a:gd name="connsiteX197" fmla="*/ 9415 w 10000"/>
                <a:gd name="connsiteY197" fmla="*/ 5020 h 10000"/>
                <a:gd name="connsiteX198" fmla="*/ 9365 w 10000"/>
                <a:gd name="connsiteY198" fmla="*/ 4650 h 10000"/>
                <a:gd name="connsiteX199" fmla="*/ 9284 w 10000"/>
                <a:gd name="connsiteY199" fmla="*/ 4254 h 10000"/>
                <a:gd name="connsiteX200" fmla="*/ 9204 w 10000"/>
                <a:gd name="connsiteY200" fmla="*/ 3789 h 10000"/>
                <a:gd name="connsiteX201" fmla="*/ 9083 w 10000"/>
                <a:gd name="connsiteY201" fmla="*/ 3304 h 10000"/>
                <a:gd name="connsiteX202" fmla="*/ 8931 w 10000"/>
                <a:gd name="connsiteY202" fmla="*/ 2763 h 10000"/>
                <a:gd name="connsiteX203" fmla="*/ 8931 w 10000"/>
                <a:gd name="connsiteY203" fmla="*/ 2763 h 10000"/>
                <a:gd name="connsiteX204" fmla="*/ 8931 w 10000"/>
                <a:gd name="connsiteY204" fmla="*/ 2723 h 10000"/>
                <a:gd name="connsiteX205" fmla="*/ 8931 w 10000"/>
                <a:gd name="connsiteY205" fmla="*/ 2723 h 10000"/>
                <a:gd name="connsiteX206" fmla="*/ 8921 w 10000"/>
                <a:gd name="connsiteY206" fmla="*/ 2713 h 10000"/>
                <a:gd name="connsiteX207" fmla="*/ 8921 w 10000"/>
                <a:gd name="connsiteY207" fmla="*/ 2713 h 10000"/>
                <a:gd name="connsiteX208" fmla="*/ 8911 w 10000"/>
                <a:gd name="connsiteY208" fmla="*/ 2665 h 10000"/>
                <a:gd name="connsiteX209" fmla="*/ 8911 w 10000"/>
                <a:gd name="connsiteY209" fmla="*/ 2665 h 10000"/>
                <a:gd name="connsiteX210" fmla="*/ 8911 w 10000"/>
                <a:gd name="connsiteY210" fmla="*/ 2656 h 10000"/>
                <a:gd name="connsiteX211" fmla="*/ 8911 w 10000"/>
                <a:gd name="connsiteY211" fmla="*/ 2656 h 10000"/>
                <a:gd name="connsiteX212" fmla="*/ 8911 w 10000"/>
                <a:gd name="connsiteY212" fmla="*/ 2656 h 10000"/>
                <a:gd name="connsiteX213" fmla="*/ 8911 w 10000"/>
                <a:gd name="connsiteY213" fmla="*/ 2656 h 10000"/>
                <a:gd name="connsiteX214" fmla="*/ 8478 w 10000"/>
                <a:gd name="connsiteY214" fmla="*/ 2685 h 10000"/>
                <a:gd name="connsiteX215" fmla="*/ 8044 w 10000"/>
                <a:gd name="connsiteY215" fmla="*/ 2723 h 10000"/>
                <a:gd name="connsiteX216" fmla="*/ 7147 w 10000"/>
                <a:gd name="connsiteY216" fmla="*/ 2819 h 10000"/>
                <a:gd name="connsiteX217" fmla="*/ 6300 w 10000"/>
                <a:gd name="connsiteY217" fmla="*/ 2917 h 10000"/>
                <a:gd name="connsiteX218" fmla="*/ 5917 w 10000"/>
                <a:gd name="connsiteY218" fmla="*/ 2946 h 10000"/>
                <a:gd name="connsiteX219" fmla="*/ 5554 w 10000"/>
                <a:gd name="connsiteY219" fmla="*/ 2975 h 10000"/>
                <a:gd name="connsiteX220" fmla="*/ 5554 w 10000"/>
                <a:gd name="connsiteY220" fmla="*/ 2975 h 10000"/>
                <a:gd name="connsiteX221" fmla="*/ 5484 w 10000"/>
                <a:gd name="connsiteY221" fmla="*/ 2975 h 10000"/>
                <a:gd name="connsiteX222" fmla="*/ 5484 w 10000"/>
                <a:gd name="connsiteY222" fmla="*/ 2975 h 10000"/>
                <a:gd name="connsiteX223" fmla="*/ 5484 w 10000"/>
                <a:gd name="connsiteY223" fmla="*/ 2975 h 10000"/>
                <a:gd name="connsiteX224" fmla="*/ 5484 w 10000"/>
                <a:gd name="connsiteY224" fmla="*/ 2975 h 10000"/>
                <a:gd name="connsiteX225" fmla="*/ 5484 w 10000"/>
                <a:gd name="connsiteY225" fmla="*/ 2975 h 10000"/>
                <a:gd name="connsiteX226" fmla="*/ 5484 w 10000"/>
                <a:gd name="connsiteY226" fmla="*/ 2975 h 10000"/>
                <a:gd name="connsiteX227" fmla="*/ 5484 w 10000"/>
                <a:gd name="connsiteY227" fmla="*/ 2975 h 10000"/>
                <a:gd name="connsiteX228" fmla="*/ 5313 w 10000"/>
                <a:gd name="connsiteY228" fmla="*/ 2955 h 10000"/>
                <a:gd name="connsiteX229" fmla="*/ 5151 w 10000"/>
                <a:gd name="connsiteY229" fmla="*/ 2927 h 10000"/>
                <a:gd name="connsiteX230" fmla="*/ 5030 w 10000"/>
                <a:gd name="connsiteY230" fmla="*/ 2868 h 10000"/>
                <a:gd name="connsiteX231" fmla="*/ 4919 w 10000"/>
                <a:gd name="connsiteY231" fmla="*/ 2790 h 10000"/>
                <a:gd name="connsiteX232" fmla="*/ 4829 w 10000"/>
                <a:gd name="connsiteY232" fmla="*/ 2703 h 10000"/>
                <a:gd name="connsiteX233" fmla="*/ 4748 w 10000"/>
                <a:gd name="connsiteY233" fmla="*/ 2597 h 10000"/>
                <a:gd name="connsiteX234" fmla="*/ 4708 w 10000"/>
                <a:gd name="connsiteY234" fmla="*/ 2482 h 10000"/>
                <a:gd name="connsiteX235" fmla="*/ 4667 w 10000"/>
                <a:gd name="connsiteY235" fmla="*/ 2346 h 10000"/>
                <a:gd name="connsiteX236" fmla="*/ 4637 w 10000"/>
                <a:gd name="connsiteY236" fmla="*/ 2210 h 10000"/>
                <a:gd name="connsiteX237" fmla="*/ 4627 w 10000"/>
                <a:gd name="connsiteY237" fmla="*/ 2065 h 10000"/>
                <a:gd name="connsiteX238" fmla="*/ 4627 w 10000"/>
                <a:gd name="connsiteY238" fmla="*/ 1909 h 10000"/>
                <a:gd name="connsiteX239" fmla="*/ 4637 w 10000"/>
                <a:gd name="connsiteY239" fmla="*/ 1762 h 10000"/>
                <a:gd name="connsiteX240" fmla="*/ 4667 w 10000"/>
                <a:gd name="connsiteY240" fmla="*/ 1598 h 10000"/>
                <a:gd name="connsiteX241" fmla="*/ 4688 w 10000"/>
                <a:gd name="connsiteY241" fmla="*/ 1443 h 10000"/>
                <a:gd name="connsiteX242" fmla="*/ 4728 w 10000"/>
                <a:gd name="connsiteY242" fmla="*/ 1289 h 10000"/>
                <a:gd name="connsiteX243" fmla="*/ 4778 w 10000"/>
                <a:gd name="connsiteY243" fmla="*/ 1134 h 10000"/>
                <a:gd name="connsiteX244" fmla="*/ 4778 w 10000"/>
                <a:gd name="connsiteY244" fmla="*/ 1134 h 10000"/>
                <a:gd name="connsiteX245" fmla="*/ 4778 w 10000"/>
                <a:gd name="connsiteY245" fmla="*/ 1134 h 10000"/>
                <a:gd name="connsiteX246" fmla="*/ 4778 w 10000"/>
                <a:gd name="connsiteY246" fmla="*/ 1134 h 10000"/>
                <a:gd name="connsiteX247" fmla="*/ 4778 w 10000"/>
                <a:gd name="connsiteY247" fmla="*/ 1134 h 10000"/>
                <a:gd name="connsiteX248" fmla="*/ 4778 w 10000"/>
                <a:gd name="connsiteY248" fmla="*/ 1134 h 10000"/>
                <a:gd name="connsiteX249" fmla="*/ 4788 w 10000"/>
                <a:gd name="connsiteY249" fmla="*/ 1123 h 10000"/>
                <a:gd name="connsiteX250" fmla="*/ 4788 w 10000"/>
                <a:gd name="connsiteY250" fmla="*/ 1123 h 10000"/>
                <a:gd name="connsiteX251" fmla="*/ 4788 w 10000"/>
                <a:gd name="connsiteY251" fmla="*/ 1123 h 10000"/>
                <a:gd name="connsiteX252" fmla="*/ 4788 w 10000"/>
                <a:gd name="connsiteY252" fmla="*/ 1123 h 10000"/>
                <a:gd name="connsiteX253" fmla="*/ 4788 w 10000"/>
                <a:gd name="connsiteY253" fmla="*/ 1114 h 10000"/>
                <a:gd name="connsiteX254" fmla="*/ 4788 w 10000"/>
                <a:gd name="connsiteY254" fmla="*/ 1114 h 10000"/>
                <a:gd name="connsiteX255" fmla="*/ 4788 w 10000"/>
                <a:gd name="connsiteY255" fmla="*/ 1114 h 10000"/>
                <a:gd name="connsiteX256" fmla="*/ 4788 w 10000"/>
                <a:gd name="connsiteY256" fmla="*/ 1114 h 10000"/>
                <a:gd name="connsiteX257" fmla="*/ 4788 w 10000"/>
                <a:gd name="connsiteY257" fmla="*/ 1104 h 10000"/>
                <a:gd name="connsiteX258" fmla="*/ 4788 w 10000"/>
                <a:gd name="connsiteY258" fmla="*/ 1104 h 10000"/>
                <a:gd name="connsiteX259" fmla="*/ 4788 w 10000"/>
                <a:gd name="connsiteY259" fmla="*/ 1104 h 10000"/>
                <a:gd name="connsiteX260" fmla="*/ 4788 w 10000"/>
                <a:gd name="connsiteY260" fmla="*/ 1104 h 10000"/>
                <a:gd name="connsiteX261" fmla="*/ 4788 w 10000"/>
                <a:gd name="connsiteY261" fmla="*/ 1094 h 10000"/>
                <a:gd name="connsiteX262" fmla="*/ 4788 w 10000"/>
                <a:gd name="connsiteY262" fmla="*/ 1094 h 10000"/>
                <a:gd name="connsiteX263" fmla="*/ 4798 w 10000"/>
                <a:gd name="connsiteY263" fmla="*/ 1094 h 10000"/>
                <a:gd name="connsiteX264" fmla="*/ 4859 w 10000"/>
                <a:gd name="connsiteY264" fmla="*/ 853 h 10000"/>
                <a:gd name="connsiteX265" fmla="*/ 4909 w 10000"/>
                <a:gd name="connsiteY265" fmla="*/ 640 h 10000"/>
                <a:gd name="connsiteX266" fmla="*/ 4919 w 10000"/>
                <a:gd name="connsiteY266" fmla="*/ 553 h 10000"/>
                <a:gd name="connsiteX267" fmla="*/ 4919 w 10000"/>
                <a:gd name="connsiteY267" fmla="*/ 454 h 10000"/>
                <a:gd name="connsiteX268" fmla="*/ 4909 w 10000"/>
                <a:gd name="connsiteY268" fmla="*/ 377 h 10000"/>
                <a:gd name="connsiteX269" fmla="*/ 4899 w 10000"/>
                <a:gd name="connsiteY269" fmla="*/ 300 h 10000"/>
                <a:gd name="connsiteX270" fmla="*/ 4859 w 10000"/>
                <a:gd name="connsiteY270" fmla="*/ 233 h 10000"/>
                <a:gd name="connsiteX271" fmla="*/ 4829 w 10000"/>
                <a:gd name="connsiteY271" fmla="*/ 175 h 10000"/>
                <a:gd name="connsiteX272" fmla="*/ 4778 w 10000"/>
                <a:gd name="connsiteY272" fmla="*/ 115 h 10000"/>
                <a:gd name="connsiteX273" fmla="*/ 4708 w 10000"/>
                <a:gd name="connsiteY273" fmla="*/ 77 h 10000"/>
                <a:gd name="connsiteX274" fmla="*/ 4627 w 10000"/>
                <a:gd name="connsiteY274" fmla="*/ 47 h 10000"/>
                <a:gd name="connsiteX275" fmla="*/ 4536 w 10000"/>
                <a:gd name="connsiteY275" fmla="*/ 9 h 10000"/>
                <a:gd name="connsiteX276" fmla="*/ 4425 w 10000"/>
                <a:gd name="connsiteY276" fmla="*/ 0 h 10000"/>
                <a:gd name="connsiteX277" fmla="*/ 4304 w 10000"/>
                <a:gd name="connsiteY277" fmla="*/ 0 h 10000"/>
                <a:gd name="connsiteX278" fmla="*/ 4304 w 10000"/>
                <a:gd name="connsiteY278" fmla="*/ 0 h 10000"/>
                <a:gd name="connsiteX279" fmla="*/ 4304 w 10000"/>
                <a:gd name="connsiteY279"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099 w 10000"/>
                <a:gd name="connsiteY138" fmla="*/ 7344 h 10000"/>
                <a:gd name="connsiteX139" fmla="*/ 6099 w 10000"/>
                <a:gd name="connsiteY139" fmla="*/ 7344 h 10000"/>
                <a:gd name="connsiteX140" fmla="*/ 6099 w 10000"/>
                <a:gd name="connsiteY140" fmla="*/ 7336 h 10000"/>
                <a:gd name="connsiteX141" fmla="*/ 6099 w 10000"/>
                <a:gd name="connsiteY141" fmla="*/ 7336 h 10000"/>
                <a:gd name="connsiteX142" fmla="*/ 6099 w 10000"/>
                <a:gd name="connsiteY142" fmla="*/ 7336 h 10000"/>
                <a:gd name="connsiteX143" fmla="*/ 6099 w 10000"/>
                <a:gd name="connsiteY143" fmla="*/ 7336 h 10000"/>
                <a:gd name="connsiteX144" fmla="*/ 6129 w 10000"/>
                <a:gd name="connsiteY144" fmla="*/ 7016 h 10000"/>
                <a:gd name="connsiteX145" fmla="*/ 6179 w 10000"/>
                <a:gd name="connsiteY145" fmla="*/ 6754 h 10000"/>
                <a:gd name="connsiteX146" fmla="*/ 6240 w 10000"/>
                <a:gd name="connsiteY146" fmla="*/ 6531 h 10000"/>
                <a:gd name="connsiteX147" fmla="*/ 6280 w 10000"/>
                <a:gd name="connsiteY147" fmla="*/ 6453 h 10000"/>
                <a:gd name="connsiteX148" fmla="*/ 6321 w 10000"/>
                <a:gd name="connsiteY148" fmla="*/ 6366 h 10000"/>
                <a:gd name="connsiteX149" fmla="*/ 6351 w 10000"/>
                <a:gd name="connsiteY149" fmla="*/ 6309 h 10000"/>
                <a:gd name="connsiteX150" fmla="*/ 6401 w 10000"/>
                <a:gd name="connsiteY150" fmla="*/ 6250 h 10000"/>
                <a:gd name="connsiteX151" fmla="*/ 6452 w 10000"/>
                <a:gd name="connsiteY151" fmla="*/ 6202 h 10000"/>
                <a:gd name="connsiteX152" fmla="*/ 6512 w 10000"/>
                <a:gd name="connsiteY152" fmla="*/ 6163 h 10000"/>
                <a:gd name="connsiteX153" fmla="*/ 6563 w 10000"/>
                <a:gd name="connsiteY153" fmla="*/ 6134 h 10000"/>
                <a:gd name="connsiteX154" fmla="*/ 6623 w 10000"/>
                <a:gd name="connsiteY154" fmla="*/ 6125 h 10000"/>
                <a:gd name="connsiteX155" fmla="*/ 6694 w 10000"/>
                <a:gd name="connsiteY155" fmla="*/ 6105 h 10000"/>
                <a:gd name="connsiteX156" fmla="*/ 6774 w 10000"/>
                <a:gd name="connsiteY156" fmla="*/ 6096 h 10000"/>
                <a:gd name="connsiteX157" fmla="*/ 6774 w 10000"/>
                <a:gd name="connsiteY157" fmla="*/ 6096 h 10000"/>
                <a:gd name="connsiteX158" fmla="*/ 6774 w 10000"/>
                <a:gd name="connsiteY158" fmla="*/ 6096 h 10000"/>
                <a:gd name="connsiteX159" fmla="*/ 6774 w 10000"/>
                <a:gd name="connsiteY159" fmla="*/ 6096 h 10000"/>
                <a:gd name="connsiteX160" fmla="*/ 6774 w 10000"/>
                <a:gd name="connsiteY160" fmla="*/ 6096 h 10000"/>
                <a:gd name="connsiteX161" fmla="*/ 6774 w 10000"/>
                <a:gd name="connsiteY161" fmla="*/ 6096 h 10000"/>
                <a:gd name="connsiteX162" fmla="*/ 6774 w 10000"/>
                <a:gd name="connsiteY162" fmla="*/ 6096 h 10000"/>
                <a:gd name="connsiteX163" fmla="*/ 6774 w 10000"/>
                <a:gd name="connsiteY163" fmla="*/ 6096 h 10000"/>
                <a:gd name="connsiteX164" fmla="*/ 6875 w 10000"/>
                <a:gd name="connsiteY164" fmla="*/ 6105 h 10000"/>
                <a:gd name="connsiteX165" fmla="*/ 7006 w 10000"/>
                <a:gd name="connsiteY165" fmla="*/ 6134 h 10000"/>
                <a:gd name="connsiteX166" fmla="*/ 7137 w 10000"/>
                <a:gd name="connsiteY166" fmla="*/ 6154 h 10000"/>
                <a:gd name="connsiteX167" fmla="*/ 7268 w 10000"/>
                <a:gd name="connsiteY167" fmla="*/ 6202 h 10000"/>
                <a:gd name="connsiteX168" fmla="*/ 7601 w 10000"/>
                <a:gd name="connsiteY168" fmla="*/ 6318 h 10000"/>
                <a:gd name="connsiteX169" fmla="*/ 7964 w 10000"/>
                <a:gd name="connsiteY169" fmla="*/ 6464 h 10000"/>
                <a:gd name="connsiteX170" fmla="*/ 7964 w 10000"/>
                <a:gd name="connsiteY170" fmla="*/ 6464 h 10000"/>
                <a:gd name="connsiteX171" fmla="*/ 7984 w 10000"/>
                <a:gd name="connsiteY171" fmla="*/ 6464 h 10000"/>
                <a:gd name="connsiteX172" fmla="*/ 7984 w 10000"/>
                <a:gd name="connsiteY172" fmla="*/ 6464 h 10000"/>
                <a:gd name="connsiteX173" fmla="*/ 7994 w 10000"/>
                <a:gd name="connsiteY173" fmla="*/ 6464 h 10000"/>
                <a:gd name="connsiteX174" fmla="*/ 7994 w 10000"/>
                <a:gd name="connsiteY174" fmla="*/ 6464 h 10000"/>
                <a:gd name="connsiteX175" fmla="*/ 8216 w 10000"/>
                <a:gd name="connsiteY175" fmla="*/ 6540 h 10000"/>
                <a:gd name="connsiteX176" fmla="*/ 8407 w 10000"/>
                <a:gd name="connsiteY176" fmla="*/ 6601 h 10000"/>
                <a:gd name="connsiteX177" fmla="*/ 8599 w 10000"/>
                <a:gd name="connsiteY177" fmla="*/ 6639 h 10000"/>
                <a:gd name="connsiteX178" fmla="*/ 8770 w 10000"/>
                <a:gd name="connsiteY178" fmla="*/ 6648 h 10000"/>
                <a:gd name="connsiteX179" fmla="*/ 8770 w 10000"/>
                <a:gd name="connsiteY179" fmla="*/ 6648 h 10000"/>
                <a:gd name="connsiteX180" fmla="*/ 8770 w 10000"/>
                <a:gd name="connsiteY180" fmla="*/ 6648 h 10000"/>
                <a:gd name="connsiteX181" fmla="*/ 8770 w 10000"/>
                <a:gd name="connsiteY181" fmla="*/ 6648 h 10000"/>
                <a:gd name="connsiteX182" fmla="*/ 8770 w 10000"/>
                <a:gd name="connsiteY182" fmla="*/ 6648 h 10000"/>
                <a:gd name="connsiteX183" fmla="*/ 8770 w 10000"/>
                <a:gd name="connsiteY183" fmla="*/ 6648 h 10000"/>
                <a:gd name="connsiteX184" fmla="*/ 8911 w 10000"/>
                <a:gd name="connsiteY184" fmla="*/ 6639 h 10000"/>
                <a:gd name="connsiteX185" fmla="*/ 9032 w 10000"/>
                <a:gd name="connsiteY185" fmla="*/ 6601 h 10000"/>
                <a:gd name="connsiteX186" fmla="*/ 9093 w 10000"/>
                <a:gd name="connsiteY186" fmla="*/ 6578 h 10000"/>
                <a:gd name="connsiteX187" fmla="*/ 9143 w 10000"/>
                <a:gd name="connsiteY187" fmla="*/ 6550 h 10000"/>
                <a:gd name="connsiteX188" fmla="*/ 9194 w 10000"/>
                <a:gd name="connsiteY188" fmla="*/ 6522 h 10000"/>
                <a:gd name="connsiteX189" fmla="*/ 9244 w 10000"/>
                <a:gd name="connsiteY189" fmla="*/ 6473 h 10000"/>
                <a:gd name="connsiteX190" fmla="*/ 9274 w 10000"/>
                <a:gd name="connsiteY190" fmla="*/ 6426 h 10000"/>
                <a:gd name="connsiteX191" fmla="*/ 9315 w 10000"/>
                <a:gd name="connsiteY191" fmla="*/ 6366 h 10000"/>
                <a:gd name="connsiteX192" fmla="*/ 9375 w 10000"/>
                <a:gd name="connsiteY192" fmla="*/ 6232 h 10000"/>
                <a:gd name="connsiteX193" fmla="*/ 9425 w 10000"/>
                <a:gd name="connsiteY193" fmla="*/ 6047 h 10000"/>
                <a:gd name="connsiteX194" fmla="*/ 9446 w 10000"/>
                <a:gd name="connsiteY194" fmla="*/ 5853 h 10000"/>
                <a:gd name="connsiteX195" fmla="*/ 9456 w 10000"/>
                <a:gd name="connsiteY195" fmla="*/ 5600 h 10000"/>
                <a:gd name="connsiteX196" fmla="*/ 9446 w 10000"/>
                <a:gd name="connsiteY196" fmla="*/ 5330 h 10000"/>
                <a:gd name="connsiteX197" fmla="*/ 9415 w 10000"/>
                <a:gd name="connsiteY197" fmla="*/ 5020 h 10000"/>
                <a:gd name="connsiteX198" fmla="*/ 9365 w 10000"/>
                <a:gd name="connsiteY198" fmla="*/ 4650 h 10000"/>
                <a:gd name="connsiteX199" fmla="*/ 9284 w 10000"/>
                <a:gd name="connsiteY199" fmla="*/ 4254 h 10000"/>
                <a:gd name="connsiteX200" fmla="*/ 9204 w 10000"/>
                <a:gd name="connsiteY200" fmla="*/ 3789 h 10000"/>
                <a:gd name="connsiteX201" fmla="*/ 9083 w 10000"/>
                <a:gd name="connsiteY201" fmla="*/ 3304 h 10000"/>
                <a:gd name="connsiteX202" fmla="*/ 8931 w 10000"/>
                <a:gd name="connsiteY202" fmla="*/ 2763 h 10000"/>
                <a:gd name="connsiteX203" fmla="*/ 8931 w 10000"/>
                <a:gd name="connsiteY203" fmla="*/ 2763 h 10000"/>
                <a:gd name="connsiteX204" fmla="*/ 8931 w 10000"/>
                <a:gd name="connsiteY204" fmla="*/ 2723 h 10000"/>
                <a:gd name="connsiteX205" fmla="*/ 8931 w 10000"/>
                <a:gd name="connsiteY205" fmla="*/ 2723 h 10000"/>
                <a:gd name="connsiteX206" fmla="*/ 8921 w 10000"/>
                <a:gd name="connsiteY206" fmla="*/ 2713 h 10000"/>
                <a:gd name="connsiteX207" fmla="*/ 8921 w 10000"/>
                <a:gd name="connsiteY207" fmla="*/ 2713 h 10000"/>
                <a:gd name="connsiteX208" fmla="*/ 8911 w 10000"/>
                <a:gd name="connsiteY208" fmla="*/ 2665 h 10000"/>
                <a:gd name="connsiteX209" fmla="*/ 8911 w 10000"/>
                <a:gd name="connsiteY209" fmla="*/ 2665 h 10000"/>
                <a:gd name="connsiteX210" fmla="*/ 8911 w 10000"/>
                <a:gd name="connsiteY210" fmla="*/ 2656 h 10000"/>
                <a:gd name="connsiteX211" fmla="*/ 8911 w 10000"/>
                <a:gd name="connsiteY211" fmla="*/ 2656 h 10000"/>
                <a:gd name="connsiteX212" fmla="*/ 8911 w 10000"/>
                <a:gd name="connsiteY212" fmla="*/ 2656 h 10000"/>
                <a:gd name="connsiteX213" fmla="*/ 8911 w 10000"/>
                <a:gd name="connsiteY213" fmla="*/ 2656 h 10000"/>
                <a:gd name="connsiteX214" fmla="*/ 8478 w 10000"/>
                <a:gd name="connsiteY214" fmla="*/ 2685 h 10000"/>
                <a:gd name="connsiteX215" fmla="*/ 8044 w 10000"/>
                <a:gd name="connsiteY215" fmla="*/ 2723 h 10000"/>
                <a:gd name="connsiteX216" fmla="*/ 7147 w 10000"/>
                <a:gd name="connsiteY216" fmla="*/ 2819 h 10000"/>
                <a:gd name="connsiteX217" fmla="*/ 6300 w 10000"/>
                <a:gd name="connsiteY217" fmla="*/ 2917 h 10000"/>
                <a:gd name="connsiteX218" fmla="*/ 5917 w 10000"/>
                <a:gd name="connsiteY218" fmla="*/ 2946 h 10000"/>
                <a:gd name="connsiteX219" fmla="*/ 5554 w 10000"/>
                <a:gd name="connsiteY219" fmla="*/ 2975 h 10000"/>
                <a:gd name="connsiteX220" fmla="*/ 5554 w 10000"/>
                <a:gd name="connsiteY220" fmla="*/ 2975 h 10000"/>
                <a:gd name="connsiteX221" fmla="*/ 5484 w 10000"/>
                <a:gd name="connsiteY221" fmla="*/ 2975 h 10000"/>
                <a:gd name="connsiteX222" fmla="*/ 5484 w 10000"/>
                <a:gd name="connsiteY222" fmla="*/ 2975 h 10000"/>
                <a:gd name="connsiteX223" fmla="*/ 5484 w 10000"/>
                <a:gd name="connsiteY223" fmla="*/ 2975 h 10000"/>
                <a:gd name="connsiteX224" fmla="*/ 5484 w 10000"/>
                <a:gd name="connsiteY224" fmla="*/ 2975 h 10000"/>
                <a:gd name="connsiteX225" fmla="*/ 5484 w 10000"/>
                <a:gd name="connsiteY225" fmla="*/ 2975 h 10000"/>
                <a:gd name="connsiteX226" fmla="*/ 5484 w 10000"/>
                <a:gd name="connsiteY226" fmla="*/ 2975 h 10000"/>
                <a:gd name="connsiteX227" fmla="*/ 5484 w 10000"/>
                <a:gd name="connsiteY227" fmla="*/ 2975 h 10000"/>
                <a:gd name="connsiteX228" fmla="*/ 5313 w 10000"/>
                <a:gd name="connsiteY228" fmla="*/ 2955 h 10000"/>
                <a:gd name="connsiteX229" fmla="*/ 5151 w 10000"/>
                <a:gd name="connsiteY229" fmla="*/ 2927 h 10000"/>
                <a:gd name="connsiteX230" fmla="*/ 5030 w 10000"/>
                <a:gd name="connsiteY230" fmla="*/ 2868 h 10000"/>
                <a:gd name="connsiteX231" fmla="*/ 4919 w 10000"/>
                <a:gd name="connsiteY231" fmla="*/ 2790 h 10000"/>
                <a:gd name="connsiteX232" fmla="*/ 4829 w 10000"/>
                <a:gd name="connsiteY232" fmla="*/ 2703 h 10000"/>
                <a:gd name="connsiteX233" fmla="*/ 4748 w 10000"/>
                <a:gd name="connsiteY233" fmla="*/ 2597 h 10000"/>
                <a:gd name="connsiteX234" fmla="*/ 4708 w 10000"/>
                <a:gd name="connsiteY234" fmla="*/ 2482 h 10000"/>
                <a:gd name="connsiteX235" fmla="*/ 4667 w 10000"/>
                <a:gd name="connsiteY235" fmla="*/ 2346 h 10000"/>
                <a:gd name="connsiteX236" fmla="*/ 4637 w 10000"/>
                <a:gd name="connsiteY236" fmla="*/ 2210 h 10000"/>
                <a:gd name="connsiteX237" fmla="*/ 4627 w 10000"/>
                <a:gd name="connsiteY237" fmla="*/ 2065 h 10000"/>
                <a:gd name="connsiteX238" fmla="*/ 4627 w 10000"/>
                <a:gd name="connsiteY238" fmla="*/ 1909 h 10000"/>
                <a:gd name="connsiteX239" fmla="*/ 4637 w 10000"/>
                <a:gd name="connsiteY239" fmla="*/ 1762 h 10000"/>
                <a:gd name="connsiteX240" fmla="*/ 4667 w 10000"/>
                <a:gd name="connsiteY240" fmla="*/ 1598 h 10000"/>
                <a:gd name="connsiteX241" fmla="*/ 4688 w 10000"/>
                <a:gd name="connsiteY241" fmla="*/ 1443 h 10000"/>
                <a:gd name="connsiteX242" fmla="*/ 4728 w 10000"/>
                <a:gd name="connsiteY242" fmla="*/ 1289 h 10000"/>
                <a:gd name="connsiteX243" fmla="*/ 4778 w 10000"/>
                <a:gd name="connsiteY243" fmla="*/ 1134 h 10000"/>
                <a:gd name="connsiteX244" fmla="*/ 4778 w 10000"/>
                <a:gd name="connsiteY244" fmla="*/ 1134 h 10000"/>
                <a:gd name="connsiteX245" fmla="*/ 4778 w 10000"/>
                <a:gd name="connsiteY245" fmla="*/ 1134 h 10000"/>
                <a:gd name="connsiteX246" fmla="*/ 4778 w 10000"/>
                <a:gd name="connsiteY246" fmla="*/ 1134 h 10000"/>
                <a:gd name="connsiteX247" fmla="*/ 4778 w 10000"/>
                <a:gd name="connsiteY247" fmla="*/ 1134 h 10000"/>
                <a:gd name="connsiteX248" fmla="*/ 4778 w 10000"/>
                <a:gd name="connsiteY248" fmla="*/ 1134 h 10000"/>
                <a:gd name="connsiteX249" fmla="*/ 4788 w 10000"/>
                <a:gd name="connsiteY249" fmla="*/ 1123 h 10000"/>
                <a:gd name="connsiteX250" fmla="*/ 4788 w 10000"/>
                <a:gd name="connsiteY250" fmla="*/ 1123 h 10000"/>
                <a:gd name="connsiteX251" fmla="*/ 4788 w 10000"/>
                <a:gd name="connsiteY251" fmla="*/ 1123 h 10000"/>
                <a:gd name="connsiteX252" fmla="*/ 4788 w 10000"/>
                <a:gd name="connsiteY252" fmla="*/ 1123 h 10000"/>
                <a:gd name="connsiteX253" fmla="*/ 4788 w 10000"/>
                <a:gd name="connsiteY253" fmla="*/ 1114 h 10000"/>
                <a:gd name="connsiteX254" fmla="*/ 4788 w 10000"/>
                <a:gd name="connsiteY254" fmla="*/ 1114 h 10000"/>
                <a:gd name="connsiteX255" fmla="*/ 4788 w 10000"/>
                <a:gd name="connsiteY255" fmla="*/ 1114 h 10000"/>
                <a:gd name="connsiteX256" fmla="*/ 4788 w 10000"/>
                <a:gd name="connsiteY256" fmla="*/ 1114 h 10000"/>
                <a:gd name="connsiteX257" fmla="*/ 4788 w 10000"/>
                <a:gd name="connsiteY257" fmla="*/ 1104 h 10000"/>
                <a:gd name="connsiteX258" fmla="*/ 4788 w 10000"/>
                <a:gd name="connsiteY258" fmla="*/ 1104 h 10000"/>
                <a:gd name="connsiteX259" fmla="*/ 4788 w 10000"/>
                <a:gd name="connsiteY259" fmla="*/ 1104 h 10000"/>
                <a:gd name="connsiteX260" fmla="*/ 4788 w 10000"/>
                <a:gd name="connsiteY260" fmla="*/ 1104 h 10000"/>
                <a:gd name="connsiteX261" fmla="*/ 4788 w 10000"/>
                <a:gd name="connsiteY261" fmla="*/ 1094 h 10000"/>
                <a:gd name="connsiteX262" fmla="*/ 4788 w 10000"/>
                <a:gd name="connsiteY262" fmla="*/ 1094 h 10000"/>
                <a:gd name="connsiteX263" fmla="*/ 4859 w 10000"/>
                <a:gd name="connsiteY263" fmla="*/ 853 h 10000"/>
                <a:gd name="connsiteX264" fmla="*/ 4909 w 10000"/>
                <a:gd name="connsiteY264" fmla="*/ 640 h 10000"/>
                <a:gd name="connsiteX265" fmla="*/ 4919 w 10000"/>
                <a:gd name="connsiteY265" fmla="*/ 553 h 10000"/>
                <a:gd name="connsiteX266" fmla="*/ 4919 w 10000"/>
                <a:gd name="connsiteY266" fmla="*/ 454 h 10000"/>
                <a:gd name="connsiteX267" fmla="*/ 4909 w 10000"/>
                <a:gd name="connsiteY267" fmla="*/ 377 h 10000"/>
                <a:gd name="connsiteX268" fmla="*/ 4899 w 10000"/>
                <a:gd name="connsiteY268" fmla="*/ 300 h 10000"/>
                <a:gd name="connsiteX269" fmla="*/ 4859 w 10000"/>
                <a:gd name="connsiteY269" fmla="*/ 233 h 10000"/>
                <a:gd name="connsiteX270" fmla="*/ 4829 w 10000"/>
                <a:gd name="connsiteY270" fmla="*/ 175 h 10000"/>
                <a:gd name="connsiteX271" fmla="*/ 4778 w 10000"/>
                <a:gd name="connsiteY271" fmla="*/ 115 h 10000"/>
                <a:gd name="connsiteX272" fmla="*/ 4708 w 10000"/>
                <a:gd name="connsiteY272" fmla="*/ 77 h 10000"/>
                <a:gd name="connsiteX273" fmla="*/ 4627 w 10000"/>
                <a:gd name="connsiteY273" fmla="*/ 47 h 10000"/>
                <a:gd name="connsiteX274" fmla="*/ 4536 w 10000"/>
                <a:gd name="connsiteY274" fmla="*/ 9 h 10000"/>
                <a:gd name="connsiteX275" fmla="*/ 4425 w 10000"/>
                <a:gd name="connsiteY275" fmla="*/ 0 h 10000"/>
                <a:gd name="connsiteX276" fmla="*/ 4304 w 10000"/>
                <a:gd name="connsiteY276" fmla="*/ 0 h 10000"/>
                <a:gd name="connsiteX277" fmla="*/ 4304 w 10000"/>
                <a:gd name="connsiteY277" fmla="*/ 0 h 10000"/>
                <a:gd name="connsiteX278" fmla="*/ 4304 w 10000"/>
                <a:gd name="connsiteY278"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099 w 10000"/>
                <a:gd name="connsiteY138" fmla="*/ 7344 h 10000"/>
                <a:gd name="connsiteX139" fmla="*/ 6099 w 10000"/>
                <a:gd name="connsiteY139" fmla="*/ 7344 h 10000"/>
                <a:gd name="connsiteX140" fmla="*/ 6099 w 10000"/>
                <a:gd name="connsiteY140" fmla="*/ 7336 h 10000"/>
                <a:gd name="connsiteX141" fmla="*/ 6099 w 10000"/>
                <a:gd name="connsiteY141" fmla="*/ 7336 h 10000"/>
                <a:gd name="connsiteX142" fmla="*/ 6099 w 10000"/>
                <a:gd name="connsiteY142" fmla="*/ 7336 h 10000"/>
                <a:gd name="connsiteX143" fmla="*/ 6129 w 10000"/>
                <a:gd name="connsiteY143" fmla="*/ 7016 h 10000"/>
                <a:gd name="connsiteX144" fmla="*/ 6179 w 10000"/>
                <a:gd name="connsiteY144" fmla="*/ 6754 h 10000"/>
                <a:gd name="connsiteX145" fmla="*/ 6240 w 10000"/>
                <a:gd name="connsiteY145" fmla="*/ 6531 h 10000"/>
                <a:gd name="connsiteX146" fmla="*/ 6280 w 10000"/>
                <a:gd name="connsiteY146" fmla="*/ 6453 h 10000"/>
                <a:gd name="connsiteX147" fmla="*/ 6321 w 10000"/>
                <a:gd name="connsiteY147" fmla="*/ 6366 h 10000"/>
                <a:gd name="connsiteX148" fmla="*/ 6351 w 10000"/>
                <a:gd name="connsiteY148" fmla="*/ 6309 h 10000"/>
                <a:gd name="connsiteX149" fmla="*/ 6401 w 10000"/>
                <a:gd name="connsiteY149" fmla="*/ 6250 h 10000"/>
                <a:gd name="connsiteX150" fmla="*/ 6452 w 10000"/>
                <a:gd name="connsiteY150" fmla="*/ 6202 h 10000"/>
                <a:gd name="connsiteX151" fmla="*/ 6512 w 10000"/>
                <a:gd name="connsiteY151" fmla="*/ 6163 h 10000"/>
                <a:gd name="connsiteX152" fmla="*/ 6563 w 10000"/>
                <a:gd name="connsiteY152" fmla="*/ 6134 h 10000"/>
                <a:gd name="connsiteX153" fmla="*/ 6623 w 10000"/>
                <a:gd name="connsiteY153" fmla="*/ 6125 h 10000"/>
                <a:gd name="connsiteX154" fmla="*/ 6694 w 10000"/>
                <a:gd name="connsiteY154" fmla="*/ 6105 h 10000"/>
                <a:gd name="connsiteX155" fmla="*/ 6774 w 10000"/>
                <a:gd name="connsiteY155" fmla="*/ 6096 h 10000"/>
                <a:gd name="connsiteX156" fmla="*/ 6774 w 10000"/>
                <a:gd name="connsiteY156" fmla="*/ 6096 h 10000"/>
                <a:gd name="connsiteX157" fmla="*/ 6774 w 10000"/>
                <a:gd name="connsiteY157" fmla="*/ 6096 h 10000"/>
                <a:gd name="connsiteX158" fmla="*/ 6774 w 10000"/>
                <a:gd name="connsiteY158" fmla="*/ 6096 h 10000"/>
                <a:gd name="connsiteX159" fmla="*/ 6774 w 10000"/>
                <a:gd name="connsiteY159" fmla="*/ 6096 h 10000"/>
                <a:gd name="connsiteX160" fmla="*/ 6774 w 10000"/>
                <a:gd name="connsiteY160" fmla="*/ 6096 h 10000"/>
                <a:gd name="connsiteX161" fmla="*/ 6774 w 10000"/>
                <a:gd name="connsiteY161" fmla="*/ 6096 h 10000"/>
                <a:gd name="connsiteX162" fmla="*/ 6774 w 10000"/>
                <a:gd name="connsiteY162" fmla="*/ 6096 h 10000"/>
                <a:gd name="connsiteX163" fmla="*/ 6875 w 10000"/>
                <a:gd name="connsiteY163" fmla="*/ 6105 h 10000"/>
                <a:gd name="connsiteX164" fmla="*/ 7006 w 10000"/>
                <a:gd name="connsiteY164" fmla="*/ 6134 h 10000"/>
                <a:gd name="connsiteX165" fmla="*/ 7137 w 10000"/>
                <a:gd name="connsiteY165" fmla="*/ 6154 h 10000"/>
                <a:gd name="connsiteX166" fmla="*/ 7268 w 10000"/>
                <a:gd name="connsiteY166" fmla="*/ 6202 h 10000"/>
                <a:gd name="connsiteX167" fmla="*/ 7601 w 10000"/>
                <a:gd name="connsiteY167" fmla="*/ 6318 h 10000"/>
                <a:gd name="connsiteX168" fmla="*/ 7964 w 10000"/>
                <a:gd name="connsiteY168" fmla="*/ 6464 h 10000"/>
                <a:gd name="connsiteX169" fmla="*/ 7964 w 10000"/>
                <a:gd name="connsiteY169" fmla="*/ 6464 h 10000"/>
                <a:gd name="connsiteX170" fmla="*/ 7984 w 10000"/>
                <a:gd name="connsiteY170" fmla="*/ 6464 h 10000"/>
                <a:gd name="connsiteX171" fmla="*/ 7984 w 10000"/>
                <a:gd name="connsiteY171" fmla="*/ 6464 h 10000"/>
                <a:gd name="connsiteX172" fmla="*/ 7994 w 10000"/>
                <a:gd name="connsiteY172" fmla="*/ 6464 h 10000"/>
                <a:gd name="connsiteX173" fmla="*/ 7994 w 10000"/>
                <a:gd name="connsiteY173" fmla="*/ 6464 h 10000"/>
                <a:gd name="connsiteX174" fmla="*/ 8216 w 10000"/>
                <a:gd name="connsiteY174" fmla="*/ 6540 h 10000"/>
                <a:gd name="connsiteX175" fmla="*/ 8407 w 10000"/>
                <a:gd name="connsiteY175" fmla="*/ 6601 h 10000"/>
                <a:gd name="connsiteX176" fmla="*/ 8599 w 10000"/>
                <a:gd name="connsiteY176" fmla="*/ 6639 h 10000"/>
                <a:gd name="connsiteX177" fmla="*/ 8770 w 10000"/>
                <a:gd name="connsiteY177" fmla="*/ 6648 h 10000"/>
                <a:gd name="connsiteX178" fmla="*/ 8770 w 10000"/>
                <a:gd name="connsiteY178" fmla="*/ 6648 h 10000"/>
                <a:gd name="connsiteX179" fmla="*/ 8770 w 10000"/>
                <a:gd name="connsiteY179" fmla="*/ 6648 h 10000"/>
                <a:gd name="connsiteX180" fmla="*/ 8770 w 10000"/>
                <a:gd name="connsiteY180" fmla="*/ 6648 h 10000"/>
                <a:gd name="connsiteX181" fmla="*/ 8770 w 10000"/>
                <a:gd name="connsiteY181" fmla="*/ 6648 h 10000"/>
                <a:gd name="connsiteX182" fmla="*/ 8770 w 10000"/>
                <a:gd name="connsiteY182" fmla="*/ 6648 h 10000"/>
                <a:gd name="connsiteX183" fmla="*/ 8911 w 10000"/>
                <a:gd name="connsiteY183" fmla="*/ 6639 h 10000"/>
                <a:gd name="connsiteX184" fmla="*/ 9032 w 10000"/>
                <a:gd name="connsiteY184" fmla="*/ 6601 h 10000"/>
                <a:gd name="connsiteX185" fmla="*/ 9093 w 10000"/>
                <a:gd name="connsiteY185" fmla="*/ 6578 h 10000"/>
                <a:gd name="connsiteX186" fmla="*/ 9143 w 10000"/>
                <a:gd name="connsiteY186" fmla="*/ 6550 h 10000"/>
                <a:gd name="connsiteX187" fmla="*/ 9194 w 10000"/>
                <a:gd name="connsiteY187" fmla="*/ 6522 h 10000"/>
                <a:gd name="connsiteX188" fmla="*/ 9244 w 10000"/>
                <a:gd name="connsiteY188" fmla="*/ 6473 h 10000"/>
                <a:gd name="connsiteX189" fmla="*/ 9274 w 10000"/>
                <a:gd name="connsiteY189" fmla="*/ 6426 h 10000"/>
                <a:gd name="connsiteX190" fmla="*/ 9315 w 10000"/>
                <a:gd name="connsiteY190" fmla="*/ 6366 h 10000"/>
                <a:gd name="connsiteX191" fmla="*/ 9375 w 10000"/>
                <a:gd name="connsiteY191" fmla="*/ 6232 h 10000"/>
                <a:gd name="connsiteX192" fmla="*/ 9425 w 10000"/>
                <a:gd name="connsiteY192" fmla="*/ 6047 h 10000"/>
                <a:gd name="connsiteX193" fmla="*/ 9446 w 10000"/>
                <a:gd name="connsiteY193" fmla="*/ 5853 h 10000"/>
                <a:gd name="connsiteX194" fmla="*/ 9456 w 10000"/>
                <a:gd name="connsiteY194" fmla="*/ 5600 h 10000"/>
                <a:gd name="connsiteX195" fmla="*/ 9446 w 10000"/>
                <a:gd name="connsiteY195" fmla="*/ 5330 h 10000"/>
                <a:gd name="connsiteX196" fmla="*/ 9415 w 10000"/>
                <a:gd name="connsiteY196" fmla="*/ 5020 h 10000"/>
                <a:gd name="connsiteX197" fmla="*/ 9365 w 10000"/>
                <a:gd name="connsiteY197" fmla="*/ 4650 h 10000"/>
                <a:gd name="connsiteX198" fmla="*/ 9284 w 10000"/>
                <a:gd name="connsiteY198" fmla="*/ 4254 h 10000"/>
                <a:gd name="connsiteX199" fmla="*/ 9204 w 10000"/>
                <a:gd name="connsiteY199" fmla="*/ 3789 h 10000"/>
                <a:gd name="connsiteX200" fmla="*/ 9083 w 10000"/>
                <a:gd name="connsiteY200" fmla="*/ 3304 h 10000"/>
                <a:gd name="connsiteX201" fmla="*/ 8931 w 10000"/>
                <a:gd name="connsiteY201" fmla="*/ 2763 h 10000"/>
                <a:gd name="connsiteX202" fmla="*/ 8931 w 10000"/>
                <a:gd name="connsiteY202" fmla="*/ 2763 h 10000"/>
                <a:gd name="connsiteX203" fmla="*/ 8931 w 10000"/>
                <a:gd name="connsiteY203" fmla="*/ 2723 h 10000"/>
                <a:gd name="connsiteX204" fmla="*/ 8931 w 10000"/>
                <a:gd name="connsiteY204" fmla="*/ 2723 h 10000"/>
                <a:gd name="connsiteX205" fmla="*/ 8921 w 10000"/>
                <a:gd name="connsiteY205" fmla="*/ 2713 h 10000"/>
                <a:gd name="connsiteX206" fmla="*/ 8921 w 10000"/>
                <a:gd name="connsiteY206" fmla="*/ 2713 h 10000"/>
                <a:gd name="connsiteX207" fmla="*/ 8911 w 10000"/>
                <a:gd name="connsiteY207" fmla="*/ 2665 h 10000"/>
                <a:gd name="connsiteX208" fmla="*/ 8911 w 10000"/>
                <a:gd name="connsiteY208" fmla="*/ 2665 h 10000"/>
                <a:gd name="connsiteX209" fmla="*/ 8911 w 10000"/>
                <a:gd name="connsiteY209" fmla="*/ 2656 h 10000"/>
                <a:gd name="connsiteX210" fmla="*/ 8911 w 10000"/>
                <a:gd name="connsiteY210" fmla="*/ 2656 h 10000"/>
                <a:gd name="connsiteX211" fmla="*/ 8911 w 10000"/>
                <a:gd name="connsiteY211" fmla="*/ 2656 h 10000"/>
                <a:gd name="connsiteX212" fmla="*/ 8911 w 10000"/>
                <a:gd name="connsiteY212" fmla="*/ 2656 h 10000"/>
                <a:gd name="connsiteX213" fmla="*/ 8478 w 10000"/>
                <a:gd name="connsiteY213" fmla="*/ 2685 h 10000"/>
                <a:gd name="connsiteX214" fmla="*/ 8044 w 10000"/>
                <a:gd name="connsiteY214" fmla="*/ 2723 h 10000"/>
                <a:gd name="connsiteX215" fmla="*/ 7147 w 10000"/>
                <a:gd name="connsiteY215" fmla="*/ 2819 h 10000"/>
                <a:gd name="connsiteX216" fmla="*/ 6300 w 10000"/>
                <a:gd name="connsiteY216" fmla="*/ 2917 h 10000"/>
                <a:gd name="connsiteX217" fmla="*/ 5917 w 10000"/>
                <a:gd name="connsiteY217" fmla="*/ 2946 h 10000"/>
                <a:gd name="connsiteX218" fmla="*/ 5554 w 10000"/>
                <a:gd name="connsiteY218" fmla="*/ 2975 h 10000"/>
                <a:gd name="connsiteX219" fmla="*/ 5554 w 10000"/>
                <a:gd name="connsiteY219" fmla="*/ 2975 h 10000"/>
                <a:gd name="connsiteX220" fmla="*/ 5484 w 10000"/>
                <a:gd name="connsiteY220" fmla="*/ 2975 h 10000"/>
                <a:gd name="connsiteX221" fmla="*/ 5484 w 10000"/>
                <a:gd name="connsiteY221" fmla="*/ 2975 h 10000"/>
                <a:gd name="connsiteX222" fmla="*/ 5484 w 10000"/>
                <a:gd name="connsiteY222" fmla="*/ 2975 h 10000"/>
                <a:gd name="connsiteX223" fmla="*/ 5484 w 10000"/>
                <a:gd name="connsiteY223" fmla="*/ 2975 h 10000"/>
                <a:gd name="connsiteX224" fmla="*/ 5484 w 10000"/>
                <a:gd name="connsiteY224" fmla="*/ 2975 h 10000"/>
                <a:gd name="connsiteX225" fmla="*/ 5484 w 10000"/>
                <a:gd name="connsiteY225" fmla="*/ 2975 h 10000"/>
                <a:gd name="connsiteX226" fmla="*/ 5484 w 10000"/>
                <a:gd name="connsiteY226" fmla="*/ 2975 h 10000"/>
                <a:gd name="connsiteX227" fmla="*/ 5313 w 10000"/>
                <a:gd name="connsiteY227" fmla="*/ 2955 h 10000"/>
                <a:gd name="connsiteX228" fmla="*/ 5151 w 10000"/>
                <a:gd name="connsiteY228" fmla="*/ 2927 h 10000"/>
                <a:gd name="connsiteX229" fmla="*/ 5030 w 10000"/>
                <a:gd name="connsiteY229" fmla="*/ 2868 h 10000"/>
                <a:gd name="connsiteX230" fmla="*/ 4919 w 10000"/>
                <a:gd name="connsiteY230" fmla="*/ 2790 h 10000"/>
                <a:gd name="connsiteX231" fmla="*/ 4829 w 10000"/>
                <a:gd name="connsiteY231" fmla="*/ 2703 h 10000"/>
                <a:gd name="connsiteX232" fmla="*/ 4748 w 10000"/>
                <a:gd name="connsiteY232" fmla="*/ 2597 h 10000"/>
                <a:gd name="connsiteX233" fmla="*/ 4708 w 10000"/>
                <a:gd name="connsiteY233" fmla="*/ 2482 h 10000"/>
                <a:gd name="connsiteX234" fmla="*/ 4667 w 10000"/>
                <a:gd name="connsiteY234" fmla="*/ 2346 h 10000"/>
                <a:gd name="connsiteX235" fmla="*/ 4637 w 10000"/>
                <a:gd name="connsiteY235" fmla="*/ 2210 h 10000"/>
                <a:gd name="connsiteX236" fmla="*/ 4627 w 10000"/>
                <a:gd name="connsiteY236" fmla="*/ 2065 h 10000"/>
                <a:gd name="connsiteX237" fmla="*/ 4627 w 10000"/>
                <a:gd name="connsiteY237" fmla="*/ 1909 h 10000"/>
                <a:gd name="connsiteX238" fmla="*/ 4637 w 10000"/>
                <a:gd name="connsiteY238" fmla="*/ 1762 h 10000"/>
                <a:gd name="connsiteX239" fmla="*/ 4667 w 10000"/>
                <a:gd name="connsiteY239" fmla="*/ 1598 h 10000"/>
                <a:gd name="connsiteX240" fmla="*/ 4688 w 10000"/>
                <a:gd name="connsiteY240" fmla="*/ 1443 h 10000"/>
                <a:gd name="connsiteX241" fmla="*/ 4728 w 10000"/>
                <a:gd name="connsiteY241" fmla="*/ 1289 h 10000"/>
                <a:gd name="connsiteX242" fmla="*/ 4778 w 10000"/>
                <a:gd name="connsiteY242" fmla="*/ 1134 h 10000"/>
                <a:gd name="connsiteX243" fmla="*/ 4778 w 10000"/>
                <a:gd name="connsiteY243" fmla="*/ 1134 h 10000"/>
                <a:gd name="connsiteX244" fmla="*/ 4778 w 10000"/>
                <a:gd name="connsiteY244" fmla="*/ 1134 h 10000"/>
                <a:gd name="connsiteX245" fmla="*/ 4778 w 10000"/>
                <a:gd name="connsiteY245" fmla="*/ 1134 h 10000"/>
                <a:gd name="connsiteX246" fmla="*/ 4778 w 10000"/>
                <a:gd name="connsiteY246" fmla="*/ 1134 h 10000"/>
                <a:gd name="connsiteX247" fmla="*/ 4778 w 10000"/>
                <a:gd name="connsiteY247" fmla="*/ 1134 h 10000"/>
                <a:gd name="connsiteX248" fmla="*/ 4788 w 10000"/>
                <a:gd name="connsiteY248" fmla="*/ 1123 h 10000"/>
                <a:gd name="connsiteX249" fmla="*/ 4788 w 10000"/>
                <a:gd name="connsiteY249" fmla="*/ 1123 h 10000"/>
                <a:gd name="connsiteX250" fmla="*/ 4788 w 10000"/>
                <a:gd name="connsiteY250" fmla="*/ 1123 h 10000"/>
                <a:gd name="connsiteX251" fmla="*/ 4788 w 10000"/>
                <a:gd name="connsiteY251" fmla="*/ 1123 h 10000"/>
                <a:gd name="connsiteX252" fmla="*/ 4788 w 10000"/>
                <a:gd name="connsiteY252" fmla="*/ 1114 h 10000"/>
                <a:gd name="connsiteX253" fmla="*/ 4788 w 10000"/>
                <a:gd name="connsiteY253" fmla="*/ 1114 h 10000"/>
                <a:gd name="connsiteX254" fmla="*/ 4788 w 10000"/>
                <a:gd name="connsiteY254" fmla="*/ 1114 h 10000"/>
                <a:gd name="connsiteX255" fmla="*/ 4788 w 10000"/>
                <a:gd name="connsiteY255" fmla="*/ 1114 h 10000"/>
                <a:gd name="connsiteX256" fmla="*/ 4788 w 10000"/>
                <a:gd name="connsiteY256" fmla="*/ 1104 h 10000"/>
                <a:gd name="connsiteX257" fmla="*/ 4788 w 10000"/>
                <a:gd name="connsiteY257" fmla="*/ 1104 h 10000"/>
                <a:gd name="connsiteX258" fmla="*/ 4788 w 10000"/>
                <a:gd name="connsiteY258" fmla="*/ 1104 h 10000"/>
                <a:gd name="connsiteX259" fmla="*/ 4788 w 10000"/>
                <a:gd name="connsiteY259" fmla="*/ 1104 h 10000"/>
                <a:gd name="connsiteX260" fmla="*/ 4788 w 10000"/>
                <a:gd name="connsiteY260" fmla="*/ 1094 h 10000"/>
                <a:gd name="connsiteX261" fmla="*/ 4788 w 10000"/>
                <a:gd name="connsiteY261" fmla="*/ 1094 h 10000"/>
                <a:gd name="connsiteX262" fmla="*/ 4859 w 10000"/>
                <a:gd name="connsiteY262" fmla="*/ 853 h 10000"/>
                <a:gd name="connsiteX263" fmla="*/ 4909 w 10000"/>
                <a:gd name="connsiteY263" fmla="*/ 640 h 10000"/>
                <a:gd name="connsiteX264" fmla="*/ 4919 w 10000"/>
                <a:gd name="connsiteY264" fmla="*/ 553 h 10000"/>
                <a:gd name="connsiteX265" fmla="*/ 4919 w 10000"/>
                <a:gd name="connsiteY265" fmla="*/ 454 h 10000"/>
                <a:gd name="connsiteX266" fmla="*/ 4909 w 10000"/>
                <a:gd name="connsiteY266" fmla="*/ 377 h 10000"/>
                <a:gd name="connsiteX267" fmla="*/ 4899 w 10000"/>
                <a:gd name="connsiteY267" fmla="*/ 300 h 10000"/>
                <a:gd name="connsiteX268" fmla="*/ 4859 w 10000"/>
                <a:gd name="connsiteY268" fmla="*/ 233 h 10000"/>
                <a:gd name="connsiteX269" fmla="*/ 4829 w 10000"/>
                <a:gd name="connsiteY269" fmla="*/ 175 h 10000"/>
                <a:gd name="connsiteX270" fmla="*/ 4778 w 10000"/>
                <a:gd name="connsiteY270" fmla="*/ 115 h 10000"/>
                <a:gd name="connsiteX271" fmla="*/ 4708 w 10000"/>
                <a:gd name="connsiteY271" fmla="*/ 77 h 10000"/>
                <a:gd name="connsiteX272" fmla="*/ 4627 w 10000"/>
                <a:gd name="connsiteY272" fmla="*/ 47 h 10000"/>
                <a:gd name="connsiteX273" fmla="*/ 4536 w 10000"/>
                <a:gd name="connsiteY273" fmla="*/ 9 h 10000"/>
                <a:gd name="connsiteX274" fmla="*/ 4425 w 10000"/>
                <a:gd name="connsiteY274" fmla="*/ 0 h 10000"/>
                <a:gd name="connsiteX275" fmla="*/ 4304 w 10000"/>
                <a:gd name="connsiteY275" fmla="*/ 0 h 10000"/>
                <a:gd name="connsiteX276" fmla="*/ 4304 w 10000"/>
                <a:gd name="connsiteY276" fmla="*/ 0 h 10000"/>
                <a:gd name="connsiteX277" fmla="*/ 4304 w 10000"/>
                <a:gd name="connsiteY277"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099 w 10000"/>
                <a:gd name="connsiteY138" fmla="*/ 7344 h 10000"/>
                <a:gd name="connsiteX139" fmla="*/ 6099 w 10000"/>
                <a:gd name="connsiteY139" fmla="*/ 7344 h 10000"/>
                <a:gd name="connsiteX140" fmla="*/ 6099 w 10000"/>
                <a:gd name="connsiteY140" fmla="*/ 7336 h 10000"/>
                <a:gd name="connsiteX141" fmla="*/ 6099 w 10000"/>
                <a:gd name="connsiteY141" fmla="*/ 7336 h 10000"/>
                <a:gd name="connsiteX142" fmla="*/ 6129 w 10000"/>
                <a:gd name="connsiteY142" fmla="*/ 7016 h 10000"/>
                <a:gd name="connsiteX143" fmla="*/ 6179 w 10000"/>
                <a:gd name="connsiteY143" fmla="*/ 6754 h 10000"/>
                <a:gd name="connsiteX144" fmla="*/ 6240 w 10000"/>
                <a:gd name="connsiteY144" fmla="*/ 6531 h 10000"/>
                <a:gd name="connsiteX145" fmla="*/ 6280 w 10000"/>
                <a:gd name="connsiteY145" fmla="*/ 6453 h 10000"/>
                <a:gd name="connsiteX146" fmla="*/ 6321 w 10000"/>
                <a:gd name="connsiteY146" fmla="*/ 6366 h 10000"/>
                <a:gd name="connsiteX147" fmla="*/ 6351 w 10000"/>
                <a:gd name="connsiteY147" fmla="*/ 6309 h 10000"/>
                <a:gd name="connsiteX148" fmla="*/ 6401 w 10000"/>
                <a:gd name="connsiteY148" fmla="*/ 6250 h 10000"/>
                <a:gd name="connsiteX149" fmla="*/ 6452 w 10000"/>
                <a:gd name="connsiteY149" fmla="*/ 6202 h 10000"/>
                <a:gd name="connsiteX150" fmla="*/ 6512 w 10000"/>
                <a:gd name="connsiteY150" fmla="*/ 6163 h 10000"/>
                <a:gd name="connsiteX151" fmla="*/ 6563 w 10000"/>
                <a:gd name="connsiteY151" fmla="*/ 6134 h 10000"/>
                <a:gd name="connsiteX152" fmla="*/ 6623 w 10000"/>
                <a:gd name="connsiteY152" fmla="*/ 6125 h 10000"/>
                <a:gd name="connsiteX153" fmla="*/ 6694 w 10000"/>
                <a:gd name="connsiteY153" fmla="*/ 6105 h 10000"/>
                <a:gd name="connsiteX154" fmla="*/ 6774 w 10000"/>
                <a:gd name="connsiteY154" fmla="*/ 6096 h 10000"/>
                <a:gd name="connsiteX155" fmla="*/ 6774 w 10000"/>
                <a:gd name="connsiteY155" fmla="*/ 6096 h 10000"/>
                <a:gd name="connsiteX156" fmla="*/ 6774 w 10000"/>
                <a:gd name="connsiteY156" fmla="*/ 6096 h 10000"/>
                <a:gd name="connsiteX157" fmla="*/ 6774 w 10000"/>
                <a:gd name="connsiteY157" fmla="*/ 6096 h 10000"/>
                <a:gd name="connsiteX158" fmla="*/ 6774 w 10000"/>
                <a:gd name="connsiteY158" fmla="*/ 6096 h 10000"/>
                <a:gd name="connsiteX159" fmla="*/ 6774 w 10000"/>
                <a:gd name="connsiteY159" fmla="*/ 6096 h 10000"/>
                <a:gd name="connsiteX160" fmla="*/ 6774 w 10000"/>
                <a:gd name="connsiteY160" fmla="*/ 6096 h 10000"/>
                <a:gd name="connsiteX161" fmla="*/ 6774 w 10000"/>
                <a:gd name="connsiteY161" fmla="*/ 6096 h 10000"/>
                <a:gd name="connsiteX162" fmla="*/ 6875 w 10000"/>
                <a:gd name="connsiteY162" fmla="*/ 6105 h 10000"/>
                <a:gd name="connsiteX163" fmla="*/ 7006 w 10000"/>
                <a:gd name="connsiteY163" fmla="*/ 6134 h 10000"/>
                <a:gd name="connsiteX164" fmla="*/ 7137 w 10000"/>
                <a:gd name="connsiteY164" fmla="*/ 6154 h 10000"/>
                <a:gd name="connsiteX165" fmla="*/ 7268 w 10000"/>
                <a:gd name="connsiteY165" fmla="*/ 6202 h 10000"/>
                <a:gd name="connsiteX166" fmla="*/ 7601 w 10000"/>
                <a:gd name="connsiteY166" fmla="*/ 6318 h 10000"/>
                <a:gd name="connsiteX167" fmla="*/ 7964 w 10000"/>
                <a:gd name="connsiteY167" fmla="*/ 6464 h 10000"/>
                <a:gd name="connsiteX168" fmla="*/ 7964 w 10000"/>
                <a:gd name="connsiteY168" fmla="*/ 6464 h 10000"/>
                <a:gd name="connsiteX169" fmla="*/ 7984 w 10000"/>
                <a:gd name="connsiteY169" fmla="*/ 6464 h 10000"/>
                <a:gd name="connsiteX170" fmla="*/ 7984 w 10000"/>
                <a:gd name="connsiteY170" fmla="*/ 6464 h 10000"/>
                <a:gd name="connsiteX171" fmla="*/ 7994 w 10000"/>
                <a:gd name="connsiteY171" fmla="*/ 6464 h 10000"/>
                <a:gd name="connsiteX172" fmla="*/ 7994 w 10000"/>
                <a:gd name="connsiteY172" fmla="*/ 6464 h 10000"/>
                <a:gd name="connsiteX173" fmla="*/ 8216 w 10000"/>
                <a:gd name="connsiteY173" fmla="*/ 6540 h 10000"/>
                <a:gd name="connsiteX174" fmla="*/ 8407 w 10000"/>
                <a:gd name="connsiteY174" fmla="*/ 6601 h 10000"/>
                <a:gd name="connsiteX175" fmla="*/ 8599 w 10000"/>
                <a:gd name="connsiteY175" fmla="*/ 6639 h 10000"/>
                <a:gd name="connsiteX176" fmla="*/ 8770 w 10000"/>
                <a:gd name="connsiteY176" fmla="*/ 6648 h 10000"/>
                <a:gd name="connsiteX177" fmla="*/ 8770 w 10000"/>
                <a:gd name="connsiteY177" fmla="*/ 6648 h 10000"/>
                <a:gd name="connsiteX178" fmla="*/ 8770 w 10000"/>
                <a:gd name="connsiteY178" fmla="*/ 6648 h 10000"/>
                <a:gd name="connsiteX179" fmla="*/ 8770 w 10000"/>
                <a:gd name="connsiteY179" fmla="*/ 6648 h 10000"/>
                <a:gd name="connsiteX180" fmla="*/ 8770 w 10000"/>
                <a:gd name="connsiteY180" fmla="*/ 6648 h 10000"/>
                <a:gd name="connsiteX181" fmla="*/ 8770 w 10000"/>
                <a:gd name="connsiteY181" fmla="*/ 6648 h 10000"/>
                <a:gd name="connsiteX182" fmla="*/ 8911 w 10000"/>
                <a:gd name="connsiteY182" fmla="*/ 6639 h 10000"/>
                <a:gd name="connsiteX183" fmla="*/ 9032 w 10000"/>
                <a:gd name="connsiteY183" fmla="*/ 6601 h 10000"/>
                <a:gd name="connsiteX184" fmla="*/ 9093 w 10000"/>
                <a:gd name="connsiteY184" fmla="*/ 6578 h 10000"/>
                <a:gd name="connsiteX185" fmla="*/ 9143 w 10000"/>
                <a:gd name="connsiteY185" fmla="*/ 6550 h 10000"/>
                <a:gd name="connsiteX186" fmla="*/ 9194 w 10000"/>
                <a:gd name="connsiteY186" fmla="*/ 6522 h 10000"/>
                <a:gd name="connsiteX187" fmla="*/ 9244 w 10000"/>
                <a:gd name="connsiteY187" fmla="*/ 6473 h 10000"/>
                <a:gd name="connsiteX188" fmla="*/ 9274 w 10000"/>
                <a:gd name="connsiteY188" fmla="*/ 6426 h 10000"/>
                <a:gd name="connsiteX189" fmla="*/ 9315 w 10000"/>
                <a:gd name="connsiteY189" fmla="*/ 6366 h 10000"/>
                <a:gd name="connsiteX190" fmla="*/ 9375 w 10000"/>
                <a:gd name="connsiteY190" fmla="*/ 6232 h 10000"/>
                <a:gd name="connsiteX191" fmla="*/ 9425 w 10000"/>
                <a:gd name="connsiteY191" fmla="*/ 6047 h 10000"/>
                <a:gd name="connsiteX192" fmla="*/ 9446 w 10000"/>
                <a:gd name="connsiteY192" fmla="*/ 5853 h 10000"/>
                <a:gd name="connsiteX193" fmla="*/ 9456 w 10000"/>
                <a:gd name="connsiteY193" fmla="*/ 5600 h 10000"/>
                <a:gd name="connsiteX194" fmla="*/ 9446 w 10000"/>
                <a:gd name="connsiteY194" fmla="*/ 5330 h 10000"/>
                <a:gd name="connsiteX195" fmla="*/ 9415 w 10000"/>
                <a:gd name="connsiteY195" fmla="*/ 5020 h 10000"/>
                <a:gd name="connsiteX196" fmla="*/ 9365 w 10000"/>
                <a:gd name="connsiteY196" fmla="*/ 4650 h 10000"/>
                <a:gd name="connsiteX197" fmla="*/ 9284 w 10000"/>
                <a:gd name="connsiteY197" fmla="*/ 4254 h 10000"/>
                <a:gd name="connsiteX198" fmla="*/ 9204 w 10000"/>
                <a:gd name="connsiteY198" fmla="*/ 3789 h 10000"/>
                <a:gd name="connsiteX199" fmla="*/ 9083 w 10000"/>
                <a:gd name="connsiteY199" fmla="*/ 3304 h 10000"/>
                <a:gd name="connsiteX200" fmla="*/ 8931 w 10000"/>
                <a:gd name="connsiteY200" fmla="*/ 2763 h 10000"/>
                <a:gd name="connsiteX201" fmla="*/ 8931 w 10000"/>
                <a:gd name="connsiteY201" fmla="*/ 2763 h 10000"/>
                <a:gd name="connsiteX202" fmla="*/ 8931 w 10000"/>
                <a:gd name="connsiteY202" fmla="*/ 2723 h 10000"/>
                <a:gd name="connsiteX203" fmla="*/ 8931 w 10000"/>
                <a:gd name="connsiteY203" fmla="*/ 2723 h 10000"/>
                <a:gd name="connsiteX204" fmla="*/ 8921 w 10000"/>
                <a:gd name="connsiteY204" fmla="*/ 2713 h 10000"/>
                <a:gd name="connsiteX205" fmla="*/ 8921 w 10000"/>
                <a:gd name="connsiteY205" fmla="*/ 2713 h 10000"/>
                <a:gd name="connsiteX206" fmla="*/ 8911 w 10000"/>
                <a:gd name="connsiteY206" fmla="*/ 2665 h 10000"/>
                <a:gd name="connsiteX207" fmla="*/ 8911 w 10000"/>
                <a:gd name="connsiteY207" fmla="*/ 2665 h 10000"/>
                <a:gd name="connsiteX208" fmla="*/ 8911 w 10000"/>
                <a:gd name="connsiteY208" fmla="*/ 2656 h 10000"/>
                <a:gd name="connsiteX209" fmla="*/ 8911 w 10000"/>
                <a:gd name="connsiteY209" fmla="*/ 2656 h 10000"/>
                <a:gd name="connsiteX210" fmla="*/ 8911 w 10000"/>
                <a:gd name="connsiteY210" fmla="*/ 2656 h 10000"/>
                <a:gd name="connsiteX211" fmla="*/ 8911 w 10000"/>
                <a:gd name="connsiteY211" fmla="*/ 2656 h 10000"/>
                <a:gd name="connsiteX212" fmla="*/ 8478 w 10000"/>
                <a:gd name="connsiteY212" fmla="*/ 2685 h 10000"/>
                <a:gd name="connsiteX213" fmla="*/ 8044 w 10000"/>
                <a:gd name="connsiteY213" fmla="*/ 2723 h 10000"/>
                <a:gd name="connsiteX214" fmla="*/ 7147 w 10000"/>
                <a:gd name="connsiteY214" fmla="*/ 2819 h 10000"/>
                <a:gd name="connsiteX215" fmla="*/ 6300 w 10000"/>
                <a:gd name="connsiteY215" fmla="*/ 2917 h 10000"/>
                <a:gd name="connsiteX216" fmla="*/ 5917 w 10000"/>
                <a:gd name="connsiteY216" fmla="*/ 2946 h 10000"/>
                <a:gd name="connsiteX217" fmla="*/ 5554 w 10000"/>
                <a:gd name="connsiteY217" fmla="*/ 2975 h 10000"/>
                <a:gd name="connsiteX218" fmla="*/ 5554 w 10000"/>
                <a:gd name="connsiteY218" fmla="*/ 2975 h 10000"/>
                <a:gd name="connsiteX219" fmla="*/ 5484 w 10000"/>
                <a:gd name="connsiteY219" fmla="*/ 2975 h 10000"/>
                <a:gd name="connsiteX220" fmla="*/ 5484 w 10000"/>
                <a:gd name="connsiteY220" fmla="*/ 2975 h 10000"/>
                <a:gd name="connsiteX221" fmla="*/ 5484 w 10000"/>
                <a:gd name="connsiteY221" fmla="*/ 2975 h 10000"/>
                <a:gd name="connsiteX222" fmla="*/ 5484 w 10000"/>
                <a:gd name="connsiteY222" fmla="*/ 2975 h 10000"/>
                <a:gd name="connsiteX223" fmla="*/ 5484 w 10000"/>
                <a:gd name="connsiteY223" fmla="*/ 2975 h 10000"/>
                <a:gd name="connsiteX224" fmla="*/ 5484 w 10000"/>
                <a:gd name="connsiteY224" fmla="*/ 2975 h 10000"/>
                <a:gd name="connsiteX225" fmla="*/ 5484 w 10000"/>
                <a:gd name="connsiteY225" fmla="*/ 2975 h 10000"/>
                <a:gd name="connsiteX226" fmla="*/ 5313 w 10000"/>
                <a:gd name="connsiteY226" fmla="*/ 2955 h 10000"/>
                <a:gd name="connsiteX227" fmla="*/ 5151 w 10000"/>
                <a:gd name="connsiteY227" fmla="*/ 2927 h 10000"/>
                <a:gd name="connsiteX228" fmla="*/ 5030 w 10000"/>
                <a:gd name="connsiteY228" fmla="*/ 2868 h 10000"/>
                <a:gd name="connsiteX229" fmla="*/ 4919 w 10000"/>
                <a:gd name="connsiteY229" fmla="*/ 2790 h 10000"/>
                <a:gd name="connsiteX230" fmla="*/ 4829 w 10000"/>
                <a:gd name="connsiteY230" fmla="*/ 2703 h 10000"/>
                <a:gd name="connsiteX231" fmla="*/ 4748 w 10000"/>
                <a:gd name="connsiteY231" fmla="*/ 2597 h 10000"/>
                <a:gd name="connsiteX232" fmla="*/ 4708 w 10000"/>
                <a:gd name="connsiteY232" fmla="*/ 2482 h 10000"/>
                <a:gd name="connsiteX233" fmla="*/ 4667 w 10000"/>
                <a:gd name="connsiteY233" fmla="*/ 2346 h 10000"/>
                <a:gd name="connsiteX234" fmla="*/ 4637 w 10000"/>
                <a:gd name="connsiteY234" fmla="*/ 2210 h 10000"/>
                <a:gd name="connsiteX235" fmla="*/ 4627 w 10000"/>
                <a:gd name="connsiteY235" fmla="*/ 2065 h 10000"/>
                <a:gd name="connsiteX236" fmla="*/ 4627 w 10000"/>
                <a:gd name="connsiteY236" fmla="*/ 1909 h 10000"/>
                <a:gd name="connsiteX237" fmla="*/ 4637 w 10000"/>
                <a:gd name="connsiteY237" fmla="*/ 1762 h 10000"/>
                <a:gd name="connsiteX238" fmla="*/ 4667 w 10000"/>
                <a:gd name="connsiteY238" fmla="*/ 1598 h 10000"/>
                <a:gd name="connsiteX239" fmla="*/ 4688 w 10000"/>
                <a:gd name="connsiteY239" fmla="*/ 1443 h 10000"/>
                <a:gd name="connsiteX240" fmla="*/ 4728 w 10000"/>
                <a:gd name="connsiteY240" fmla="*/ 1289 h 10000"/>
                <a:gd name="connsiteX241" fmla="*/ 4778 w 10000"/>
                <a:gd name="connsiteY241" fmla="*/ 1134 h 10000"/>
                <a:gd name="connsiteX242" fmla="*/ 4778 w 10000"/>
                <a:gd name="connsiteY242" fmla="*/ 1134 h 10000"/>
                <a:gd name="connsiteX243" fmla="*/ 4778 w 10000"/>
                <a:gd name="connsiteY243" fmla="*/ 1134 h 10000"/>
                <a:gd name="connsiteX244" fmla="*/ 4778 w 10000"/>
                <a:gd name="connsiteY244" fmla="*/ 1134 h 10000"/>
                <a:gd name="connsiteX245" fmla="*/ 4778 w 10000"/>
                <a:gd name="connsiteY245" fmla="*/ 1134 h 10000"/>
                <a:gd name="connsiteX246" fmla="*/ 4778 w 10000"/>
                <a:gd name="connsiteY246" fmla="*/ 1134 h 10000"/>
                <a:gd name="connsiteX247" fmla="*/ 4788 w 10000"/>
                <a:gd name="connsiteY247" fmla="*/ 1123 h 10000"/>
                <a:gd name="connsiteX248" fmla="*/ 4788 w 10000"/>
                <a:gd name="connsiteY248" fmla="*/ 1123 h 10000"/>
                <a:gd name="connsiteX249" fmla="*/ 4788 w 10000"/>
                <a:gd name="connsiteY249" fmla="*/ 1123 h 10000"/>
                <a:gd name="connsiteX250" fmla="*/ 4788 w 10000"/>
                <a:gd name="connsiteY250" fmla="*/ 1123 h 10000"/>
                <a:gd name="connsiteX251" fmla="*/ 4788 w 10000"/>
                <a:gd name="connsiteY251" fmla="*/ 1114 h 10000"/>
                <a:gd name="connsiteX252" fmla="*/ 4788 w 10000"/>
                <a:gd name="connsiteY252" fmla="*/ 1114 h 10000"/>
                <a:gd name="connsiteX253" fmla="*/ 4788 w 10000"/>
                <a:gd name="connsiteY253" fmla="*/ 1114 h 10000"/>
                <a:gd name="connsiteX254" fmla="*/ 4788 w 10000"/>
                <a:gd name="connsiteY254" fmla="*/ 1114 h 10000"/>
                <a:gd name="connsiteX255" fmla="*/ 4788 w 10000"/>
                <a:gd name="connsiteY255" fmla="*/ 1104 h 10000"/>
                <a:gd name="connsiteX256" fmla="*/ 4788 w 10000"/>
                <a:gd name="connsiteY256" fmla="*/ 1104 h 10000"/>
                <a:gd name="connsiteX257" fmla="*/ 4788 w 10000"/>
                <a:gd name="connsiteY257" fmla="*/ 1104 h 10000"/>
                <a:gd name="connsiteX258" fmla="*/ 4788 w 10000"/>
                <a:gd name="connsiteY258" fmla="*/ 1104 h 10000"/>
                <a:gd name="connsiteX259" fmla="*/ 4788 w 10000"/>
                <a:gd name="connsiteY259" fmla="*/ 1094 h 10000"/>
                <a:gd name="connsiteX260" fmla="*/ 4788 w 10000"/>
                <a:gd name="connsiteY260" fmla="*/ 1094 h 10000"/>
                <a:gd name="connsiteX261" fmla="*/ 4859 w 10000"/>
                <a:gd name="connsiteY261" fmla="*/ 853 h 10000"/>
                <a:gd name="connsiteX262" fmla="*/ 4909 w 10000"/>
                <a:gd name="connsiteY262" fmla="*/ 640 h 10000"/>
                <a:gd name="connsiteX263" fmla="*/ 4919 w 10000"/>
                <a:gd name="connsiteY263" fmla="*/ 553 h 10000"/>
                <a:gd name="connsiteX264" fmla="*/ 4919 w 10000"/>
                <a:gd name="connsiteY264" fmla="*/ 454 h 10000"/>
                <a:gd name="connsiteX265" fmla="*/ 4909 w 10000"/>
                <a:gd name="connsiteY265" fmla="*/ 377 h 10000"/>
                <a:gd name="connsiteX266" fmla="*/ 4899 w 10000"/>
                <a:gd name="connsiteY266" fmla="*/ 300 h 10000"/>
                <a:gd name="connsiteX267" fmla="*/ 4859 w 10000"/>
                <a:gd name="connsiteY267" fmla="*/ 233 h 10000"/>
                <a:gd name="connsiteX268" fmla="*/ 4829 w 10000"/>
                <a:gd name="connsiteY268" fmla="*/ 175 h 10000"/>
                <a:gd name="connsiteX269" fmla="*/ 4778 w 10000"/>
                <a:gd name="connsiteY269" fmla="*/ 115 h 10000"/>
                <a:gd name="connsiteX270" fmla="*/ 4708 w 10000"/>
                <a:gd name="connsiteY270" fmla="*/ 77 h 10000"/>
                <a:gd name="connsiteX271" fmla="*/ 4627 w 10000"/>
                <a:gd name="connsiteY271" fmla="*/ 47 h 10000"/>
                <a:gd name="connsiteX272" fmla="*/ 4536 w 10000"/>
                <a:gd name="connsiteY272" fmla="*/ 9 h 10000"/>
                <a:gd name="connsiteX273" fmla="*/ 4425 w 10000"/>
                <a:gd name="connsiteY273" fmla="*/ 0 h 10000"/>
                <a:gd name="connsiteX274" fmla="*/ 4304 w 10000"/>
                <a:gd name="connsiteY274" fmla="*/ 0 h 10000"/>
                <a:gd name="connsiteX275" fmla="*/ 4304 w 10000"/>
                <a:gd name="connsiteY275" fmla="*/ 0 h 10000"/>
                <a:gd name="connsiteX276" fmla="*/ 4304 w 10000"/>
                <a:gd name="connsiteY276"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099 w 10000"/>
                <a:gd name="connsiteY138" fmla="*/ 7344 h 10000"/>
                <a:gd name="connsiteX139" fmla="*/ 6099 w 10000"/>
                <a:gd name="connsiteY139" fmla="*/ 7344 h 10000"/>
                <a:gd name="connsiteX140" fmla="*/ 6099 w 10000"/>
                <a:gd name="connsiteY140" fmla="*/ 7336 h 10000"/>
                <a:gd name="connsiteX141" fmla="*/ 6129 w 10000"/>
                <a:gd name="connsiteY141" fmla="*/ 7016 h 10000"/>
                <a:gd name="connsiteX142" fmla="*/ 6179 w 10000"/>
                <a:gd name="connsiteY142" fmla="*/ 6754 h 10000"/>
                <a:gd name="connsiteX143" fmla="*/ 6240 w 10000"/>
                <a:gd name="connsiteY143" fmla="*/ 6531 h 10000"/>
                <a:gd name="connsiteX144" fmla="*/ 6280 w 10000"/>
                <a:gd name="connsiteY144" fmla="*/ 6453 h 10000"/>
                <a:gd name="connsiteX145" fmla="*/ 6321 w 10000"/>
                <a:gd name="connsiteY145" fmla="*/ 6366 h 10000"/>
                <a:gd name="connsiteX146" fmla="*/ 6351 w 10000"/>
                <a:gd name="connsiteY146" fmla="*/ 6309 h 10000"/>
                <a:gd name="connsiteX147" fmla="*/ 6401 w 10000"/>
                <a:gd name="connsiteY147" fmla="*/ 6250 h 10000"/>
                <a:gd name="connsiteX148" fmla="*/ 6452 w 10000"/>
                <a:gd name="connsiteY148" fmla="*/ 6202 h 10000"/>
                <a:gd name="connsiteX149" fmla="*/ 6512 w 10000"/>
                <a:gd name="connsiteY149" fmla="*/ 6163 h 10000"/>
                <a:gd name="connsiteX150" fmla="*/ 6563 w 10000"/>
                <a:gd name="connsiteY150" fmla="*/ 6134 h 10000"/>
                <a:gd name="connsiteX151" fmla="*/ 6623 w 10000"/>
                <a:gd name="connsiteY151" fmla="*/ 6125 h 10000"/>
                <a:gd name="connsiteX152" fmla="*/ 6694 w 10000"/>
                <a:gd name="connsiteY152" fmla="*/ 6105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774 w 10000"/>
                <a:gd name="connsiteY157" fmla="*/ 6096 h 10000"/>
                <a:gd name="connsiteX158" fmla="*/ 6774 w 10000"/>
                <a:gd name="connsiteY158" fmla="*/ 6096 h 10000"/>
                <a:gd name="connsiteX159" fmla="*/ 6774 w 10000"/>
                <a:gd name="connsiteY159" fmla="*/ 6096 h 10000"/>
                <a:gd name="connsiteX160" fmla="*/ 6774 w 10000"/>
                <a:gd name="connsiteY160" fmla="*/ 6096 h 10000"/>
                <a:gd name="connsiteX161" fmla="*/ 6875 w 10000"/>
                <a:gd name="connsiteY161" fmla="*/ 6105 h 10000"/>
                <a:gd name="connsiteX162" fmla="*/ 7006 w 10000"/>
                <a:gd name="connsiteY162" fmla="*/ 6134 h 10000"/>
                <a:gd name="connsiteX163" fmla="*/ 7137 w 10000"/>
                <a:gd name="connsiteY163" fmla="*/ 6154 h 10000"/>
                <a:gd name="connsiteX164" fmla="*/ 7268 w 10000"/>
                <a:gd name="connsiteY164" fmla="*/ 6202 h 10000"/>
                <a:gd name="connsiteX165" fmla="*/ 7601 w 10000"/>
                <a:gd name="connsiteY165" fmla="*/ 6318 h 10000"/>
                <a:gd name="connsiteX166" fmla="*/ 7964 w 10000"/>
                <a:gd name="connsiteY166" fmla="*/ 6464 h 10000"/>
                <a:gd name="connsiteX167" fmla="*/ 7964 w 10000"/>
                <a:gd name="connsiteY167" fmla="*/ 6464 h 10000"/>
                <a:gd name="connsiteX168" fmla="*/ 7984 w 10000"/>
                <a:gd name="connsiteY168" fmla="*/ 6464 h 10000"/>
                <a:gd name="connsiteX169" fmla="*/ 7984 w 10000"/>
                <a:gd name="connsiteY169" fmla="*/ 6464 h 10000"/>
                <a:gd name="connsiteX170" fmla="*/ 7994 w 10000"/>
                <a:gd name="connsiteY170" fmla="*/ 6464 h 10000"/>
                <a:gd name="connsiteX171" fmla="*/ 7994 w 10000"/>
                <a:gd name="connsiteY171" fmla="*/ 6464 h 10000"/>
                <a:gd name="connsiteX172" fmla="*/ 8216 w 10000"/>
                <a:gd name="connsiteY172" fmla="*/ 6540 h 10000"/>
                <a:gd name="connsiteX173" fmla="*/ 8407 w 10000"/>
                <a:gd name="connsiteY173" fmla="*/ 6601 h 10000"/>
                <a:gd name="connsiteX174" fmla="*/ 8599 w 10000"/>
                <a:gd name="connsiteY174" fmla="*/ 6639 h 10000"/>
                <a:gd name="connsiteX175" fmla="*/ 8770 w 10000"/>
                <a:gd name="connsiteY175" fmla="*/ 6648 h 10000"/>
                <a:gd name="connsiteX176" fmla="*/ 8770 w 10000"/>
                <a:gd name="connsiteY176" fmla="*/ 6648 h 10000"/>
                <a:gd name="connsiteX177" fmla="*/ 8770 w 10000"/>
                <a:gd name="connsiteY177" fmla="*/ 6648 h 10000"/>
                <a:gd name="connsiteX178" fmla="*/ 8770 w 10000"/>
                <a:gd name="connsiteY178" fmla="*/ 6648 h 10000"/>
                <a:gd name="connsiteX179" fmla="*/ 8770 w 10000"/>
                <a:gd name="connsiteY179" fmla="*/ 6648 h 10000"/>
                <a:gd name="connsiteX180" fmla="*/ 8770 w 10000"/>
                <a:gd name="connsiteY180" fmla="*/ 6648 h 10000"/>
                <a:gd name="connsiteX181" fmla="*/ 8911 w 10000"/>
                <a:gd name="connsiteY181" fmla="*/ 6639 h 10000"/>
                <a:gd name="connsiteX182" fmla="*/ 9032 w 10000"/>
                <a:gd name="connsiteY182" fmla="*/ 6601 h 10000"/>
                <a:gd name="connsiteX183" fmla="*/ 9093 w 10000"/>
                <a:gd name="connsiteY183" fmla="*/ 6578 h 10000"/>
                <a:gd name="connsiteX184" fmla="*/ 9143 w 10000"/>
                <a:gd name="connsiteY184" fmla="*/ 6550 h 10000"/>
                <a:gd name="connsiteX185" fmla="*/ 9194 w 10000"/>
                <a:gd name="connsiteY185" fmla="*/ 6522 h 10000"/>
                <a:gd name="connsiteX186" fmla="*/ 9244 w 10000"/>
                <a:gd name="connsiteY186" fmla="*/ 6473 h 10000"/>
                <a:gd name="connsiteX187" fmla="*/ 9274 w 10000"/>
                <a:gd name="connsiteY187" fmla="*/ 6426 h 10000"/>
                <a:gd name="connsiteX188" fmla="*/ 9315 w 10000"/>
                <a:gd name="connsiteY188" fmla="*/ 6366 h 10000"/>
                <a:gd name="connsiteX189" fmla="*/ 9375 w 10000"/>
                <a:gd name="connsiteY189" fmla="*/ 6232 h 10000"/>
                <a:gd name="connsiteX190" fmla="*/ 9425 w 10000"/>
                <a:gd name="connsiteY190" fmla="*/ 6047 h 10000"/>
                <a:gd name="connsiteX191" fmla="*/ 9446 w 10000"/>
                <a:gd name="connsiteY191" fmla="*/ 5853 h 10000"/>
                <a:gd name="connsiteX192" fmla="*/ 9456 w 10000"/>
                <a:gd name="connsiteY192" fmla="*/ 5600 h 10000"/>
                <a:gd name="connsiteX193" fmla="*/ 9446 w 10000"/>
                <a:gd name="connsiteY193" fmla="*/ 5330 h 10000"/>
                <a:gd name="connsiteX194" fmla="*/ 9415 w 10000"/>
                <a:gd name="connsiteY194" fmla="*/ 5020 h 10000"/>
                <a:gd name="connsiteX195" fmla="*/ 9365 w 10000"/>
                <a:gd name="connsiteY195" fmla="*/ 4650 h 10000"/>
                <a:gd name="connsiteX196" fmla="*/ 9284 w 10000"/>
                <a:gd name="connsiteY196" fmla="*/ 4254 h 10000"/>
                <a:gd name="connsiteX197" fmla="*/ 9204 w 10000"/>
                <a:gd name="connsiteY197" fmla="*/ 3789 h 10000"/>
                <a:gd name="connsiteX198" fmla="*/ 9083 w 10000"/>
                <a:gd name="connsiteY198" fmla="*/ 3304 h 10000"/>
                <a:gd name="connsiteX199" fmla="*/ 8931 w 10000"/>
                <a:gd name="connsiteY199" fmla="*/ 2763 h 10000"/>
                <a:gd name="connsiteX200" fmla="*/ 8931 w 10000"/>
                <a:gd name="connsiteY200" fmla="*/ 2763 h 10000"/>
                <a:gd name="connsiteX201" fmla="*/ 8931 w 10000"/>
                <a:gd name="connsiteY201" fmla="*/ 2723 h 10000"/>
                <a:gd name="connsiteX202" fmla="*/ 8931 w 10000"/>
                <a:gd name="connsiteY202" fmla="*/ 2723 h 10000"/>
                <a:gd name="connsiteX203" fmla="*/ 8921 w 10000"/>
                <a:gd name="connsiteY203" fmla="*/ 2713 h 10000"/>
                <a:gd name="connsiteX204" fmla="*/ 8921 w 10000"/>
                <a:gd name="connsiteY204" fmla="*/ 2713 h 10000"/>
                <a:gd name="connsiteX205" fmla="*/ 8911 w 10000"/>
                <a:gd name="connsiteY205" fmla="*/ 2665 h 10000"/>
                <a:gd name="connsiteX206" fmla="*/ 8911 w 10000"/>
                <a:gd name="connsiteY206" fmla="*/ 2665 h 10000"/>
                <a:gd name="connsiteX207" fmla="*/ 8911 w 10000"/>
                <a:gd name="connsiteY207" fmla="*/ 2656 h 10000"/>
                <a:gd name="connsiteX208" fmla="*/ 8911 w 10000"/>
                <a:gd name="connsiteY208" fmla="*/ 2656 h 10000"/>
                <a:gd name="connsiteX209" fmla="*/ 8911 w 10000"/>
                <a:gd name="connsiteY209" fmla="*/ 2656 h 10000"/>
                <a:gd name="connsiteX210" fmla="*/ 8911 w 10000"/>
                <a:gd name="connsiteY210" fmla="*/ 2656 h 10000"/>
                <a:gd name="connsiteX211" fmla="*/ 8478 w 10000"/>
                <a:gd name="connsiteY211" fmla="*/ 2685 h 10000"/>
                <a:gd name="connsiteX212" fmla="*/ 8044 w 10000"/>
                <a:gd name="connsiteY212" fmla="*/ 2723 h 10000"/>
                <a:gd name="connsiteX213" fmla="*/ 7147 w 10000"/>
                <a:gd name="connsiteY213" fmla="*/ 2819 h 10000"/>
                <a:gd name="connsiteX214" fmla="*/ 6300 w 10000"/>
                <a:gd name="connsiteY214" fmla="*/ 2917 h 10000"/>
                <a:gd name="connsiteX215" fmla="*/ 5917 w 10000"/>
                <a:gd name="connsiteY215" fmla="*/ 2946 h 10000"/>
                <a:gd name="connsiteX216" fmla="*/ 5554 w 10000"/>
                <a:gd name="connsiteY216" fmla="*/ 2975 h 10000"/>
                <a:gd name="connsiteX217" fmla="*/ 555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484 w 10000"/>
                <a:gd name="connsiteY221" fmla="*/ 2975 h 10000"/>
                <a:gd name="connsiteX222" fmla="*/ 5484 w 10000"/>
                <a:gd name="connsiteY222" fmla="*/ 2975 h 10000"/>
                <a:gd name="connsiteX223" fmla="*/ 5484 w 10000"/>
                <a:gd name="connsiteY223" fmla="*/ 2975 h 10000"/>
                <a:gd name="connsiteX224" fmla="*/ 5484 w 10000"/>
                <a:gd name="connsiteY224" fmla="*/ 2975 h 10000"/>
                <a:gd name="connsiteX225" fmla="*/ 5313 w 10000"/>
                <a:gd name="connsiteY225" fmla="*/ 2955 h 10000"/>
                <a:gd name="connsiteX226" fmla="*/ 5151 w 10000"/>
                <a:gd name="connsiteY226" fmla="*/ 2927 h 10000"/>
                <a:gd name="connsiteX227" fmla="*/ 5030 w 10000"/>
                <a:gd name="connsiteY227" fmla="*/ 2868 h 10000"/>
                <a:gd name="connsiteX228" fmla="*/ 4919 w 10000"/>
                <a:gd name="connsiteY228" fmla="*/ 2790 h 10000"/>
                <a:gd name="connsiteX229" fmla="*/ 4829 w 10000"/>
                <a:gd name="connsiteY229" fmla="*/ 2703 h 10000"/>
                <a:gd name="connsiteX230" fmla="*/ 4748 w 10000"/>
                <a:gd name="connsiteY230" fmla="*/ 2597 h 10000"/>
                <a:gd name="connsiteX231" fmla="*/ 4708 w 10000"/>
                <a:gd name="connsiteY231" fmla="*/ 2482 h 10000"/>
                <a:gd name="connsiteX232" fmla="*/ 4667 w 10000"/>
                <a:gd name="connsiteY232" fmla="*/ 2346 h 10000"/>
                <a:gd name="connsiteX233" fmla="*/ 4637 w 10000"/>
                <a:gd name="connsiteY233" fmla="*/ 2210 h 10000"/>
                <a:gd name="connsiteX234" fmla="*/ 4627 w 10000"/>
                <a:gd name="connsiteY234" fmla="*/ 2065 h 10000"/>
                <a:gd name="connsiteX235" fmla="*/ 4627 w 10000"/>
                <a:gd name="connsiteY235" fmla="*/ 1909 h 10000"/>
                <a:gd name="connsiteX236" fmla="*/ 4637 w 10000"/>
                <a:gd name="connsiteY236" fmla="*/ 1762 h 10000"/>
                <a:gd name="connsiteX237" fmla="*/ 4667 w 10000"/>
                <a:gd name="connsiteY237" fmla="*/ 1598 h 10000"/>
                <a:gd name="connsiteX238" fmla="*/ 4688 w 10000"/>
                <a:gd name="connsiteY238" fmla="*/ 1443 h 10000"/>
                <a:gd name="connsiteX239" fmla="*/ 4728 w 10000"/>
                <a:gd name="connsiteY239" fmla="*/ 1289 h 10000"/>
                <a:gd name="connsiteX240" fmla="*/ 4778 w 10000"/>
                <a:gd name="connsiteY240" fmla="*/ 1134 h 10000"/>
                <a:gd name="connsiteX241" fmla="*/ 4778 w 10000"/>
                <a:gd name="connsiteY241" fmla="*/ 1134 h 10000"/>
                <a:gd name="connsiteX242" fmla="*/ 4778 w 10000"/>
                <a:gd name="connsiteY242" fmla="*/ 1134 h 10000"/>
                <a:gd name="connsiteX243" fmla="*/ 4778 w 10000"/>
                <a:gd name="connsiteY243" fmla="*/ 1134 h 10000"/>
                <a:gd name="connsiteX244" fmla="*/ 4778 w 10000"/>
                <a:gd name="connsiteY244" fmla="*/ 1134 h 10000"/>
                <a:gd name="connsiteX245" fmla="*/ 4778 w 10000"/>
                <a:gd name="connsiteY245" fmla="*/ 1134 h 10000"/>
                <a:gd name="connsiteX246" fmla="*/ 4788 w 10000"/>
                <a:gd name="connsiteY246" fmla="*/ 1123 h 10000"/>
                <a:gd name="connsiteX247" fmla="*/ 4788 w 10000"/>
                <a:gd name="connsiteY247" fmla="*/ 1123 h 10000"/>
                <a:gd name="connsiteX248" fmla="*/ 4788 w 10000"/>
                <a:gd name="connsiteY248" fmla="*/ 1123 h 10000"/>
                <a:gd name="connsiteX249" fmla="*/ 4788 w 10000"/>
                <a:gd name="connsiteY249" fmla="*/ 1123 h 10000"/>
                <a:gd name="connsiteX250" fmla="*/ 4788 w 10000"/>
                <a:gd name="connsiteY250" fmla="*/ 1114 h 10000"/>
                <a:gd name="connsiteX251" fmla="*/ 4788 w 10000"/>
                <a:gd name="connsiteY251" fmla="*/ 1114 h 10000"/>
                <a:gd name="connsiteX252" fmla="*/ 4788 w 10000"/>
                <a:gd name="connsiteY252" fmla="*/ 1114 h 10000"/>
                <a:gd name="connsiteX253" fmla="*/ 4788 w 10000"/>
                <a:gd name="connsiteY253" fmla="*/ 1114 h 10000"/>
                <a:gd name="connsiteX254" fmla="*/ 4788 w 10000"/>
                <a:gd name="connsiteY254" fmla="*/ 1104 h 10000"/>
                <a:gd name="connsiteX255" fmla="*/ 4788 w 10000"/>
                <a:gd name="connsiteY255" fmla="*/ 1104 h 10000"/>
                <a:gd name="connsiteX256" fmla="*/ 4788 w 10000"/>
                <a:gd name="connsiteY256" fmla="*/ 1104 h 10000"/>
                <a:gd name="connsiteX257" fmla="*/ 4788 w 10000"/>
                <a:gd name="connsiteY257" fmla="*/ 1104 h 10000"/>
                <a:gd name="connsiteX258" fmla="*/ 4788 w 10000"/>
                <a:gd name="connsiteY258" fmla="*/ 1094 h 10000"/>
                <a:gd name="connsiteX259" fmla="*/ 4788 w 10000"/>
                <a:gd name="connsiteY259" fmla="*/ 1094 h 10000"/>
                <a:gd name="connsiteX260" fmla="*/ 4859 w 10000"/>
                <a:gd name="connsiteY260" fmla="*/ 853 h 10000"/>
                <a:gd name="connsiteX261" fmla="*/ 4909 w 10000"/>
                <a:gd name="connsiteY261" fmla="*/ 640 h 10000"/>
                <a:gd name="connsiteX262" fmla="*/ 4919 w 10000"/>
                <a:gd name="connsiteY262" fmla="*/ 553 h 10000"/>
                <a:gd name="connsiteX263" fmla="*/ 4919 w 10000"/>
                <a:gd name="connsiteY263" fmla="*/ 454 h 10000"/>
                <a:gd name="connsiteX264" fmla="*/ 4909 w 10000"/>
                <a:gd name="connsiteY264" fmla="*/ 377 h 10000"/>
                <a:gd name="connsiteX265" fmla="*/ 4899 w 10000"/>
                <a:gd name="connsiteY265" fmla="*/ 300 h 10000"/>
                <a:gd name="connsiteX266" fmla="*/ 4859 w 10000"/>
                <a:gd name="connsiteY266" fmla="*/ 233 h 10000"/>
                <a:gd name="connsiteX267" fmla="*/ 4829 w 10000"/>
                <a:gd name="connsiteY267" fmla="*/ 175 h 10000"/>
                <a:gd name="connsiteX268" fmla="*/ 4778 w 10000"/>
                <a:gd name="connsiteY268" fmla="*/ 115 h 10000"/>
                <a:gd name="connsiteX269" fmla="*/ 4708 w 10000"/>
                <a:gd name="connsiteY269" fmla="*/ 77 h 10000"/>
                <a:gd name="connsiteX270" fmla="*/ 4627 w 10000"/>
                <a:gd name="connsiteY270" fmla="*/ 47 h 10000"/>
                <a:gd name="connsiteX271" fmla="*/ 4536 w 10000"/>
                <a:gd name="connsiteY271" fmla="*/ 9 h 10000"/>
                <a:gd name="connsiteX272" fmla="*/ 4425 w 10000"/>
                <a:gd name="connsiteY272" fmla="*/ 0 h 10000"/>
                <a:gd name="connsiteX273" fmla="*/ 4304 w 10000"/>
                <a:gd name="connsiteY273" fmla="*/ 0 h 10000"/>
                <a:gd name="connsiteX274" fmla="*/ 4304 w 10000"/>
                <a:gd name="connsiteY274" fmla="*/ 0 h 10000"/>
                <a:gd name="connsiteX275" fmla="*/ 4304 w 10000"/>
                <a:gd name="connsiteY275"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099 w 10000"/>
                <a:gd name="connsiteY138" fmla="*/ 7344 h 10000"/>
                <a:gd name="connsiteX139" fmla="*/ 6099 w 10000"/>
                <a:gd name="connsiteY139" fmla="*/ 7344 h 10000"/>
                <a:gd name="connsiteX140" fmla="*/ 6858 w 10000"/>
                <a:gd name="connsiteY140" fmla="*/ 7433 h 10000"/>
                <a:gd name="connsiteX141" fmla="*/ 6129 w 10000"/>
                <a:gd name="connsiteY141" fmla="*/ 7016 h 10000"/>
                <a:gd name="connsiteX142" fmla="*/ 6179 w 10000"/>
                <a:gd name="connsiteY142" fmla="*/ 6754 h 10000"/>
                <a:gd name="connsiteX143" fmla="*/ 6240 w 10000"/>
                <a:gd name="connsiteY143" fmla="*/ 6531 h 10000"/>
                <a:gd name="connsiteX144" fmla="*/ 6280 w 10000"/>
                <a:gd name="connsiteY144" fmla="*/ 6453 h 10000"/>
                <a:gd name="connsiteX145" fmla="*/ 6321 w 10000"/>
                <a:gd name="connsiteY145" fmla="*/ 6366 h 10000"/>
                <a:gd name="connsiteX146" fmla="*/ 6351 w 10000"/>
                <a:gd name="connsiteY146" fmla="*/ 6309 h 10000"/>
                <a:gd name="connsiteX147" fmla="*/ 6401 w 10000"/>
                <a:gd name="connsiteY147" fmla="*/ 6250 h 10000"/>
                <a:gd name="connsiteX148" fmla="*/ 6452 w 10000"/>
                <a:gd name="connsiteY148" fmla="*/ 6202 h 10000"/>
                <a:gd name="connsiteX149" fmla="*/ 6512 w 10000"/>
                <a:gd name="connsiteY149" fmla="*/ 6163 h 10000"/>
                <a:gd name="connsiteX150" fmla="*/ 6563 w 10000"/>
                <a:gd name="connsiteY150" fmla="*/ 6134 h 10000"/>
                <a:gd name="connsiteX151" fmla="*/ 6623 w 10000"/>
                <a:gd name="connsiteY151" fmla="*/ 6125 h 10000"/>
                <a:gd name="connsiteX152" fmla="*/ 6694 w 10000"/>
                <a:gd name="connsiteY152" fmla="*/ 6105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774 w 10000"/>
                <a:gd name="connsiteY157" fmla="*/ 6096 h 10000"/>
                <a:gd name="connsiteX158" fmla="*/ 6774 w 10000"/>
                <a:gd name="connsiteY158" fmla="*/ 6096 h 10000"/>
                <a:gd name="connsiteX159" fmla="*/ 6774 w 10000"/>
                <a:gd name="connsiteY159" fmla="*/ 6096 h 10000"/>
                <a:gd name="connsiteX160" fmla="*/ 6774 w 10000"/>
                <a:gd name="connsiteY160" fmla="*/ 6096 h 10000"/>
                <a:gd name="connsiteX161" fmla="*/ 6875 w 10000"/>
                <a:gd name="connsiteY161" fmla="*/ 6105 h 10000"/>
                <a:gd name="connsiteX162" fmla="*/ 7006 w 10000"/>
                <a:gd name="connsiteY162" fmla="*/ 6134 h 10000"/>
                <a:gd name="connsiteX163" fmla="*/ 7137 w 10000"/>
                <a:gd name="connsiteY163" fmla="*/ 6154 h 10000"/>
                <a:gd name="connsiteX164" fmla="*/ 7268 w 10000"/>
                <a:gd name="connsiteY164" fmla="*/ 6202 h 10000"/>
                <a:gd name="connsiteX165" fmla="*/ 7601 w 10000"/>
                <a:gd name="connsiteY165" fmla="*/ 6318 h 10000"/>
                <a:gd name="connsiteX166" fmla="*/ 7964 w 10000"/>
                <a:gd name="connsiteY166" fmla="*/ 6464 h 10000"/>
                <a:gd name="connsiteX167" fmla="*/ 7964 w 10000"/>
                <a:gd name="connsiteY167" fmla="*/ 6464 h 10000"/>
                <a:gd name="connsiteX168" fmla="*/ 7984 w 10000"/>
                <a:gd name="connsiteY168" fmla="*/ 6464 h 10000"/>
                <a:gd name="connsiteX169" fmla="*/ 7984 w 10000"/>
                <a:gd name="connsiteY169" fmla="*/ 6464 h 10000"/>
                <a:gd name="connsiteX170" fmla="*/ 7994 w 10000"/>
                <a:gd name="connsiteY170" fmla="*/ 6464 h 10000"/>
                <a:gd name="connsiteX171" fmla="*/ 7994 w 10000"/>
                <a:gd name="connsiteY171" fmla="*/ 6464 h 10000"/>
                <a:gd name="connsiteX172" fmla="*/ 8216 w 10000"/>
                <a:gd name="connsiteY172" fmla="*/ 6540 h 10000"/>
                <a:gd name="connsiteX173" fmla="*/ 8407 w 10000"/>
                <a:gd name="connsiteY173" fmla="*/ 6601 h 10000"/>
                <a:gd name="connsiteX174" fmla="*/ 8599 w 10000"/>
                <a:gd name="connsiteY174" fmla="*/ 6639 h 10000"/>
                <a:gd name="connsiteX175" fmla="*/ 8770 w 10000"/>
                <a:gd name="connsiteY175" fmla="*/ 6648 h 10000"/>
                <a:gd name="connsiteX176" fmla="*/ 8770 w 10000"/>
                <a:gd name="connsiteY176" fmla="*/ 6648 h 10000"/>
                <a:gd name="connsiteX177" fmla="*/ 8770 w 10000"/>
                <a:gd name="connsiteY177" fmla="*/ 6648 h 10000"/>
                <a:gd name="connsiteX178" fmla="*/ 8770 w 10000"/>
                <a:gd name="connsiteY178" fmla="*/ 6648 h 10000"/>
                <a:gd name="connsiteX179" fmla="*/ 8770 w 10000"/>
                <a:gd name="connsiteY179" fmla="*/ 6648 h 10000"/>
                <a:gd name="connsiteX180" fmla="*/ 8770 w 10000"/>
                <a:gd name="connsiteY180" fmla="*/ 6648 h 10000"/>
                <a:gd name="connsiteX181" fmla="*/ 8911 w 10000"/>
                <a:gd name="connsiteY181" fmla="*/ 6639 h 10000"/>
                <a:gd name="connsiteX182" fmla="*/ 9032 w 10000"/>
                <a:gd name="connsiteY182" fmla="*/ 6601 h 10000"/>
                <a:gd name="connsiteX183" fmla="*/ 9093 w 10000"/>
                <a:gd name="connsiteY183" fmla="*/ 6578 h 10000"/>
                <a:gd name="connsiteX184" fmla="*/ 9143 w 10000"/>
                <a:gd name="connsiteY184" fmla="*/ 6550 h 10000"/>
                <a:gd name="connsiteX185" fmla="*/ 9194 w 10000"/>
                <a:gd name="connsiteY185" fmla="*/ 6522 h 10000"/>
                <a:gd name="connsiteX186" fmla="*/ 9244 w 10000"/>
                <a:gd name="connsiteY186" fmla="*/ 6473 h 10000"/>
                <a:gd name="connsiteX187" fmla="*/ 9274 w 10000"/>
                <a:gd name="connsiteY187" fmla="*/ 6426 h 10000"/>
                <a:gd name="connsiteX188" fmla="*/ 9315 w 10000"/>
                <a:gd name="connsiteY188" fmla="*/ 6366 h 10000"/>
                <a:gd name="connsiteX189" fmla="*/ 9375 w 10000"/>
                <a:gd name="connsiteY189" fmla="*/ 6232 h 10000"/>
                <a:gd name="connsiteX190" fmla="*/ 9425 w 10000"/>
                <a:gd name="connsiteY190" fmla="*/ 6047 h 10000"/>
                <a:gd name="connsiteX191" fmla="*/ 9446 w 10000"/>
                <a:gd name="connsiteY191" fmla="*/ 5853 h 10000"/>
                <a:gd name="connsiteX192" fmla="*/ 9456 w 10000"/>
                <a:gd name="connsiteY192" fmla="*/ 5600 h 10000"/>
                <a:gd name="connsiteX193" fmla="*/ 9446 w 10000"/>
                <a:gd name="connsiteY193" fmla="*/ 5330 h 10000"/>
                <a:gd name="connsiteX194" fmla="*/ 9415 w 10000"/>
                <a:gd name="connsiteY194" fmla="*/ 5020 h 10000"/>
                <a:gd name="connsiteX195" fmla="*/ 9365 w 10000"/>
                <a:gd name="connsiteY195" fmla="*/ 4650 h 10000"/>
                <a:gd name="connsiteX196" fmla="*/ 9284 w 10000"/>
                <a:gd name="connsiteY196" fmla="*/ 4254 h 10000"/>
                <a:gd name="connsiteX197" fmla="*/ 9204 w 10000"/>
                <a:gd name="connsiteY197" fmla="*/ 3789 h 10000"/>
                <a:gd name="connsiteX198" fmla="*/ 9083 w 10000"/>
                <a:gd name="connsiteY198" fmla="*/ 3304 h 10000"/>
                <a:gd name="connsiteX199" fmla="*/ 8931 w 10000"/>
                <a:gd name="connsiteY199" fmla="*/ 2763 h 10000"/>
                <a:gd name="connsiteX200" fmla="*/ 8931 w 10000"/>
                <a:gd name="connsiteY200" fmla="*/ 2763 h 10000"/>
                <a:gd name="connsiteX201" fmla="*/ 8931 w 10000"/>
                <a:gd name="connsiteY201" fmla="*/ 2723 h 10000"/>
                <a:gd name="connsiteX202" fmla="*/ 8931 w 10000"/>
                <a:gd name="connsiteY202" fmla="*/ 2723 h 10000"/>
                <a:gd name="connsiteX203" fmla="*/ 8921 w 10000"/>
                <a:gd name="connsiteY203" fmla="*/ 2713 h 10000"/>
                <a:gd name="connsiteX204" fmla="*/ 8921 w 10000"/>
                <a:gd name="connsiteY204" fmla="*/ 2713 h 10000"/>
                <a:gd name="connsiteX205" fmla="*/ 8911 w 10000"/>
                <a:gd name="connsiteY205" fmla="*/ 2665 h 10000"/>
                <a:gd name="connsiteX206" fmla="*/ 8911 w 10000"/>
                <a:gd name="connsiteY206" fmla="*/ 2665 h 10000"/>
                <a:gd name="connsiteX207" fmla="*/ 8911 w 10000"/>
                <a:gd name="connsiteY207" fmla="*/ 2656 h 10000"/>
                <a:gd name="connsiteX208" fmla="*/ 8911 w 10000"/>
                <a:gd name="connsiteY208" fmla="*/ 2656 h 10000"/>
                <a:gd name="connsiteX209" fmla="*/ 8911 w 10000"/>
                <a:gd name="connsiteY209" fmla="*/ 2656 h 10000"/>
                <a:gd name="connsiteX210" fmla="*/ 8911 w 10000"/>
                <a:gd name="connsiteY210" fmla="*/ 2656 h 10000"/>
                <a:gd name="connsiteX211" fmla="*/ 8478 w 10000"/>
                <a:gd name="connsiteY211" fmla="*/ 2685 h 10000"/>
                <a:gd name="connsiteX212" fmla="*/ 8044 w 10000"/>
                <a:gd name="connsiteY212" fmla="*/ 2723 h 10000"/>
                <a:gd name="connsiteX213" fmla="*/ 7147 w 10000"/>
                <a:gd name="connsiteY213" fmla="*/ 2819 h 10000"/>
                <a:gd name="connsiteX214" fmla="*/ 6300 w 10000"/>
                <a:gd name="connsiteY214" fmla="*/ 2917 h 10000"/>
                <a:gd name="connsiteX215" fmla="*/ 5917 w 10000"/>
                <a:gd name="connsiteY215" fmla="*/ 2946 h 10000"/>
                <a:gd name="connsiteX216" fmla="*/ 5554 w 10000"/>
                <a:gd name="connsiteY216" fmla="*/ 2975 h 10000"/>
                <a:gd name="connsiteX217" fmla="*/ 555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484 w 10000"/>
                <a:gd name="connsiteY221" fmla="*/ 2975 h 10000"/>
                <a:gd name="connsiteX222" fmla="*/ 5484 w 10000"/>
                <a:gd name="connsiteY222" fmla="*/ 2975 h 10000"/>
                <a:gd name="connsiteX223" fmla="*/ 5484 w 10000"/>
                <a:gd name="connsiteY223" fmla="*/ 2975 h 10000"/>
                <a:gd name="connsiteX224" fmla="*/ 5484 w 10000"/>
                <a:gd name="connsiteY224" fmla="*/ 2975 h 10000"/>
                <a:gd name="connsiteX225" fmla="*/ 5313 w 10000"/>
                <a:gd name="connsiteY225" fmla="*/ 2955 h 10000"/>
                <a:gd name="connsiteX226" fmla="*/ 5151 w 10000"/>
                <a:gd name="connsiteY226" fmla="*/ 2927 h 10000"/>
                <a:gd name="connsiteX227" fmla="*/ 5030 w 10000"/>
                <a:gd name="connsiteY227" fmla="*/ 2868 h 10000"/>
                <a:gd name="connsiteX228" fmla="*/ 4919 w 10000"/>
                <a:gd name="connsiteY228" fmla="*/ 2790 h 10000"/>
                <a:gd name="connsiteX229" fmla="*/ 4829 w 10000"/>
                <a:gd name="connsiteY229" fmla="*/ 2703 h 10000"/>
                <a:gd name="connsiteX230" fmla="*/ 4748 w 10000"/>
                <a:gd name="connsiteY230" fmla="*/ 2597 h 10000"/>
                <a:gd name="connsiteX231" fmla="*/ 4708 w 10000"/>
                <a:gd name="connsiteY231" fmla="*/ 2482 h 10000"/>
                <a:gd name="connsiteX232" fmla="*/ 4667 w 10000"/>
                <a:gd name="connsiteY232" fmla="*/ 2346 h 10000"/>
                <a:gd name="connsiteX233" fmla="*/ 4637 w 10000"/>
                <a:gd name="connsiteY233" fmla="*/ 2210 h 10000"/>
                <a:gd name="connsiteX234" fmla="*/ 4627 w 10000"/>
                <a:gd name="connsiteY234" fmla="*/ 2065 h 10000"/>
                <a:gd name="connsiteX235" fmla="*/ 4627 w 10000"/>
                <a:gd name="connsiteY235" fmla="*/ 1909 h 10000"/>
                <a:gd name="connsiteX236" fmla="*/ 4637 w 10000"/>
                <a:gd name="connsiteY236" fmla="*/ 1762 h 10000"/>
                <a:gd name="connsiteX237" fmla="*/ 4667 w 10000"/>
                <a:gd name="connsiteY237" fmla="*/ 1598 h 10000"/>
                <a:gd name="connsiteX238" fmla="*/ 4688 w 10000"/>
                <a:gd name="connsiteY238" fmla="*/ 1443 h 10000"/>
                <a:gd name="connsiteX239" fmla="*/ 4728 w 10000"/>
                <a:gd name="connsiteY239" fmla="*/ 1289 h 10000"/>
                <a:gd name="connsiteX240" fmla="*/ 4778 w 10000"/>
                <a:gd name="connsiteY240" fmla="*/ 1134 h 10000"/>
                <a:gd name="connsiteX241" fmla="*/ 4778 w 10000"/>
                <a:gd name="connsiteY241" fmla="*/ 1134 h 10000"/>
                <a:gd name="connsiteX242" fmla="*/ 4778 w 10000"/>
                <a:gd name="connsiteY242" fmla="*/ 1134 h 10000"/>
                <a:gd name="connsiteX243" fmla="*/ 4778 w 10000"/>
                <a:gd name="connsiteY243" fmla="*/ 1134 h 10000"/>
                <a:gd name="connsiteX244" fmla="*/ 4778 w 10000"/>
                <a:gd name="connsiteY244" fmla="*/ 1134 h 10000"/>
                <a:gd name="connsiteX245" fmla="*/ 4778 w 10000"/>
                <a:gd name="connsiteY245" fmla="*/ 1134 h 10000"/>
                <a:gd name="connsiteX246" fmla="*/ 4788 w 10000"/>
                <a:gd name="connsiteY246" fmla="*/ 1123 h 10000"/>
                <a:gd name="connsiteX247" fmla="*/ 4788 w 10000"/>
                <a:gd name="connsiteY247" fmla="*/ 1123 h 10000"/>
                <a:gd name="connsiteX248" fmla="*/ 4788 w 10000"/>
                <a:gd name="connsiteY248" fmla="*/ 1123 h 10000"/>
                <a:gd name="connsiteX249" fmla="*/ 4788 w 10000"/>
                <a:gd name="connsiteY249" fmla="*/ 1123 h 10000"/>
                <a:gd name="connsiteX250" fmla="*/ 4788 w 10000"/>
                <a:gd name="connsiteY250" fmla="*/ 1114 h 10000"/>
                <a:gd name="connsiteX251" fmla="*/ 4788 w 10000"/>
                <a:gd name="connsiteY251" fmla="*/ 1114 h 10000"/>
                <a:gd name="connsiteX252" fmla="*/ 4788 w 10000"/>
                <a:gd name="connsiteY252" fmla="*/ 1114 h 10000"/>
                <a:gd name="connsiteX253" fmla="*/ 4788 w 10000"/>
                <a:gd name="connsiteY253" fmla="*/ 1114 h 10000"/>
                <a:gd name="connsiteX254" fmla="*/ 4788 w 10000"/>
                <a:gd name="connsiteY254" fmla="*/ 1104 h 10000"/>
                <a:gd name="connsiteX255" fmla="*/ 4788 w 10000"/>
                <a:gd name="connsiteY255" fmla="*/ 1104 h 10000"/>
                <a:gd name="connsiteX256" fmla="*/ 4788 w 10000"/>
                <a:gd name="connsiteY256" fmla="*/ 1104 h 10000"/>
                <a:gd name="connsiteX257" fmla="*/ 4788 w 10000"/>
                <a:gd name="connsiteY257" fmla="*/ 1104 h 10000"/>
                <a:gd name="connsiteX258" fmla="*/ 4788 w 10000"/>
                <a:gd name="connsiteY258" fmla="*/ 1094 h 10000"/>
                <a:gd name="connsiteX259" fmla="*/ 4788 w 10000"/>
                <a:gd name="connsiteY259" fmla="*/ 1094 h 10000"/>
                <a:gd name="connsiteX260" fmla="*/ 4859 w 10000"/>
                <a:gd name="connsiteY260" fmla="*/ 853 h 10000"/>
                <a:gd name="connsiteX261" fmla="*/ 4909 w 10000"/>
                <a:gd name="connsiteY261" fmla="*/ 640 h 10000"/>
                <a:gd name="connsiteX262" fmla="*/ 4919 w 10000"/>
                <a:gd name="connsiteY262" fmla="*/ 553 h 10000"/>
                <a:gd name="connsiteX263" fmla="*/ 4919 w 10000"/>
                <a:gd name="connsiteY263" fmla="*/ 454 h 10000"/>
                <a:gd name="connsiteX264" fmla="*/ 4909 w 10000"/>
                <a:gd name="connsiteY264" fmla="*/ 377 h 10000"/>
                <a:gd name="connsiteX265" fmla="*/ 4899 w 10000"/>
                <a:gd name="connsiteY265" fmla="*/ 300 h 10000"/>
                <a:gd name="connsiteX266" fmla="*/ 4859 w 10000"/>
                <a:gd name="connsiteY266" fmla="*/ 233 h 10000"/>
                <a:gd name="connsiteX267" fmla="*/ 4829 w 10000"/>
                <a:gd name="connsiteY267" fmla="*/ 175 h 10000"/>
                <a:gd name="connsiteX268" fmla="*/ 4778 w 10000"/>
                <a:gd name="connsiteY268" fmla="*/ 115 h 10000"/>
                <a:gd name="connsiteX269" fmla="*/ 4708 w 10000"/>
                <a:gd name="connsiteY269" fmla="*/ 77 h 10000"/>
                <a:gd name="connsiteX270" fmla="*/ 4627 w 10000"/>
                <a:gd name="connsiteY270" fmla="*/ 47 h 10000"/>
                <a:gd name="connsiteX271" fmla="*/ 4536 w 10000"/>
                <a:gd name="connsiteY271" fmla="*/ 9 h 10000"/>
                <a:gd name="connsiteX272" fmla="*/ 4425 w 10000"/>
                <a:gd name="connsiteY272" fmla="*/ 0 h 10000"/>
                <a:gd name="connsiteX273" fmla="*/ 4304 w 10000"/>
                <a:gd name="connsiteY273" fmla="*/ 0 h 10000"/>
                <a:gd name="connsiteX274" fmla="*/ 4304 w 10000"/>
                <a:gd name="connsiteY274" fmla="*/ 0 h 10000"/>
                <a:gd name="connsiteX275" fmla="*/ 4304 w 10000"/>
                <a:gd name="connsiteY275"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099 w 10000"/>
                <a:gd name="connsiteY138" fmla="*/ 7344 h 10000"/>
                <a:gd name="connsiteX139" fmla="*/ 6099 w 10000"/>
                <a:gd name="connsiteY139" fmla="*/ 7344 h 10000"/>
                <a:gd name="connsiteX140" fmla="*/ 6129 w 10000"/>
                <a:gd name="connsiteY140" fmla="*/ 7016 h 10000"/>
                <a:gd name="connsiteX141" fmla="*/ 6179 w 10000"/>
                <a:gd name="connsiteY141" fmla="*/ 6754 h 10000"/>
                <a:gd name="connsiteX142" fmla="*/ 6240 w 10000"/>
                <a:gd name="connsiteY142" fmla="*/ 6531 h 10000"/>
                <a:gd name="connsiteX143" fmla="*/ 6280 w 10000"/>
                <a:gd name="connsiteY143" fmla="*/ 6453 h 10000"/>
                <a:gd name="connsiteX144" fmla="*/ 6321 w 10000"/>
                <a:gd name="connsiteY144" fmla="*/ 6366 h 10000"/>
                <a:gd name="connsiteX145" fmla="*/ 6351 w 10000"/>
                <a:gd name="connsiteY145" fmla="*/ 6309 h 10000"/>
                <a:gd name="connsiteX146" fmla="*/ 6401 w 10000"/>
                <a:gd name="connsiteY146" fmla="*/ 6250 h 10000"/>
                <a:gd name="connsiteX147" fmla="*/ 6452 w 10000"/>
                <a:gd name="connsiteY147" fmla="*/ 6202 h 10000"/>
                <a:gd name="connsiteX148" fmla="*/ 6512 w 10000"/>
                <a:gd name="connsiteY148" fmla="*/ 6163 h 10000"/>
                <a:gd name="connsiteX149" fmla="*/ 6563 w 10000"/>
                <a:gd name="connsiteY149" fmla="*/ 6134 h 10000"/>
                <a:gd name="connsiteX150" fmla="*/ 6623 w 10000"/>
                <a:gd name="connsiteY150" fmla="*/ 6125 h 10000"/>
                <a:gd name="connsiteX151" fmla="*/ 6694 w 10000"/>
                <a:gd name="connsiteY151" fmla="*/ 6105 h 10000"/>
                <a:gd name="connsiteX152" fmla="*/ 6774 w 10000"/>
                <a:gd name="connsiteY152" fmla="*/ 6096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774 w 10000"/>
                <a:gd name="connsiteY157" fmla="*/ 6096 h 10000"/>
                <a:gd name="connsiteX158" fmla="*/ 6774 w 10000"/>
                <a:gd name="connsiteY158" fmla="*/ 6096 h 10000"/>
                <a:gd name="connsiteX159" fmla="*/ 6774 w 10000"/>
                <a:gd name="connsiteY159" fmla="*/ 6096 h 10000"/>
                <a:gd name="connsiteX160" fmla="*/ 6875 w 10000"/>
                <a:gd name="connsiteY160" fmla="*/ 6105 h 10000"/>
                <a:gd name="connsiteX161" fmla="*/ 7006 w 10000"/>
                <a:gd name="connsiteY161" fmla="*/ 6134 h 10000"/>
                <a:gd name="connsiteX162" fmla="*/ 7137 w 10000"/>
                <a:gd name="connsiteY162" fmla="*/ 6154 h 10000"/>
                <a:gd name="connsiteX163" fmla="*/ 7268 w 10000"/>
                <a:gd name="connsiteY163" fmla="*/ 6202 h 10000"/>
                <a:gd name="connsiteX164" fmla="*/ 7601 w 10000"/>
                <a:gd name="connsiteY164" fmla="*/ 6318 h 10000"/>
                <a:gd name="connsiteX165" fmla="*/ 7964 w 10000"/>
                <a:gd name="connsiteY165" fmla="*/ 6464 h 10000"/>
                <a:gd name="connsiteX166" fmla="*/ 7964 w 10000"/>
                <a:gd name="connsiteY166" fmla="*/ 6464 h 10000"/>
                <a:gd name="connsiteX167" fmla="*/ 7984 w 10000"/>
                <a:gd name="connsiteY167" fmla="*/ 6464 h 10000"/>
                <a:gd name="connsiteX168" fmla="*/ 7984 w 10000"/>
                <a:gd name="connsiteY168" fmla="*/ 6464 h 10000"/>
                <a:gd name="connsiteX169" fmla="*/ 7994 w 10000"/>
                <a:gd name="connsiteY169" fmla="*/ 6464 h 10000"/>
                <a:gd name="connsiteX170" fmla="*/ 7994 w 10000"/>
                <a:gd name="connsiteY170" fmla="*/ 6464 h 10000"/>
                <a:gd name="connsiteX171" fmla="*/ 8216 w 10000"/>
                <a:gd name="connsiteY171" fmla="*/ 6540 h 10000"/>
                <a:gd name="connsiteX172" fmla="*/ 8407 w 10000"/>
                <a:gd name="connsiteY172" fmla="*/ 6601 h 10000"/>
                <a:gd name="connsiteX173" fmla="*/ 8599 w 10000"/>
                <a:gd name="connsiteY173" fmla="*/ 6639 h 10000"/>
                <a:gd name="connsiteX174" fmla="*/ 8770 w 10000"/>
                <a:gd name="connsiteY174" fmla="*/ 6648 h 10000"/>
                <a:gd name="connsiteX175" fmla="*/ 8770 w 10000"/>
                <a:gd name="connsiteY175" fmla="*/ 6648 h 10000"/>
                <a:gd name="connsiteX176" fmla="*/ 8770 w 10000"/>
                <a:gd name="connsiteY176" fmla="*/ 6648 h 10000"/>
                <a:gd name="connsiteX177" fmla="*/ 8770 w 10000"/>
                <a:gd name="connsiteY177" fmla="*/ 6648 h 10000"/>
                <a:gd name="connsiteX178" fmla="*/ 8770 w 10000"/>
                <a:gd name="connsiteY178" fmla="*/ 6648 h 10000"/>
                <a:gd name="connsiteX179" fmla="*/ 8770 w 10000"/>
                <a:gd name="connsiteY179" fmla="*/ 6648 h 10000"/>
                <a:gd name="connsiteX180" fmla="*/ 8911 w 10000"/>
                <a:gd name="connsiteY180" fmla="*/ 6639 h 10000"/>
                <a:gd name="connsiteX181" fmla="*/ 9032 w 10000"/>
                <a:gd name="connsiteY181" fmla="*/ 6601 h 10000"/>
                <a:gd name="connsiteX182" fmla="*/ 9093 w 10000"/>
                <a:gd name="connsiteY182" fmla="*/ 6578 h 10000"/>
                <a:gd name="connsiteX183" fmla="*/ 9143 w 10000"/>
                <a:gd name="connsiteY183" fmla="*/ 6550 h 10000"/>
                <a:gd name="connsiteX184" fmla="*/ 9194 w 10000"/>
                <a:gd name="connsiteY184" fmla="*/ 6522 h 10000"/>
                <a:gd name="connsiteX185" fmla="*/ 9244 w 10000"/>
                <a:gd name="connsiteY185" fmla="*/ 6473 h 10000"/>
                <a:gd name="connsiteX186" fmla="*/ 9274 w 10000"/>
                <a:gd name="connsiteY186" fmla="*/ 6426 h 10000"/>
                <a:gd name="connsiteX187" fmla="*/ 9315 w 10000"/>
                <a:gd name="connsiteY187" fmla="*/ 6366 h 10000"/>
                <a:gd name="connsiteX188" fmla="*/ 9375 w 10000"/>
                <a:gd name="connsiteY188" fmla="*/ 6232 h 10000"/>
                <a:gd name="connsiteX189" fmla="*/ 9425 w 10000"/>
                <a:gd name="connsiteY189" fmla="*/ 6047 h 10000"/>
                <a:gd name="connsiteX190" fmla="*/ 9446 w 10000"/>
                <a:gd name="connsiteY190" fmla="*/ 5853 h 10000"/>
                <a:gd name="connsiteX191" fmla="*/ 9456 w 10000"/>
                <a:gd name="connsiteY191" fmla="*/ 5600 h 10000"/>
                <a:gd name="connsiteX192" fmla="*/ 9446 w 10000"/>
                <a:gd name="connsiteY192" fmla="*/ 5330 h 10000"/>
                <a:gd name="connsiteX193" fmla="*/ 9415 w 10000"/>
                <a:gd name="connsiteY193" fmla="*/ 5020 h 10000"/>
                <a:gd name="connsiteX194" fmla="*/ 9365 w 10000"/>
                <a:gd name="connsiteY194" fmla="*/ 4650 h 10000"/>
                <a:gd name="connsiteX195" fmla="*/ 9284 w 10000"/>
                <a:gd name="connsiteY195" fmla="*/ 4254 h 10000"/>
                <a:gd name="connsiteX196" fmla="*/ 9204 w 10000"/>
                <a:gd name="connsiteY196" fmla="*/ 3789 h 10000"/>
                <a:gd name="connsiteX197" fmla="*/ 9083 w 10000"/>
                <a:gd name="connsiteY197" fmla="*/ 3304 h 10000"/>
                <a:gd name="connsiteX198" fmla="*/ 8931 w 10000"/>
                <a:gd name="connsiteY198" fmla="*/ 2763 h 10000"/>
                <a:gd name="connsiteX199" fmla="*/ 8931 w 10000"/>
                <a:gd name="connsiteY199" fmla="*/ 2763 h 10000"/>
                <a:gd name="connsiteX200" fmla="*/ 8931 w 10000"/>
                <a:gd name="connsiteY200" fmla="*/ 2723 h 10000"/>
                <a:gd name="connsiteX201" fmla="*/ 8931 w 10000"/>
                <a:gd name="connsiteY201" fmla="*/ 2723 h 10000"/>
                <a:gd name="connsiteX202" fmla="*/ 8921 w 10000"/>
                <a:gd name="connsiteY202" fmla="*/ 2713 h 10000"/>
                <a:gd name="connsiteX203" fmla="*/ 8921 w 10000"/>
                <a:gd name="connsiteY203" fmla="*/ 2713 h 10000"/>
                <a:gd name="connsiteX204" fmla="*/ 8911 w 10000"/>
                <a:gd name="connsiteY204" fmla="*/ 2665 h 10000"/>
                <a:gd name="connsiteX205" fmla="*/ 8911 w 10000"/>
                <a:gd name="connsiteY205" fmla="*/ 2665 h 10000"/>
                <a:gd name="connsiteX206" fmla="*/ 8911 w 10000"/>
                <a:gd name="connsiteY206" fmla="*/ 2656 h 10000"/>
                <a:gd name="connsiteX207" fmla="*/ 8911 w 10000"/>
                <a:gd name="connsiteY207" fmla="*/ 2656 h 10000"/>
                <a:gd name="connsiteX208" fmla="*/ 8911 w 10000"/>
                <a:gd name="connsiteY208" fmla="*/ 2656 h 10000"/>
                <a:gd name="connsiteX209" fmla="*/ 8911 w 10000"/>
                <a:gd name="connsiteY209" fmla="*/ 2656 h 10000"/>
                <a:gd name="connsiteX210" fmla="*/ 8478 w 10000"/>
                <a:gd name="connsiteY210" fmla="*/ 2685 h 10000"/>
                <a:gd name="connsiteX211" fmla="*/ 8044 w 10000"/>
                <a:gd name="connsiteY211" fmla="*/ 2723 h 10000"/>
                <a:gd name="connsiteX212" fmla="*/ 7147 w 10000"/>
                <a:gd name="connsiteY212" fmla="*/ 2819 h 10000"/>
                <a:gd name="connsiteX213" fmla="*/ 6300 w 10000"/>
                <a:gd name="connsiteY213" fmla="*/ 2917 h 10000"/>
                <a:gd name="connsiteX214" fmla="*/ 5917 w 10000"/>
                <a:gd name="connsiteY214" fmla="*/ 2946 h 10000"/>
                <a:gd name="connsiteX215" fmla="*/ 5554 w 10000"/>
                <a:gd name="connsiteY215" fmla="*/ 2975 h 10000"/>
                <a:gd name="connsiteX216" fmla="*/ 5554 w 10000"/>
                <a:gd name="connsiteY216" fmla="*/ 2975 h 10000"/>
                <a:gd name="connsiteX217" fmla="*/ 548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484 w 10000"/>
                <a:gd name="connsiteY221" fmla="*/ 2975 h 10000"/>
                <a:gd name="connsiteX222" fmla="*/ 5484 w 10000"/>
                <a:gd name="connsiteY222" fmla="*/ 2975 h 10000"/>
                <a:gd name="connsiteX223" fmla="*/ 5484 w 10000"/>
                <a:gd name="connsiteY223" fmla="*/ 2975 h 10000"/>
                <a:gd name="connsiteX224" fmla="*/ 5313 w 10000"/>
                <a:gd name="connsiteY224" fmla="*/ 2955 h 10000"/>
                <a:gd name="connsiteX225" fmla="*/ 5151 w 10000"/>
                <a:gd name="connsiteY225" fmla="*/ 2927 h 10000"/>
                <a:gd name="connsiteX226" fmla="*/ 5030 w 10000"/>
                <a:gd name="connsiteY226" fmla="*/ 2868 h 10000"/>
                <a:gd name="connsiteX227" fmla="*/ 4919 w 10000"/>
                <a:gd name="connsiteY227" fmla="*/ 2790 h 10000"/>
                <a:gd name="connsiteX228" fmla="*/ 4829 w 10000"/>
                <a:gd name="connsiteY228" fmla="*/ 2703 h 10000"/>
                <a:gd name="connsiteX229" fmla="*/ 4748 w 10000"/>
                <a:gd name="connsiteY229" fmla="*/ 2597 h 10000"/>
                <a:gd name="connsiteX230" fmla="*/ 4708 w 10000"/>
                <a:gd name="connsiteY230" fmla="*/ 2482 h 10000"/>
                <a:gd name="connsiteX231" fmla="*/ 4667 w 10000"/>
                <a:gd name="connsiteY231" fmla="*/ 2346 h 10000"/>
                <a:gd name="connsiteX232" fmla="*/ 4637 w 10000"/>
                <a:gd name="connsiteY232" fmla="*/ 2210 h 10000"/>
                <a:gd name="connsiteX233" fmla="*/ 4627 w 10000"/>
                <a:gd name="connsiteY233" fmla="*/ 2065 h 10000"/>
                <a:gd name="connsiteX234" fmla="*/ 4627 w 10000"/>
                <a:gd name="connsiteY234" fmla="*/ 1909 h 10000"/>
                <a:gd name="connsiteX235" fmla="*/ 4637 w 10000"/>
                <a:gd name="connsiteY235" fmla="*/ 1762 h 10000"/>
                <a:gd name="connsiteX236" fmla="*/ 4667 w 10000"/>
                <a:gd name="connsiteY236" fmla="*/ 1598 h 10000"/>
                <a:gd name="connsiteX237" fmla="*/ 4688 w 10000"/>
                <a:gd name="connsiteY237" fmla="*/ 1443 h 10000"/>
                <a:gd name="connsiteX238" fmla="*/ 4728 w 10000"/>
                <a:gd name="connsiteY238" fmla="*/ 1289 h 10000"/>
                <a:gd name="connsiteX239" fmla="*/ 4778 w 10000"/>
                <a:gd name="connsiteY239" fmla="*/ 1134 h 10000"/>
                <a:gd name="connsiteX240" fmla="*/ 4778 w 10000"/>
                <a:gd name="connsiteY240" fmla="*/ 1134 h 10000"/>
                <a:gd name="connsiteX241" fmla="*/ 4778 w 10000"/>
                <a:gd name="connsiteY241" fmla="*/ 1134 h 10000"/>
                <a:gd name="connsiteX242" fmla="*/ 4778 w 10000"/>
                <a:gd name="connsiteY242" fmla="*/ 1134 h 10000"/>
                <a:gd name="connsiteX243" fmla="*/ 4778 w 10000"/>
                <a:gd name="connsiteY243" fmla="*/ 1134 h 10000"/>
                <a:gd name="connsiteX244" fmla="*/ 4778 w 10000"/>
                <a:gd name="connsiteY244" fmla="*/ 1134 h 10000"/>
                <a:gd name="connsiteX245" fmla="*/ 4788 w 10000"/>
                <a:gd name="connsiteY245" fmla="*/ 1123 h 10000"/>
                <a:gd name="connsiteX246" fmla="*/ 4788 w 10000"/>
                <a:gd name="connsiteY246" fmla="*/ 1123 h 10000"/>
                <a:gd name="connsiteX247" fmla="*/ 4788 w 10000"/>
                <a:gd name="connsiteY247" fmla="*/ 1123 h 10000"/>
                <a:gd name="connsiteX248" fmla="*/ 4788 w 10000"/>
                <a:gd name="connsiteY248" fmla="*/ 1123 h 10000"/>
                <a:gd name="connsiteX249" fmla="*/ 4788 w 10000"/>
                <a:gd name="connsiteY249" fmla="*/ 1114 h 10000"/>
                <a:gd name="connsiteX250" fmla="*/ 4788 w 10000"/>
                <a:gd name="connsiteY250" fmla="*/ 1114 h 10000"/>
                <a:gd name="connsiteX251" fmla="*/ 4788 w 10000"/>
                <a:gd name="connsiteY251" fmla="*/ 1114 h 10000"/>
                <a:gd name="connsiteX252" fmla="*/ 4788 w 10000"/>
                <a:gd name="connsiteY252" fmla="*/ 1114 h 10000"/>
                <a:gd name="connsiteX253" fmla="*/ 4788 w 10000"/>
                <a:gd name="connsiteY253" fmla="*/ 1104 h 10000"/>
                <a:gd name="connsiteX254" fmla="*/ 4788 w 10000"/>
                <a:gd name="connsiteY254" fmla="*/ 1104 h 10000"/>
                <a:gd name="connsiteX255" fmla="*/ 4788 w 10000"/>
                <a:gd name="connsiteY255" fmla="*/ 1104 h 10000"/>
                <a:gd name="connsiteX256" fmla="*/ 4788 w 10000"/>
                <a:gd name="connsiteY256" fmla="*/ 1104 h 10000"/>
                <a:gd name="connsiteX257" fmla="*/ 4788 w 10000"/>
                <a:gd name="connsiteY257" fmla="*/ 1094 h 10000"/>
                <a:gd name="connsiteX258" fmla="*/ 4788 w 10000"/>
                <a:gd name="connsiteY258" fmla="*/ 1094 h 10000"/>
                <a:gd name="connsiteX259" fmla="*/ 4859 w 10000"/>
                <a:gd name="connsiteY259" fmla="*/ 853 h 10000"/>
                <a:gd name="connsiteX260" fmla="*/ 4909 w 10000"/>
                <a:gd name="connsiteY260" fmla="*/ 640 h 10000"/>
                <a:gd name="connsiteX261" fmla="*/ 4919 w 10000"/>
                <a:gd name="connsiteY261" fmla="*/ 553 h 10000"/>
                <a:gd name="connsiteX262" fmla="*/ 4919 w 10000"/>
                <a:gd name="connsiteY262" fmla="*/ 454 h 10000"/>
                <a:gd name="connsiteX263" fmla="*/ 4909 w 10000"/>
                <a:gd name="connsiteY263" fmla="*/ 377 h 10000"/>
                <a:gd name="connsiteX264" fmla="*/ 4899 w 10000"/>
                <a:gd name="connsiteY264" fmla="*/ 300 h 10000"/>
                <a:gd name="connsiteX265" fmla="*/ 4859 w 10000"/>
                <a:gd name="connsiteY265" fmla="*/ 233 h 10000"/>
                <a:gd name="connsiteX266" fmla="*/ 4829 w 10000"/>
                <a:gd name="connsiteY266" fmla="*/ 175 h 10000"/>
                <a:gd name="connsiteX267" fmla="*/ 4778 w 10000"/>
                <a:gd name="connsiteY267" fmla="*/ 115 h 10000"/>
                <a:gd name="connsiteX268" fmla="*/ 4708 w 10000"/>
                <a:gd name="connsiteY268" fmla="*/ 77 h 10000"/>
                <a:gd name="connsiteX269" fmla="*/ 4627 w 10000"/>
                <a:gd name="connsiteY269" fmla="*/ 47 h 10000"/>
                <a:gd name="connsiteX270" fmla="*/ 4536 w 10000"/>
                <a:gd name="connsiteY270" fmla="*/ 9 h 10000"/>
                <a:gd name="connsiteX271" fmla="*/ 4425 w 10000"/>
                <a:gd name="connsiteY271" fmla="*/ 0 h 10000"/>
                <a:gd name="connsiteX272" fmla="*/ 4304 w 10000"/>
                <a:gd name="connsiteY272" fmla="*/ 0 h 10000"/>
                <a:gd name="connsiteX273" fmla="*/ 4304 w 10000"/>
                <a:gd name="connsiteY273" fmla="*/ 0 h 10000"/>
                <a:gd name="connsiteX274" fmla="*/ 4304 w 10000"/>
                <a:gd name="connsiteY274"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099 w 10000"/>
                <a:gd name="connsiteY138" fmla="*/ 7344 h 10000"/>
                <a:gd name="connsiteX139" fmla="*/ 7229 w 10000"/>
                <a:gd name="connsiteY139" fmla="*/ 8025 h 10000"/>
                <a:gd name="connsiteX140" fmla="*/ 6129 w 10000"/>
                <a:gd name="connsiteY140" fmla="*/ 7016 h 10000"/>
                <a:gd name="connsiteX141" fmla="*/ 6179 w 10000"/>
                <a:gd name="connsiteY141" fmla="*/ 6754 h 10000"/>
                <a:gd name="connsiteX142" fmla="*/ 6240 w 10000"/>
                <a:gd name="connsiteY142" fmla="*/ 6531 h 10000"/>
                <a:gd name="connsiteX143" fmla="*/ 6280 w 10000"/>
                <a:gd name="connsiteY143" fmla="*/ 6453 h 10000"/>
                <a:gd name="connsiteX144" fmla="*/ 6321 w 10000"/>
                <a:gd name="connsiteY144" fmla="*/ 6366 h 10000"/>
                <a:gd name="connsiteX145" fmla="*/ 6351 w 10000"/>
                <a:gd name="connsiteY145" fmla="*/ 6309 h 10000"/>
                <a:gd name="connsiteX146" fmla="*/ 6401 w 10000"/>
                <a:gd name="connsiteY146" fmla="*/ 6250 h 10000"/>
                <a:gd name="connsiteX147" fmla="*/ 6452 w 10000"/>
                <a:gd name="connsiteY147" fmla="*/ 6202 h 10000"/>
                <a:gd name="connsiteX148" fmla="*/ 6512 w 10000"/>
                <a:gd name="connsiteY148" fmla="*/ 6163 h 10000"/>
                <a:gd name="connsiteX149" fmla="*/ 6563 w 10000"/>
                <a:gd name="connsiteY149" fmla="*/ 6134 h 10000"/>
                <a:gd name="connsiteX150" fmla="*/ 6623 w 10000"/>
                <a:gd name="connsiteY150" fmla="*/ 6125 h 10000"/>
                <a:gd name="connsiteX151" fmla="*/ 6694 w 10000"/>
                <a:gd name="connsiteY151" fmla="*/ 6105 h 10000"/>
                <a:gd name="connsiteX152" fmla="*/ 6774 w 10000"/>
                <a:gd name="connsiteY152" fmla="*/ 6096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774 w 10000"/>
                <a:gd name="connsiteY157" fmla="*/ 6096 h 10000"/>
                <a:gd name="connsiteX158" fmla="*/ 6774 w 10000"/>
                <a:gd name="connsiteY158" fmla="*/ 6096 h 10000"/>
                <a:gd name="connsiteX159" fmla="*/ 6774 w 10000"/>
                <a:gd name="connsiteY159" fmla="*/ 6096 h 10000"/>
                <a:gd name="connsiteX160" fmla="*/ 6875 w 10000"/>
                <a:gd name="connsiteY160" fmla="*/ 6105 h 10000"/>
                <a:gd name="connsiteX161" fmla="*/ 7006 w 10000"/>
                <a:gd name="connsiteY161" fmla="*/ 6134 h 10000"/>
                <a:gd name="connsiteX162" fmla="*/ 7137 w 10000"/>
                <a:gd name="connsiteY162" fmla="*/ 6154 h 10000"/>
                <a:gd name="connsiteX163" fmla="*/ 7268 w 10000"/>
                <a:gd name="connsiteY163" fmla="*/ 6202 h 10000"/>
                <a:gd name="connsiteX164" fmla="*/ 7601 w 10000"/>
                <a:gd name="connsiteY164" fmla="*/ 6318 h 10000"/>
                <a:gd name="connsiteX165" fmla="*/ 7964 w 10000"/>
                <a:gd name="connsiteY165" fmla="*/ 6464 h 10000"/>
                <a:gd name="connsiteX166" fmla="*/ 7964 w 10000"/>
                <a:gd name="connsiteY166" fmla="*/ 6464 h 10000"/>
                <a:gd name="connsiteX167" fmla="*/ 7984 w 10000"/>
                <a:gd name="connsiteY167" fmla="*/ 6464 h 10000"/>
                <a:gd name="connsiteX168" fmla="*/ 7984 w 10000"/>
                <a:gd name="connsiteY168" fmla="*/ 6464 h 10000"/>
                <a:gd name="connsiteX169" fmla="*/ 7994 w 10000"/>
                <a:gd name="connsiteY169" fmla="*/ 6464 h 10000"/>
                <a:gd name="connsiteX170" fmla="*/ 7994 w 10000"/>
                <a:gd name="connsiteY170" fmla="*/ 6464 h 10000"/>
                <a:gd name="connsiteX171" fmla="*/ 8216 w 10000"/>
                <a:gd name="connsiteY171" fmla="*/ 6540 h 10000"/>
                <a:gd name="connsiteX172" fmla="*/ 8407 w 10000"/>
                <a:gd name="connsiteY172" fmla="*/ 6601 h 10000"/>
                <a:gd name="connsiteX173" fmla="*/ 8599 w 10000"/>
                <a:gd name="connsiteY173" fmla="*/ 6639 h 10000"/>
                <a:gd name="connsiteX174" fmla="*/ 8770 w 10000"/>
                <a:gd name="connsiteY174" fmla="*/ 6648 h 10000"/>
                <a:gd name="connsiteX175" fmla="*/ 8770 w 10000"/>
                <a:gd name="connsiteY175" fmla="*/ 6648 h 10000"/>
                <a:gd name="connsiteX176" fmla="*/ 8770 w 10000"/>
                <a:gd name="connsiteY176" fmla="*/ 6648 h 10000"/>
                <a:gd name="connsiteX177" fmla="*/ 8770 w 10000"/>
                <a:gd name="connsiteY177" fmla="*/ 6648 h 10000"/>
                <a:gd name="connsiteX178" fmla="*/ 8770 w 10000"/>
                <a:gd name="connsiteY178" fmla="*/ 6648 h 10000"/>
                <a:gd name="connsiteX179" fmla="*/ 8770 w 10000"/>
                <a:gd name="connsiteY179" fmla="*/ 6648 h 10000"/>
                <a:gd name="connsiteX180" fmla="*/ 8911 w 10000"/>
                <a:gd name="connsiteY180" fmla="*/ 6639 h 10000"/>
                <a:gd name="connsiteX181" fmla="*/ 9032 w 10000"/>
                <a:gd name="connsiteY181" fmla="*/ 6601 h 10000"/>
                <a:gd name="connsiteX182" fmla="*/ 9093 w 10000"/>
                <a:gd name="connsiteY182" fmla="*/ 6578 h 10000"/>
                <a:gd name="connsiteX183" fmla="*/ 9143 w 10000"/>
                <a:gd name="connsiteY183" fmla="*/ 6550 h 10000"/>
                <a:gd name="connsiteX184" fmla="*/ 9194 w 10000"/>
                <a:gd name="connsiteY184" fmla="*/ 6522 h 10000"/>
                <a:gd name="connsiteX185" fmla="*/ 9244 w 10000"/>
                <a:gd name="connsiteY185" fmla="*/ 6473 h 10000"/>
                <a:gd name="connsiteX186" fmla="*/ 9274 w 10000"/>
                <a:gd name="connsiteY186" fmla="*/ 6426 h 10000"/>
                <a:gd name="connsiteX187" fmla="*/ 9315 w 10000"/>
                <a:gd name="connsiteY187" fmla="*/ 6366 h 10000"/>
                <a:gd name="connsiteX188" fmla="*/ 9375 w 10000"/>
                <a:gd name="connsiteY188" fmla="*/ 6232 h 10000"/>
                <a:gd name="connsiteX189" fmla="*/ 9425 w 10000"/>
                <a:gd name="connsiteY189" fmla="*/ 6047 h 10000"/>
                <a:gd name="connsiteX190" fmla="*/ 9446 w 10000"/>
                <a:gd name="connsiteY190" fmla="*/ 5853 h 10000"/>
                <a:gd name="connsiteX191" fmla="*/ 9456 w 10000"/>
                <a:gd name="connsiteY191" fmla="*/ 5600 h 10000"/>
                <a:gd name="connsiteX192" fmla="*/ 9446 w 10000"/>
                <a:gd name="connsiteY192" fmla="*/ 5330 h 10000"/>
                <a:gd name="connsiteX193" fmla="*/ 9415 w 10000"/>
                <a:gd name="connsiteY193" fmla="*/ 5020 h 10000"/>
                <a:gd name="connsiteX194" fmla="*/ 9365 w 10000"/>
                <a:gd name="connsiteY194" fmla="*/ 4650 h 10000"/>
                <a:gd name="connsiteX195" fmla="*/ 9284 w 10000"/>
                <a:gd name="connsiteY195" fmla="*/ 4254 h 10000"/>
                <a:gd name="connsiteX196" fmla="*/ 9204 w 10000"/>
                <a:gd name="connsiteY196" fmla="*/ 3789 h 10000"/>
                <a:gd name="connsiteX197" fmla="*/ 9083 w 10000"/>
                <a:gd name="connsiteY197" fmla="*/ 3304 h 10000"/>
                <a:gd name="connsiteX198" fmla="*/ 8931 w 10000"/>
                <a:gd name="connsiteY198" fmla="*/ 2763 h 10000"/>
                <a:gd name="connsiteX199" fmla="*/ 8931 w 10000"/>
                <a:gd name="connsiteY199" fmla="*/ 2763 h 10000"/>
                <a:gd name="connsiteX200" fmla="*/ 8931 w 10000"/>
                <a:gd name="connsiteY200" fmla="*/ 2723 h 10000"/>
                <a:gd name="connsiteX201" fmla="*/ 8931 w 10000"/>
                <a:gd name="connsiteY201" fmla="*/ 2723 h 10000"/>
                <a:gd name="connsiteX202" fmla="*/ 8921 w 10000"/>
                <a:gd name="connsiteY202" fmla="*/ 2713 h 10000"/>
                <a:gd name="connsiteX203" fmla="*/ 8921 w 10000"/>
                <a:gd name="connsiteY203" fmla="*/ 2713 h 10000"/>
                <a:gd name="connsiteX204" fmla="*/ 8911 w 10000"/>
                <a:gd name="connsiteY204" fmla="*/ 2665 h 10000"/>
                <a:gd name="connsiteX205" fmla="*/ 8911 w 10000"/>
                <a:gd name="connsiteY205" fmla="*/ 2665 h 10000"/>
                <a:gd name="connsiteX206" fmla="*/ 8911 w 10000"/>
                <a:gd name="connsiteY206" fmla="*/ 2656 h 10000"/>
                <a:gd name="connsiteX207" fmla="*/ 8911 w 10000"/>
                <a:gd name="connsiteY207" fmla="*/ 2656 h 10000"/>
                <a:gd name="connsiteX208" fmla="*/ 8911 w 10000"/>
                <a:gd name="connsiteY208" fmla="*/ 2656 h 10000"/>
                <a:gd name="connsiteX209" fmla="*/ 8911 w 10000"/>
                <a:gd name="connsiteY209" fmla="*/ 2656 h 10000"/>
                <a:gd name="connsiteX210" fmla="*/ 8478 w 10000"/>
                <a:gd name="connsiteY210" fmla="*/ 2685 h 10000"/>
                <a:gd name="connsiteX211" fmla="*/ 8044 w 10000"/>
                <a:gd name="connsiteY211" fmla="*/ 2723 h 10000"/>
                <a:gd name="connsiteX212" fmla="*/ 7147 w 10000"/>
                <a:gd name="connsiteY212" fmla="*/ 2819 h 10000"/>
                <a:gd name="connsiteX213" fmla="*/ 6300 w 10000"/>
                <a:gd name="connsiteY213" fmla="*/ 2917 h 10000"/>
                <a:gd name="connsiteX214" fmla="*/ 5917 w 10000"/>
                <a:gd name="connsiteY214" fmla="*/ 2946 h 10000"/>
                <a:gd name="connsiteX215" fmla="*/ 5554 w 10000"/>
                <a:gd name="connsiteY215" fmla="*/ 2975 h 10000"/>
                <a:gd name="connsiteX216" fmla="*/ 5554 w 10000"/>
                <a:gd name="connsiteY216" fmla="*/ 2975 h 10000"/>
                <a:gd name="connsiteX217" fmla="*/ 548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484 w 10000"/>
                <a:gd name="connsiteY221" fmla="*/ 2975 h 10000"/>
                <a:gd name="connsiteX222" fmla="*/ 5484 w 10000"/>
                <a:gd name="connsiteY222" fmla="*/ 2975 h 10000"/>
                <a:gd name="connsiteX223" fmla="*/ 5484 w 10000"/>
                <a:gd name="connsiteY223" fmla="*/ 2975 h 10000"/>
                <a:gd name="connsiteX224" fmla="*/ 5313 w 10000"/>
                <a:gd name="connsiteY224" fmla="*/ 2955 h 10000"/>
                <a:gd name="connsiteX225" fmla="*/ 5151 w 10000"/>
                <a:gd name="connsiteY225" fmla="*/ 2927 h 10000"/>
                <a:gd name="connsiteX226" fmla="*/ 5030 w 10000"/>
                <a:gd name="connsiteY226" fmla="*/ 2868 h 10000"/>
                <a:gd name="connsiteX227" fmla="*/ 4919 w 10000"/>
                <a:gd name="connsiteY227" fmla="*/ 2790 h 10000"/>
                <a:gd name="connsiteX228" fmla="*/ 4829 w 10000"/>
                <a:gd name="connsiteY228" fmla="*/ 2703 h 10000"/>
                <a:gd name="connsiteX229" fmla="*/ 4748 w 10000"/>
                <a:gd name="connsiteY229" fmla="*/ 2597 h 10000"/>
                <a:gd name="connsiteX230" fmla="*/ 4708 w 10000"/>
                <a:gd name="connsiteY230" fmla="*/ 2482 h 10000"/>
                <a:gd name="connsiteX231" fmla="*/ 4667 w 10000"/>
                <a:gd name="connsiteY231" fmla="*/ 2346 h 10000"/>
                <a:gd name="connsiteX232" fmla="*/ 4637 w 10000"/>
                <a:gd name="connsiteY232" fmla="*/ 2210 h 10000"/>
                <a:gd name="connsiteX233" fmla="*/ 4627 w 10000"/>
                <a:gd name="connsiteY233" fmla="*/ 2065 h 10000"/>
                <a:gd name="connsiteX234" fmla="*/ 4627 w 10000"/>
                <a:gd name="connsiteY234" fmla="*/ 1909 h 10000"/>
                <a:gd name="connsiteX235" fmla="*/ 4637 w 10000"/>
                <a:gd name="connsiteY235" fmla="*/ 1762 h 10000"/>
                <a:gd name="connsiteX236" fmla="*/ 4667 w 10000"/>
                <a:gd name="connsiteY236" fmla="*/ 1598 h 10000"/>
                <a:gd name="connsiteX237" fmla="*/ 4688 w 10000"/>
                <a:gd name="connsiteY237" fmla="*/ 1443 h 10000"/>
                <a:gd name="connsiteX238" fmla="*/ 4728 w 10000"/>
                <a:gd name="connsiteY238" fmla="*/ 1289 h 10000"/>
                <a:gd name="connsiteX239" fmla="*/ 4778 w 10000"/>
                <a:gd name="connsiteY239" fmla="*/ 1134 h 10000"/>
                <a:gd name="connsiteX240" fmla="*/ 4778 w 10000"/>
                <a:gd name="connsiteY240" fmla="*/ 1134 h 10000"/>
                <a:gd name="connsiteX241" fmla="*/ 4778 w 10000"/>
                <a:gd name="connsiteY241" fmla="*/ 1134 h 10000"/>
                <a:gd name="connsiteX242" fmla="*/ 4778 w 10000"/>
                <a:gd name="connsiteY242" fmla="*/ 1134 h 10000"/>
                <a:gd name="connsiteX243" fmla="*/ 4778 w 10000"/>
                <a:gd name="connsiteY243" fmla="*/ 1134 h 10000"/>
                <a:gd name="connsiteX244" fmla="*/ 4778 w 10000"/>
                <a:gd name="connsiteY244" fmla="*/ 1134 h 10000"/>
                <a:gd name="connsiteX245" fmla="*/ 4788 w 10000"/>
                <a:gd name="connsiteY245" fmla="*/ 1123 h 10000"/>
                <a:gd name="connsiteX246" fmla="*/ 4788 w 10000"/>
                <a:gd name="connsiteY246" fmla="*/ 1123 h 10000"/>
                <a:gd name="connsiteX247" fmla="*/ 4788 w 10000"/>
                <a:gd name="connsiteY247" fmla="*/ 1123 h 10000"/>
                <a:gd name="connsiteX248" fmla="*/ 4788 w 10000"/>
                <a:gd name="connsiteY248" fmla="*/ 1123 h 10000"/>
                <a:gd name="connsiteX249" fmla="*/ 4788 w 10000"/>
                <a:gd name="connsiteY249" fmla="*/ 1114 h 10000"/>
                <a:gd name="connsiteX250" fmla="*/ 4788 w 10000"/>
                <a:gd name="connsiteY250" fmla="*/ 1114 h 10000"/>
                <a:gd name="connsiteX251" fmla="*/ 4788 w 10000"/>
                <a:gd name="connsiteY251" fmla="*/ 1114 h 10000"/>
                <a:gd name="connsiteX252" fmla="*/ 4788 w 10000"/>
                <a:gd name="connsiteY252" fmla="*/ 1114 h 10000"/>
                <a:gd name="connsiteX253" fmla="*/ 4788 w 10000"/>
                <a:gd name="connsiteY253" fmla="*/ 1104 h 10000"/>
                <a:gd name="connsiteX254" fmla="*/ 4788 w 10000"/>
                <a:gd name="connsiteY254" fmla="*/ 1104 h 10000"/>
                <a:gd name="connsiteX255" fmla="*/ 4788 w 10000"/>
                <a:gd name="connsiteY255" fmla="*/ 1104 h 10000"/>
                <a:gd name="connsiteX256" fmla="*/ 4788 w 10000"/>
                <a:gd name="connsiteY256" fmla="*/ 1104 h 10000"/>
                <a:gd name="connsiteX257" fmla="*/ 4788 w 10000"/>
                <a:gd name="connsiteY257" fmla="*/ 1094 h 10000"/>
                <a:gd name="connsiteX258" fmla="*/ 4788 w 10000"/>
                <a:gd name="connsiteY258" fmla="*/ 1094 h 10000"/>
                <a:gd name="connsiteX259" fmla="*/ 4859 w 10000"/>
                <a:gd name="connsiteY259" fmla="*/ 853 h 10000"/>
                <a:gd name="connsiteX260" fmla="*/ 4909 w 10000"/>
                <a:gd name="connsiteY260" fmla="*/ 640 h 10000"/>
                <a:gd name="connsiteX261" fmla="*/ 4919 w 10000"/>
                <a:gd name="connsiteY261" fmla="*/ 553 h 10000"/>
                <a:gd name="connsiteX262" fmla="*/ 4919 w 10000"/>
                <a:gd name="connsiteY262" fmla="*/ 454 h 10000"/>
                <a:gd name="connsiteX263" fmla="*/ 4909 w 10000"/>
                <a:gd name="connsiteY263" fmla="*/ 377 h 10000"/>
                <a:gd name="connsiteX264" fmla="*/ 4899 w 10000"/>
                <a:gd name="connsiteY264" fmla="*/ 300 h 10000"/>
                <a:gd name="connsiteX265" fmla="*/ 4859 w 10000"/>
                <a:gd name="connsiteY265" fmla="*/ 233 h 10000"/>
                <a:gd name="connsiteX266" fmla="*/ 4829 w 10000"/>
                <a:gd name="connsiteY266" fmla="*/ 175 h 10000"/>
                <a:gd name="connsiteX267" fmla="*/ 4778 w 10000"/>
                <a:gd name="connsiteY267" fmla="*/ 115 h 10000"/>
                <a:gd name="connsiteX268" fmla="*/ 4708 w 10000"/>
                <a:gd name="connsiteY268" fmla="*/ 77 h 10000"/>
                <a:gd name="connsiteX269" fmla="*/ 4627 w 10000"/>
                <a:gd name="connsiteY269" fmla="*/ 47 h 10000"/>
                <a:gd name="connsiteX270" fmla="*/ 4536 w 10000"/>
                <a:gd name="connsiteY270" fmla="*/ 9 h 10000"/>
                <a:gd name="connsiteX271" fmla="*/ 4425 w 10000"/>
                <a:gd name="connsiteY271" fmla="*/ 0 h 10000"/>
                <a:gd name="connsiteX272" fmla="*/ 4304 w 10000"/>
                <a:gd name="connsiteY272" fmla="*/ 0 h 10000"/>
                <a:gd name="connsiteX273" fmla="*/ 4304 w 10000"/>
                <a:gd name="connsiteY273" fmla="*/ 0 h 10000"/>
                <a:gd name="connsiteX274" fmla="*/ 4304 w 10000"/>
                <a:gd name="connsiteY274"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099 w 10000"/>
                <a:gd name="connsiteY138" fmla="*/ 7344 h 10000"/>
                <a:gd name="connsiteX139" fmla="*/ 6129 w 10000"/>
                <a:gd name="connsiteY139" fmla="*/ 7016 h 10000"/>
                <a:gd name="connsiteX140" fmla="*/ 6179 w 10000"/>
                <a:gd name="connsiteY140" fmla="*/ 6754 h 10000"/>
                <a:gd name="connsiteX141" fmla="*/ 6240 w 10000"/>
                <a:gd name="connsiteY141" fmla="*/ 6531 h 10000"/>
                <a:gd name="connsiteX142" fmla="*/ 6280 w 10000"/>
                <a:gd name="connsiteY142" fmla="*/ 6453 h 10000"/>
                <a:gd name="connsiteX143" fmla="*/ 6321 w 10000"/>
                <a:gd name="connsiteY143" fmla="*/ 6366 h 10000"/>
                <a:gd name="connsiteX144" fmla="*/ 6351 w 10000"/>
                <a:gd name="connsiteY144" fmla="*/ 6309 h 10000"/>
                <a:gd name="connsiteX145" fmla="*/ 6401 w 10000"/>
                <a:gd name="connsiteY145" fmla="*/ 6250 h 10000"/>
                <a:gd name="connsiteX146" fmla="*/ 6452 w 10000"/>
                <a:gd name="connsiteY146" fmla="*/ 6202 h 10000"/>
                <a:gd name="connsiteX147" fmla="*/ 6512 w 10000"/>
                <a:gd name="connsiteY147" fmla="*/ 6163 h 10000"/>
                <a:gd name="connsiteX148" fmla="*/ 6563 w 10000"/>
                <a:gd name="connsiteY148" fmla="*/ 6134 h 10000"/>
                <a:gd name="connsiteX149" fmla="*/ 6623 w 10000"/>
                <a:gd name="connsiteY149" fmla="*/ 6125 h 10000"/>
                <a:gd name="connsiteX150" fmla="*/ 6694 w 10000"/>
                <a:gd name="connsiteY150" fmla="*/ 6105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774 w 10000"/>
                <a:gd name="connsiteY157" fmla="*/ 6096 h 10000"/>
                <a:gd name="connsiteX158" fmla="*/ 6774 w 10000"/>
                <a:gd name="connsiteY158" fmla="*/ 6096 h 10000"/>
                <a:gd name="connsiteX159" fmla="*/ 6875 w 10000"/>
                <a:gd name="connsiteY159" fmla="*/ 6105 h 10000"/>
                <a:gd name="connsiteX160" fmla="*/ 7006 w 10000"/>
                <a:gd name="connsiteY160" fmla="*/ 6134 h 10000"/>
                <a:gd name="connsiteX161" fmla="*/ 7137 w 10000"/>
                <a:gd name="connsiteY161" fmla="*/ 6154 h 10000"/>
                <a:gd name="connsiteX162" fmla="*/ 7268 w 10000"/>
                <a:gd name="connsiteY162" fmla="*/ 6202 h 10000"/>
                <a:gd name="connsiteX163" fmla="*/ 7601 w 10000"/>
                <a:gd name="connsiteY163" fmla="*/ 6318 h 10000"/>
                <a:gd name="connsiteX164" fmla="*/ 7964 w 10000"/>
                <a:gd name="connsiteY164" fmla="*/ 6464 h 10000"/>
                <a:gd name="connsiteX165" fmla="*/ 7964 w 10000"/>
                <a:gd name="connsiteY165" fmla="*/ 6464 h 10000"/>
                <a:gd name="connsiteX166" fmla="*/ 7984 w 10000"/>
                <a:gd name="connsiteY166" fmla="*/ 6464 h 10000"/>
                <a:gd name="connsiteX167" fmla="*/ 7984 w 10000"/>
                <a:gd name="connsiteY167" fmla="*/ 6464 h 10000"/>
                <a:gd name="connsiteX168" fmla="*/ 7994 w 10000"/>
                <a:gd name="connsiteY168" fmla="*/ 6464 h 10000"/>
                <a:gd name="connsiteX169" fmla="*/ 7994 w 10000"/>
                <a:gd name="connsiteY169" fmla="*/ 6464 h 10000"/>
                <a:gd name="connsiteX170" fmla="*/ 8216 w 10000"/>
                <a:gd name="connsiteY170" fmla="*/ 6540 h 10000"/>
                <a:gd name="connsiteX171" fmla="*/ 8407 w 10000"/>
                <a:gd name="connsiteY171" fmla="*/ 6601 h 10000"/>
                <a:gd name="connsiteX172" fmla="*/ 8599 w 10000"/>
                <a:gd name="connsiteY172" fmla="*/ 6639 h 10000"/>
                <a:gd name="connsiteX173" fmla="*/ 8770 w 10000"/>
                <a:gd name="connsiteY173" fmla="*/ 6648 h 10000"/>
                <a:gd name="connsiteX174" fmla="*/ 8770 w 10000"/>
                <a:gd name="connsiteY174" fmla="*/ 6648 h 10000"/>
                <a:gd name="connsiteX175" fmla="*/ 8770 w 10000"/>
                <a:gd name="connsiteY175" fmla="*/ 6648 h 10000"/>
                <a:gd name="connsiteX176" fmla="*/ 8770 w 10000"/>
                <a:gd name="connsiteY176" fmla="*/ 6648 h 10000"/>
                <a:gd name="connsiteX177" fmla="*/ 8770 w 10000"/>
                <a:gd name="connsiteY177" fmla="*/ 6648 h 10000"/>
                <a:gd name="connsiteX178" fmla="*/ 8770 w 10000"/>
                <a:gd name="connsiteY178" fmla="*/ 6648 h 10000"/>
                <a:gd name="connsiteX179" fmla="*/ 8911 w 10000"/>
                <a:gd name="connsiteY179" fmla="*/ 6639 h 10000"/>
                <a:gd name="connsiteX180" fmla="*/ 9032 w 10000"/>
                <a:gd name="connsiteY180" fmla="*/ 6601 h 10000"/>
                <a:gd name="connsiteX181" fmla="*/ 9093 w 10000"/>
                <a:gd name="connsiteY181" fmla="*/ 6578 h 10000"/>
                <a:gd name="connsiteX182" fmla="*/ 9143 w 10000"/>
                <a:gd name="connsiteY182" fmla="*/ 6550 h 10000"/>
                <a:gd name="connsiteX183" fmla="*/ 9194 w 10000"/>
                <a:gd name="connsiteY183" fmla="*/ 6522 h 10000"/>
                <a:gd name="connsiteX184" fmla="*/ 9244 w 10000"/>
                <a:gd name="connsiteY184" fmla="*/ 6473 h 10000"/>
                <a:gd name="connsiteX185" fmla="*/ 9274 w 10000"/>
                <a:gd name="connsiteY185" fmla="*/ 6426 h 10000"/>
                <a:gd name="connsiteX186" fmla="*/ 9315 w 10000"/>
                <a:gd name="connsiteY186" fmla="*/ 6366 h 10000"/>
                <a:gd name="connsiteX187" fmla="*/ 9375 w 10000"/>
                <a:gd name="connsiteY187" fmla="*/ 6232 h 10000"/>
                <a:gd name="connsiteX188" fmla="*/ 9425 w 10000"/>
                <a:gd name="connsiteY188" fmla="*/ 6047 h 10000"/>
                <a:gd name="connsiteX189" fmla="*/ 9446 w 10000"/>
                <a:gd name="connsiteY189" fmla="*/ 5853 h 10000"/>
                <a:gd name="connsiteX190" fmla="*/ 9456 w 10000"/>
                <a:gd name="connsiteY190" fmla="*/ 5600 h 10000"/>
                <a:gd name="connsiteX191" fmla="*/ 9446 w 10000"/>
                <a:gd name="connsiteY191" fmla="*/ 5330 h 10000"/>
                <a:gd name="connsiteX192" fmla="*/ 9415 w 10000"/>
                <a:gd name="connsiteY192" fmla="*/ 5020 h 10000"/>
                <a:gd name="connsiteX193" fmla="*/ 9365 w 10000"/>
                <a:gd name="connsiteY193" fmla="*/ 4650 h 10000"/>
                <a:gd name="connsiteX194" fmla="*/ 9284 w 10000"/>
                <a:gd name="connsiteY194" fmla="*/ 4254 h 10000"/>
                <a:gd name="connsiteX195" fmla="*/ 9204 w 10000"/>
                <a:gd name="connsiteY195" fmla="*/ 3789 h 10000"/>
                <a:gd name="connsiteX196" fmla="*/ 9083 w 10000"/>
                <a:gd name="connsiteY196" fmla="*/ 3304 h 10000"/>
                <a:gd name="connsiteX197" fmla="*/ 8931 w 10000"/>
                <a:gd name="connsiteY197" fmla="*/ 2763 h 10000"/>
                <a:gd name="connsiteX198" fmla="*/ 8931 w 10000"/>
                <a:gd name="connsiteY198" fmla="*/ 2763 h 10000"/>
                <a:gd name="connsiteX199" fmla="*/ 8931 w 10000"/>
                <a:gd name="connsiteY199" fmla="*/ 2723 h 10000"/>
                <a:gd name="connsiteX200" fmla="*/ 8931 w 10000"/>
                <a:gd name="connsiteY200" fmla="*/ 2723 h 10000"/>
                <a:gd name="connsiteX201" fmla="*/ 8921 w 10000"/>
                <a:gd name="connsiteY201" fmla="*/ 2713 h 10000"/>
                <a:gd name="connsiteX202" fmla="*/ 8921 w 10000"/>
                <a:gd name="connsiteY202" fmla="*/ 2713 h 10000"/>
                <a:gd name="connsiteX203" fmla="*/ 8911 w 10000"/>
                <a:gd name="connsiteY203" fmla="*/ 2665 h 10000"/>
                <a:gd name="connsiteX204" fmla="*/ 8911 w 10000"/>
                <a:gd name="connsiteY204" fmla="*/ 2665 h 10000"/>
                <a:gd name="connsiteX205" fmla="*/ 8911 w 10000"/>
                <a:gd name="connsiteY205" fmla="*/ 2656 h 10000"/>
                <a:gd name="connsiteX206" fmla="*/ 8911 w 10000"/>
                <a:gd name="connsiteY206" fmla="*/ 2656 h 10000"/>
                <a:gd name="connsiteX207" fmla="*/ 8911 w 10000"/>
                <a:gd name="connsiteY207" fmla="*/ 2656 h 10000"/>
                <a:gd name="connsiteX208" fmla="*/ 8911 w 10000"/>
                <a:gd name="connsiteY208" fmla="*/ 2656 h 10000"/>
                <a:gd name="connsiteX209" fmla="*/ 8478 w 10000"/>
                <a:gd name="connsiteY209" fmla="*/ 2685 h 10000"/>
                <a:gd name="connsiteX210" fmla="*/ 8044 w 10000"/>
                <a:gd name="connsiteY210" fmla="*/ 2723 h 10000"/>
                <a:gd name="connsiteX211" fmla="*/ 7147 w 10000"/>
                <a:gd name="connsiteY211" fmla="*/ 2819 h 10000"/>
                <a:gd name="connsiteX212" fmla="*/ 6300 w 10000"/>
                <a:gd name="connsiteY212" fmla="*/ 2917 h 10000"/>
                <a:gd name="connsiteX213" fmla="*/ 5917 w 10000"/>
                <a:gd name="connsiteY213" fmla="*/ 2946 h 10000"/>
                <a:gd name="connsiteX214" fmla="*/ 5554 w 10000"/>
                <a:gd name="connsiteY214" fmla="*/ 2975 h 10000"/>
                <a:gd name="connsiteX215" fmla="*/ 555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484 w 10000"/>
                <a:gd name="connsiteY221" fmla="*/ 2975 h 10000"/>
                <a:gd name="connsiteX222" fmla="*/ 5484 w 10000"/>
                <a:gd name="connsiteY222" fmla="*/ 2975 h 10000"/>
                <a:gd name="connsiteX223" fmla="*/ 5313 w 10000"/>
                <a:gd name="connsiteY223" fmla="*/ 2955 h 10000"/>
                <a:gd name="connsiteX224" fmla="*/ 5151 w 10000"/>
                <a:gd name="connsiteY224" fmla="*/ 2927 h 10000"/>
                <a:gd name="connsiteX225" fmla="*/ 5030 w 10000"/>
                <a:gd name="connsiteY225" fmla="*/ 2868 h 10000"/>
                <a:gd name="connsiteX226" fmla="*/ 4919 w 10000"/>
                <a:gd name="connsiteY226" fmla="*/ 2790 h 10000"/>
                <a:gd name="connsiteX227" fmla="*/ 4829 w 10000"/>
                <a:gd name="connsiteY227" fmla="*/ 2703 h 10000"/>
                <a:gd name="connsiteX228" fmla="*/ 4748 w 10000"/>
                <a:gd name="connsiteY228" fmla="*/ 2597 h 10000"/>
                <a:gd name="connsiteX229" fmla="*/ 4708 w 10000"/>
                <a:gd name="connsiteY229" fmla="*/ 2482 h 10000"/>
                <a:gd name="connsiteX230" fmla="*/ 4667 w 10000"/>
                <a:gd name="connsiteY230" fmla="*/ 2346 h 10000"/>
                <a:gd name="connsiteX231" fmla="*/ 4637 w 10000"/>
                <a:gd name="connsiteY231" fmla="*/ 2210 h 10000"/>
                <a:gd name="connsiteX232" fmla="*/ 4627 w 10000"/>
                <a:gd name="connsiteY232" fmla="*/ 2065 h 10000"/>
                <a:gd name="connsiteX233" fmla="*/ 4627 w 10000"/>
                <a:gd name="connsiteY233" fmla="*/ 1909 h 10000"/>
                <a:gd name="connsiteX234" fmla="*/ 4637 w 10000"/>
                <a:gd name="connsiteY234" fmla="*/ 1762 h 10000"/>
                <a:gd name="connsiteX235" fmla="*/ 4667 w 10000"/>
                <a:gd name="connsiteY235" fmla="*/ 1598 h 10000"/>
                <a:gd name="connsiteX236" fmla="*/ 4688 w 10000"/>
                <a:gd name="connsiteY236" fmla="*/ 1443 h 10000"/>
                <a:gd name="connsiteX237" fmla="*/ 4728 w 10000"/>
                <a:gd name="connsiteY237" fmla="*/ 1289 h 10000"/>
                <a:gd name="connsiteX238" fmla="*/ 4778 w 10000"/>
                <a:gd name="connsiteY238" fmla="*/ 1134 h 10000"/>
                <a:gd name="connsiteX239" fmla="*/ 4778 w 10000"/>
                <a:gd name="connsiteY239" fmla="*/ 1134 h 10000"/>
                <a:gd name="connsiteX240" fmla="*/ 4778 w 10000"/>
                <a:gd name="connsiteY240" fmla="*/ 1134 h 10000"/>
                <a:gd name="connsiteX241" fmla="*/ 4778 w 10000"/>
                <a:gd name="connsiteY241" fmla="*/ 1134 h 10000"/>
                <a:gd name="connsiteX242" fmla="*/ 4778 w 10000"/>
                <a:gd name="connsiteY242" fmla="*/ 1134 h 10000"/>
                <a:gd name="connsiteX243" fmla="*/ 4778 w 10000"/>
                <a:gd name="connsiteY243" fmla="*/ 1134 h 10000"/>
                <a:gd name="connsiteX244" fmla="*/ 4788 w 10000"/>
                <a:gd name="connsiteY244" fmla="*/ 1123 h 10000"/>
                <a:gd name="connsiteX245" fmla="*/ 4788 w 10000"/>
                <a:gd name="connsiteY245" fmla="*/ 1123 h 10000"/>
                <a:gd name="connsiteX246" fmla="*/ 4788 w 10000"/>
                <a:gd name="connsiteY246" fmla="*/ 1123 h 10000"/>
                <a:gd name="connsiteX247" fmla="*/ 4788 w 10000"/>
                <a:gd name="connsiteY247" fmla="*/ 1123 h 10000"/>
                <a:gd name="connsiteX248" fmla="*/ 4788 w 10000"/>
                <a:gd name="connsiteY248" fmla="*/ 1114 h 10000"/>
                <a:gd name="connsiteX249" fmla="*/ 4788 w 10000"/>
                <a:gd name="connsiteY249" fmla="*/ 1114 h 10000"/>
                <a:gd name="connsiteX250" fmla="*/ 4788 w 10000"/>
                <a:gd name="connsiteY250" fmla="*/ 1114 h 10000"/>
                <a:gd name="connsiteX251" fmla="*/ 4788 w 10000"/>
                <a:gd name="connsiteY251" fmla="*/ 1114 h 10000"/>
                <a:gd name="connsiteX252" fmla="*/ 4788 w 10000"/>
                <a:gd name="connsiteY252" fmla="*/ 1104 h 10000"/>
                <a:gd name="connsiteX253" fmla="*/ 4788 w 10000"/>
                <a:gd name="connsiteY253" fmla="*/ 1104 h 10000"/>
                <a:gd name="connsiteX254" fmla="*/ 4788 w 10000"/>
                <a:gd name="connsiteY254" fmla="*/ 1104 h 10000"/>
                <a:gd name="connsiteX255" fmla="*/ 4788 w 10000"/>
                <a:gd name="connsiteY255" fmla="*/ 1104 h 10000"/>
                <a:gd name="connsiteX256" fmla="*/ 4788 w 10000"/>
                <a:gd name="connsiteY256" fmla="*/ 1094 h 10000"/>
                <a:gd name="connsiteX257" fmla="*/ 4788 w 10000"/>
                <a:gd name="connsiteY257" fmla="*/ 1094 h 10000"/>
                <a:gd name="connsiteX258" fmla="*/ 4859 w 10000"/>
                <a:gd name="connsiteY258" fmla="*/ 853 h 10000"/>
                <a:gd name="connsiteX259" fmla="*/ 4909 w 10000"/>
                <a:gd name="connsiteY259" fmla="*/ 640 h 10000"/>
                <a:gd name="connsiteX260" fmla="*/ 4919 w 10000"/>
                <a:gd name="connsiteY260" fmla="*/ 553 h 10000"/>
                <a:gd name="connsiteX261" fmla="*/ 4919 w 10000"/>
                <a:gd name="connsiteY261" fmla="*/ 454 h 10000"/>
                <a:gd name="connsiteX262" fmla="*/ 4909 w 10000"/>
                <a:gd name="connsiteY262" fmla="*/ 377 h 10000"/>
                <a:gd name="connsiteX263" fmla="*/ 4899 w 10000"/>
                <a:gd name="connsiteY263" fmla="*/ 300 h 10000"/>
                <a:gd name="connsiteX264" fmla="*/ 4859 w 10000"/>
                <a:gd name="connsiteY264" fmla="*/ 233 h 10000"/>
                <a:gd name="connsiteX265" fmla="*/ 4829 w 10000"/>
                <a:gd name="connsiteY265" fmla="*/ 175 h 10000"/>
                <a:gd name="connsiteX266" fmla="*/ 4778 w 10000"/>
                <a:gd name="connsiteY266" fmla="*/ 115 h 10000"/>
                <a:gd name="connsiteX267" fmla="*/ 4708 w 10000"/>
                <a:gd name="connsiteY267" fmla="*/ 77 h 10000"/>
                <a:gd name="connsiteX268" fmla="*/ 4627 w 10000"/>
                <a:gd name="connsiteY268" fmla="*/ 47 h 10000"/>
                <a:gd name="connsiteX269" fmla="*/ 4536 w 10000"/>
                <a:gd name="connsiteY269" fmla="*/ 9 h 10000"/>
                <a:gd name="connsiteX270" fmla="*/ 4425 w 10000"/>
                <a:gd name="connsiteY270" fmla="*/ 0 h 10000"/>
                <a:gd name="connsiteX271" fmla="*/ 4304 w 10000"/>
                <a:gd name="connsiteY271" fmla="*/ 0 h 10000"/>
                <a:gd name="connsiteX272" fmla="*/ 4304 w 10000"/>
                <a:gd name="connsiteY272" fmla="*/ 0 h 10000"/>
                <a:gd name="connsiteX273" fmla="*/ 4304 w 10000"/>
                <a:gd name="connsiteY273"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723 w 10000"/>
                <a:gd name="connsiteY138" fmla="*/ 7414 h 10000"/>
                <a:gd name="connsiteX139" fmla="*/ 6129 w 10000"/>
                <a:gd name="connsiteY139" fmla="*/ 7016 h 10000"/>
                <a:gd name="connsiteX140" fmla="*/ 6179 w 10000"/>
                <a:gd name="connsiteY140" fmla="*/ 6754 h 10000"/>
                <a:gd name="connsiteX141" fmla="*/ 6240 w 10000"/>
                <a:gd name="connsiteY141" fmla="*/ 6531 h 10000"/>
                <a:gd name="connsiteX142" fmla="*/ 6280 w 10000"/>
                <a:gd name="connsiteY142" fmla="*/ 6453 h 10000"/>
                <a:gd name="connsiteX143" fmla="*/ 6321 w 10000"/>
                <a:gd name="connsiteY143" fmla="*/ 6366 h 10000"/>
                <a:gd name="connsiteX144" fmla="*/ 6351 w 10000"/>
                <a:gd name="connsiteY144" fmla="*/ 6309 h 10000"/>
                <a:gd name="connsiteX145" fmla="*/ 6401 w 10000"/>
                <a:gd name="connsiteY145" fmla="*/ 6250 h 10000"/>
                <a:gd name="connsiteX146" fmla="*/ 6452 w 10000"/>
                <a:gd name="connsiteY146" fmla="*/ 6202 h 10000"/>
                <a:gd name="connsiteX147" fmla="*/ 6512 w 10000"/>
                <a:gd name="connsiteY147" fmla="*/ 6163 h 10000"/>
                <a:gd name="connsiteX148" fmla="*/ 6563 w 10000"/>
                <a:gd name="connsiteY148" fmla="*/ 6134 h 10000"/>
                <a:gd name="connsiteX149" fmla="*/ 6623 w 10000"/>
                <a:gd name="connsiteY149" fmla="*/ 6125 h 10000"/>
                <a:gd name="connsiteX150" fmla="*/ 6694 w 10000"/>
                <a:gd name="connsiteY150" fmla="*/ 6105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774 w 10000"/>
                <a:gd name="connsiteY157" fmla="*/ 6096 h 10000"/>
                <a:gd name="connsiteX158" fmla="*/ 6774 w 10000"/>
                <a:gd name="connsiteY158" fmla="*/ 6096 h 10000"/>
                <a:gd name="connsiteX159" fmla="*/ 6875 w 10000"/>
                <a:gd name="connsiteY159" fmla="*/ 6105 h 10000"/>
                <a:gd name="connsiteX160" fmla="*/ 7006 w 10000"/>
                <a:gd name="connsiteY160" fmla="*/ 6134 h 10000"/>
                <a:gd name="connsiteX161" fmla="*/ 7137 w 10000"/>
                <a:gd name="connsiteY161" fmla="*/ 6154 h 10000"/>
                <a:gd name="connsiteX162" fmla="*/ 7268 w 10000"/>
                <a:gd name="connsiteY162" fmla="*/ 6202 h 10000"/>
                <a:gd name="connsiteX163" fmla="*/ 7601 w 10000"/>
                <a:gd name="connsiteY163" fmla="*/ 6318 h 10000"/>
                <a:gd name="connsiteX164" fmla="*/ 7964 w 10000"/>
                <a:gd name="connsiteY164" fmla="*/ 6464 h 10000"/>
                <a:gd name="connsiteX165" fmla="*/ 7964 w 10000"/>
                <a:gd name="connsiteY165" fmla="*/ 6464 h 10000"/>
                <a:gd name="connsiteX166" fmla="*/ 7984 w 10000"/>
                <a:gd name="connsiteY166" fmla="*/ 6464 h 10000"/>
                <a:gd name="connsiteX167" fmla="*/ 7984 w 10000"/>
                <a:gd name="connsiteY167" fmla="*/ 6464 h 10000"/>
                <a:gd name="connsiteX168" fmla="*/ 7994 w 10000"/>
                <a:gd name="connsiteY168" fmla="*/ 6464 h 10000"/>
                <a:gd name="connsiteX169" fmla="*/ 7994 w 10000"/>
                <a:gd name="connsiteY169" fmla="*/ 6464 h 10000"/>
                <a:gd name="connsiteX170" fmla="*/ 8216 w 10000"/>
                <a:gd name="connsiteY170" fmla="*/ 6540 h 10000"/>
                <a:gd name="connsiteX171" fmla="*/ 8407 w 10000"/>
                <a:gd name="connsiteY171" fmla="*/ 6601 h 10000"/>
                <a:gd name="connsiteX172" fmla="*/ 8599 w 10000"/>
                <a:gd name="connsiteY172" fmla="*/ 6639 h 10000"/>
                <a:gd name="connsiteX173" fmla="*/ 8770 w 10000"/>
                <a:gd name="connsiteY173" fmla="*/ 6648 h 10000"/>
                <a:gd name="connsiteX174" fmla="*/ 8770 w 10000"/>
                <a:gd name="connsiteY174" fmla="*/ 6648 h 10000"/>
                <a:gd name="connsiteX175" fmla="*/ 8770 w 10000"/>
                <a:gd name="connsiteY175" fmla="*/ 6648 h 10000"/>
                <a:gd name="connsiteX176" fmla="*/ 8770 w 10000"/>
                <a:gd name="connsiteY176" fmla="*/ 6648 h 10000"/>
                <a:gd name="connsiteX177" fmla="*/ 8770 w 10000"/>
                <a:gd name="connsiteY177" fmla="*/ 6648 h 10000"/>
                <a:gd name="connsiteX178" fmla="*/ 8770 w 10000"/>
                <a:gd name="connsiteY178" fmla="*/ 6648 h 10000"/>
                <a:gd name="connsiteX179" fmla="*/ 8911 w 10000"/>
                <a:gd name="connsiteY179" fmla="*/ 6639 h 10000"/>
                <a:gd name="connsiteX180" fmla="*/ 9032 w 10000"/>
                <a:gd name="connsiteY180" fmla="*/ 6601 h 10000"/>
                <a:gd name="connsiteX181" fmla="*/ 9093 w 10000"/>
                <a:gd name="connsiteY181" fmla="*/ 6578 h 10000"/>
                <a:gd name="connsiteX182" fmla="*/ 9143 w 10000"/>
                <a:gd name="connsiteY182" fmla="*/ 6550 h 10000"/>
                <a:gd name="connsiteX183" fmla="*/ 9194 w 10000"/>
                <a:gd name="connsiteY183" fmla="*/ 6522 h 10000"/>
                <a:gd name="connsiteX184" fmla="*/ 9244 w 10000"/>
                <a:gd name="connsiteY184" fmla="*/ 6473 h 10000"/>
                <a:gd name="connsiteX185" fmla="*/ 9274 w 10000"/>
                <a:gd name="connsiteY185" fmla="*/ 6426 h 10000"/>
                <a:gd name="connsiteX186" fmla="*/ 9315 w 10000"/>
                <a:gd name="connsiteY186" fmla="*/ 6366 h 10000"/>
                <a:gd name="connsiteX187" fmla="*/ 9375 w 10000"/>
                <a:gd name="connsiteY187" fmla="*/ 6232 h 10000"/>
                <a:gd name="connsiteX188" fmla="*/ 9425 w 10000"/>
                <a:gd name="connsiteY188" fmla="*/ 6047 h 10000"/>
                <a:gd name="connsiteX189" fmla="*/ 9446 w 10000"/>
                <a:gd name="connsiteY189" fmla="*/ 5853 h 10000"/>
                <a:gd name="connsiteX190" fmla="*/ 9456 w 10000"/>
                <a:gd name="connsiteY190" fmla="*/ 5600 h 10000"/>
                <a:gd name="connsiteX191" fmla="*/ 9446 w 10000"/>
                <a:gd name="connsiteY191" fmla="*/ 5330 h 10000"/>
                <a:gd name="connsiteX192" fmla="*/ 9415 w 10000"/>
                <a:gd name="connsiteY192" fmla="*/ 5020 h 10000"/>
                <a:gd name="connsiteX193" fmla="*/ 9365 w 10000"/>
                <a:gd name="connsiteY193" fmla="*/ 4650 h 10000"/>
                <a:gd name="connsiteX194" fmla="*/ 9284 w 10000"/>
                <a:gd name="connsiteY194" fmla="*/ 4254 h 10000"/>
                <a:gd name="connsiteX195" fmla="*/ 9204 w 10000"/>
                <a:gd name="connsiteY195" fmla="*/ 3789 h 10000"/>
                <a:gd name="connsiteX196" fmla="*/ 9083 w 10000"/>
                <a:gd name="connsiteY196" fmla="*/ 3304 h 10000"/>
                <a:gd name="connsiteX197" fmla="*/ 8931 w 10000"/>
                <a:gd name="connsiteY197" fmla="*/ 2763 h 10000"/>
                <a:gd name="connsiteX198" fmla="*/ 8931 w 10000"/>
                <a:gd name="connsiteY198" fmla="*/ 2763 h 10000"/>
                <a:gd name="connsiteX199" fmla="*/ 8931 w 10000"/>
                <a:gd name="connsiteY199" fmla="*/ 2723 h 10000"/>
                <a:gd name="connsiteX200" fmla="*/ 8931 w 10000"/>
                <a:gd name="connsiteY200" fmla="*/ 2723 h 10000"/>
                <a:gd name="connsiteX201" fmla="*/ 8921 w 10000"/>
                <a:gd name="connsiteY201" fmla="*/ 2713 h 10000"/>
                <a:gd name="connsiteX202" fmla="*/ 8921 w 10000"/>
                <a:gd name="connsiteY202" fmla="*/ 2713 h 10000"/>
                <a:gd name="connsiteX203" fmla="*/ 8911 w 10000"/>
                <a:gd name="connsiteY203" fmla="*/ 2665 h 10000"/>
                <a:gd name="connsiteX204" fmla="*/ 8911 w 10000"/>
                <a:gd name="connsiteY204" fmla="*/ 2665 h 10000"/>
                <a:gd name="connsiteX205" fmla="*/ 8911 w 10000"/>
                <a:gd name="connsiteY205" fmla="*/ 2656 h 10000"/>
                <a:gd name="connsiteX206" fmla="*/ 8911 w 10000"/>
                <a:gd name="connsiteY206" fmla="*/ 2656 h 10000"/>
                <a:gd name="connsiteX207" fmla="*/ 8911 w 10000"/>
                <a:gd name="connsiteY207" fmla="*/ 2656 h 10000"/>
                <a:gd name="connsiteX208" fmla="*/ 8911 w 10000"/>
                <a:gd name="connsiteY208" fmla="*/ 2656 h 10000"/>
                <a:gd name="connsiteX209" fmla="*/ 8478 w 10000"/>
                <a:gd name="connsiteY209" fmla="*/ 2685 h 10000"/>
                <a:gd name="connsiteX210" fmla="*/ 8044 w 10000"/>
                <a:gd name="connsiteY210" fmla="*/ 2723 h 10000"/>
                <a:gd name="connsiteX211" fmla="*/ 7147 w 10000"/>
                <a:gd name="connsiteY211" fmla="*/ 2819 h 10000"/>
                <a:gd name="connsiteX212" fmla="*/ 6300 w 10000"/>
                <a:gd name="connsiteY212" fmla="*/ 2917 h 10000"/>
                <a:gd name="connsiteX213" fmla="*/ 5917 w 10000"/>
                <a:gd name="connsiteY213" fmla="*/ 2946 h 10000"/>
                <a:gd name="connsiteX214" fmla="*/ 5554 w 10000"/>
                <a:gd name="connsiteY214" fmla="*/ 2975 h 10000"/>
                <a:gd name="connsiteX215" fmla="*/ 555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484 w 10000"/>
                <a:gd name="connsiteY221" fmla="*/ 2975 h 10000"/>
                <a:gd name="connsiteX222" fmla="*/ 5484 w 10000"/>
                <a:gd name="connsiteY222" fmla="*/ 2975 h 10000"/>
                <a:gd name="connsiteX223" fmla="*/ 5313 w 10000"/>
                <a:gd name="connsiteY223" fmla="*/ 2955 h 10000"/>
                <a:gd name="connsiteX224" fmla="*/ 5151 w 10000"/>
                <a:gd name="connsiteY224" fmla="*/ 2927 h 10000"/>
                <a:gd name="connsiteX225" fmla="*/ 5030 w 10000"/>
                <a:gd name="connsiteY225" fmla="*/ 2868 h 10000"/>
                <a:gd name="connsiteX226" fmla="*/ 4919 w 10000"/>
                <a:gd name="connsiteY226" fmla="*/ 2790 h 10000"/>
                <a:gd name="connsiteX227" fmla="*/ 4829 w 10000"/>
                <a:gd name="connsiteY227" fmla="*/ 2703 h 10000"/>
                <a:gd name="connsiteX228" fmla="*/ 4748 w 10000"/>
                <a:gd name="connsiteY228" fmla="*/ 2597 h 10000"/>
                <a:gd name="connsiteX229" fmla="*/ 4708 w 10000"/>
                <a:gd name="connsiteY229" fmla="*/ 2482 h 10000"/>
                <a:gd name="connsiteX230" fmla="*/ 4667 w 10000"/>
                <a:gd name="connsiteY230" fmla="*/ 2346 h 10000"/>
                <a:gd name="connsiteX231" fmla="*/ 4637 w 10000"/>
                <a:gd name="connsiteY231" fmla="*/ 2210 h 10000"/>
                <a:gd name="connsiteX232" fmla="*/ 4627 w 10000"/>
                <a:gd name="connsiteY232" fmla="*/ 2065 h 10000"/>
                <a:gd name="connsiteX233" fmla="*/ 4627 w 10000"/>
                <a:gd name="connsiteY233" fmla="*/ 1909 h 10000"/>
                <a:gd name="connsiteX234" fmla="*/ 4637 w 10000"/>
                <a:gd name="connsiteY234" fmla="*/ 1762 h 10000"/>
                <a:gd name="connsiteX235" fmla="*/ 4667 w 10000"/>
                <a:gd name="connsiteY235" fmla="*/ 1598 h 10000"/>
                <a:gd name="connsiteX236" fmla="*/ 4688 w 10000"/>
                <a:gd name="connsiteY236" fmla="*/ 1443 h 10000"/>
                <a:gd name="connsiteX237" fmla="*/ 4728 w 10000"/>
                <a:gd name="connsiteY237" fmla="*/ 1289 h 10000"/>
                <a:gd name="connsiteX238" fmla="*/ 4778 w 10000"/>
                <a:gd name="connsiteY238" fmla="*/ 1134 h 10000"/>
                <a:gd name="connsiteX239" fmla="*/ 4778 w 10000"/>
                <a:gd name="connsiteY239" fmla="*/ 1134 h 10000"/>
                <a:gd name="connsiteX240" fmla="*/ 4778 w 10000"/>
                <a:gd name="connsiteY240" fmla="*/ 1134 h 10000"/>
                <a:gd name="connsiteX241" fmla="*/ 4778 w 10000"/>
                <a:gd name="connsiteY241" fmla="*/ 1134 h 10000"/>
                <a:gd name="connsiteX242" fmla="*/ 4778 w 10000"/>
                <a:gd name="connsiteY242" fmla="*/ 1134 h 10000"/>
                <a:gd name="connsiteX243" fmla="*/ 4778 w 10000"/>
                <a:gd name="connsiteY243" fmla="*/ 1134 h 10000"/>
                <a:gd name="connsiteX244" fmla="*/ 4788 w 10000"/>
                <a:gd name="connsiteY244" fmla="*/ 1123 h 10000"/>
                <a:gd name="connsiteX245" fmla="*/ 4788 w 10000"/>
                <a:gd name="connsiteY245" fmla="*/ 1123 h 10000"/>
                <a:gd name="connsiteX246" fmla="*/ 4788 w 10000"/>
                <a:gd name="connsiteY246" fmla="*/ 1123 h 10000"/>
                <a:gd name="connsiteX247" fmla="*/ 4788 w 10000"/>
                <a:gd name="connsiteY247" fmla="*/ 1123 h 10000"/>
                <a:gd name="connsiteX248" fmla="*/ 4788 w 10000"/>
                <a:gd name="connsiteY248" fmla="*/ 1114 h 10000"/>
                <a:gd name="connsiteX249" fmla="*/ 4788 w 10000"/>
                <a:gd name="connsiteY249" fmla="*/ 1114 h 10000"/>
                <a:gd name="connsiteX250" fmla="*/ 4788 w 10000"/>
                <a:gd name="connsiteY250" fmla="*/ 1114 h 10000"/>
                <a:gd name="connsiteX251" fmla="*/ 4788 w 10000"/>
                <a:gd name="connsiteY251" fmla="*/ 1114 h 10000"/>
                <a:gd name="connsiteX252" fmla="*/ 4788 w 10000"/>
                <a:gd name="connsiteY252" fmla="*/ 1104 h 10000"/>
                <a:gd name="connsiteX253" fmla="*/ 4788 w 10000"/>
                <a:gd name="connsiteY253" fmla="*/ 1104 h 10000"/>
                <a:gd name="connsiteX254" fmla="*/ 4788 w 10000"/>
                <a:gd name="connsiteY254" fmla="*/ 1104 h 10000"/>
                <a:gd name="connsiteX255" fmla="*/ 4788 w 10000"/>
                <a:gd name="connsiteY255" fmla="*/ 1104 h 10000"/>
                <a:gd name="connsiteX256" fmla="*/ 4788 w 10000"/>
                <a:gd name="connsiteY256" fmla="*/ 1094 h 10000"/>
                <a:gd name="connsiteX257" fmla="*/ 4788 w 10000"/>
                <a:gd name="connsiteY257" fmla="*/ 1094 h 10000"/>
                <a:gd name="connsiteX258" fmla="*/ 4859 w 10000"/>
                <a:gd name="connsiteY258" fmla="*/ 853 h 10000"/>
                <a:gd name="connsiteX259" fmla="*/ 4909 w 10000"/>
                <a:gd name="connsiteY259" fmla="*/ 640 h 10000"/>
                <a:gd name="connsiteX260" fmla="*/ 4919 w 10000"/>
                <a:gd name="connsiteY260" fmla="*/ 553 h 10000"/>
                <a:gd name="connsiteX261" fmla="*/ 4919 w 10000"/>
                <a:gd name="connsiteY261" fmla="*/ 454 h 10000"/>
                <a:gd name="connsiteX262" fmla="*/ 4909 w 10000"/>
                <a:gd name="connsiteY262" fmla="*/ 377 h 10000"/>
                <a:gd name="connsiteX263" fmla="*/ 4899 w 10000"/>
                <a:gd name="connsiteY263" fmla="*/ 300 h 10000"/>
                <a:gd name="connsiteX264" fmla="*/ 4859 w 10000"/>
                <a:gd name="connsiteY264" fmla="*/ 233 h 10000"/>
                <a:gd name="connsiteX265" fmla="*/ 4829 w 10000"/>
                <a:gd name="connsiteY265" fmla="*/ 175 h 10000"/>
                <a:gd name="connsiteX266" fmla="*/ 4778 w 10000"/>
                <a:gd name="connsiteY266" fmla="*/ 115 h 10000"/>
                <a:gd name="connsiteX267" fmla="*/ 4708 w 10000"/>
                <a:gd name="connsiteY267" fmla="*/ 77 h 10000"/>
                <a:gd name="connsiteX268" fmla="*/ 4627 w 10000"/>
                <a:gd name="connsiteY268" fmla="*/ 47 h 10000"/>
                <a:gd name="connsiteX269" fmla="*/ 4536 w 10000"/>
                <a:gd name="connsiteY269" fmla="*/ 9 h 10000"/>
                <a:gd name="connsiteX270" fmla="*/ 4425 w 10000"/>
                <a:gd name="connsiteY270" fmla="*/ 0 h 10000"/>
                <a:gd name="connsiteX271" fmla="*/ 4304 w 10000"/>
                <a:gd name="connsiteY271" fmla="*/ 0 h 10000"/>
                <a:gd name="connsiteX272" fmla="*/ 4304 w 10000"/>
                <a:gd name="connsiteY272" fmla="*/ 0 h 10000"/>
                <a:gd name="connsiteX273" fmla="*/ 4304 w 10000"/>
                <a:gd name="connsiteY273"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508 w 10000"/>
                <a:gd name="connsiteY99" fmla="*/ 7955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129 w 10000"/>
                <a:gd name="connsiteY138" fmla="*/ 7016 h 10000"/>
                <a:gd name="connsiteX139" fmla="*/ 6179 w 10000"/>
                <a:gd name="connsiteY139" fmla="*/ 6754 h 10000"/>
                <a:gd name="connsiteX140" fmla="*/ 6240 w 10000"/>
                <a:gd name="connsiteY140" fmla="*/ 6531 h 10000"/>
                <a:gd name="connsiteX141" fmla="*/ 6280 w 10000"/>
                <a:gd name="connsiteY141" fmla="*/ 6453 h 10000"/>
                <a:gd name="connsiteX142" fmla="*/ 6321 w 10000"/>
                <a:gd name="connsiteY142" fmla="*/ 6366 h 10000"/>
                <a:gd name="connsiteX143" fmla="*/ 6351 w 10000"/>
                <a:gd name="connsiteY143" fmla="*/ 6309 h 10000"/>
                <a:gd name="connsiteX144" fmla="*/ 6401 w 10000"/>
                <a:gd name="connsiteY144" fmla="*/ 6250 h 10000"/>
                <a:gd name="connsiteX145" fmla="*/ 6452 w 10000"/>
                <a:gd name="connsiteY145" fmla="*/ 6202 h 10000"/>
                <a:gd name="connsiteX146" fmla="*/ 6512 w 10000"/>
                <a:gd name="connsiteY146" fmla="*/ 6163 h 10000"/>
                <a:gd name="connsiteX147" fmla="*/ 6563 w 10000"/>
                <a:gd name="connsiteY147" fmla="*/ 6134 h 10000"/>
                <a:gd name="connsiteX148" fmla="*/ 6623 w 10000"/>
                <a:gd name="connsiteY148" fmla="*/ 6125 h 10000"/>
                <a:gd name="connsiteX149" fmla="*/ 6694 w 10000"/>
                <a:gd name="connsiteY149" fmla="*/ 6105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774 w 10000"/>
                <a:gd name="connsiteY157" fmla="*/ 6096 h 10000"/>
                <a:gd name="connsiteX158" fmla="*/ 6875 w 10000"/>
                <a:gd name="connsiteY158" fmla="*/ 6105 h 10000"/>
                <a:gd name="connsiteX159" fmla="*/ 7006 w 10000"/>
                <a:gd name="connsiteY159" fmla="*/ 6134 h 10000"/>
                <a:gd name="connsiteX160" fmla="*/ 7137 w 10000"/>
                <a:gd name="connsiteY160" fmla="*/ 6154 h 10000"/>
                <a:gd name="connsiteX161" fmla="*/ 7268 w 10000"/>
                <a:gd name="connsiteY161" fmla="*/ 6202 h 10000"/>
                <a:gd name="connsiteX162" fmla="*/ 7601 w 10000"/>
                <a:gd name="connsiteY162" fmla="*/ 6318 h 10000"/>
                <a:gd name="connsiteX163" fmla="*/ 7964 w 10000"/>
                <a:gd name="connsiteY163" fmla="*/ 6464 h 10000"/>
                <a:gd name="connsiteX164" fmla="*/ 7964 w 10000"/>
                <a:gd name="connsiteY164" fmla="*/ 6464 h 10000"/>
                <a:gd name="connsiteX165" fmla="*/ 7984 w 10000"/>
                <a:gd name="connsiteY165" fmla="*/ 6464 h 10000"/>
                <a:gd name="connsiteX166" fmla="*/ 7984 w 10000"/>
                <a:gd name="connsiteY166" fmla="*/ 6464 h 10000"/>
                <a:gd name="connsiteX167" fmla="*/ 7994 w 10000"/>
                <a:gd name="connsiteY167" fmla="*/ 6464 h 10000"/>
                <a:gd name="connsiteX168" fmla="*/ 7994 w 10000"/>
                <a:gd name="connsiteY168" fmla="*/ 6464 h 10000"/>
                <a:gd name="connsiteX169" fmla="*/ 8216 w 10000"/>
                <a:gd name="connsiteY169" fmla="*/ 6540 h 10000"/>
                <a:gd name="connsiteX170" fmla="*/ 8407 w 10000"/>
                <a:gd name="connsiteY170" fmla="*/ 6601 h 10000"/>
                <a:gd name="connsiteX171" fmla="*/ 8599 w 10000"/>
                <a:gd name="connsiteY171" fmla="*/ 6639 h 10000"/>
                <a:gd name="connsiteX172" fmla="*/ 8770 w 10000"/>
                <a:gd name="connsiteY172" fmla="*/ 6648 h 10000"/>
                <a:gd name="connsiteX173" fmla="*/ 8770 w 10000"/>
                <a:gd name="connsiteY173" fmla="*/ 6648 h 10000"/>
                <a:gd name="connsiteX174" fmla="*/ 8770 w 10000"/>
                <a:gd name="connsiteY174" fmla="*/ 6648 h 10000"/>
                <a:gd name="connsiteX175" fmla="*/ 8770 w 10000"/>
                <a:gd name="connsiteY175" fmla="*/ 6648 h 10000"/>
                <a:gd name="connsiteX176" fmla="*/ 8770 w 10000"/>
                <a:gd name="connsiteY176" fmla="*/ 6648 h 10000"/>
                <a:gd name="connsiteX177" fmla="*/ 8770 w 10000"/>
                <a:gd name="connsiteY177" fmla="*/ 6648 h 10000"/>
                <a:gd name="connsiteX178" fmla="*/ 8911 w 10000"/>
                <a:gd name="connsiteY178" fmla="*/ 6639 h 10000"/>
                <a:gd name="connsiteX179" fmla="*/ 9032 w 10000"/>
                <a:gd name="connsiteY179" fmla="*/ 6601 h 10000"/>
                <a:gd name="connsiteX180" fmla="*/ 9093 w 10000"/>
                <a:gd name="connsiteY180" fmla="*/ 6578 h 10000"/>
                <a:gd name="connsiteX181" fmla="*/ 9143 w 10000"/>
                <a:gd name="connsiteY181" fmla="*/ 6550 h 10000"/>
                <a:gd name="connsiteX182" fmla="*/ 9194 w 10000"/>
                <a:gd name="connsiteY182" fmla="*/ 6522 h 10000"/>
                <a:gd name="connsiteX183" fmla="*/ 9244 w 10000"/>
                <a:gd name="connsiteY183" fmla="*/ 6473 h 10000"/>
                <a:gd name="connsiteX184" fmla="*/ 9274 w 10000"/>
                <a:gd name="connsiteY184" fmla="*/ 6426 h 10000"/>
                <a:gd name="connsiteX185" fmla="*/ 9315 w 10000"/>
                <a:gd name="connsiteY185" fmla="*/ 6366 h 10000"/>
                <a:gd name="connsiteX186" fmla="*/ 9375 w 10000"/>
                <a:gd name="connsiteY186" fmla="*/ 6232 h 10000"/>
                <a:gd name="connsiteX187" fmla="*/ 9425 w 10000"/>
                <a:gd name="connsiteY187" fmla="*/ 6047 h 10000"/>
                <a:gd name="connsiteX188" fmla="*/ 9446 w 10000"/>
                <a:gd name="connsiteY188" fmla="*/ 5853 h 10000"/>
                <a:gd name="connsiteX189" fmla="*/ 9456 w 10000"/>
                <a:gd name="connsiteY189" fmla="*/ 5600 h 10000"/>
                <a:gd name="connsiteX190" fmla="*/ 9446 w 10000"/>
                <a:gd name="connsiteY190" fmla="*/ 5330 h 10000"/>
                <a:gd name="connsiteX191" fmla="*/ 9415 w 10000"/>
                <a:gd name="connsiteY191" fmla="*/ 5020 h 10000"/>
                <a:gd name="connsiteX192" fmla="*/ 9365 w 10000"/>
                <a:gd name="connsiteY192" fmla="*/ 4650 h 10000"/>
                <a:gd name="connsiteX193" fmla="*/ 9284 w 10000"/>
                <a:gd name="connsiteY193" fmla="*/ 4254 h 10000"/>
                <a:gd name="connsiteX194" fmla="*/ 9204 w 10000"/>
                <a:gd name="connsiteY194" fmla="*/ 3789 h 10000"/>
                <a:gd name="connsiteX195" fmla="*/ 9083 w 10000"/>
                <a:gd name="connsiteY195" fmla="*/ 3304 h 10000"/>
                <a:gd name="connsiteX196" fmla="*/ 8931 w 10000"/>
                <a:gd name="connsiteY196" fmla="*/ 2763 h 10000"/>
                <a:gd name="connsiteX197" fmla="*/ 8931 w 10000"/>
                <a:gd name="connsiteY197" fmla="*/ 2763 h 10000"/>
                <a:gd name="connsiteX198" fmla="*/ 8931 w 10000"/>
                <a:gd name="connsiteY198" fmla="*/ 2723 h 10000"/>
                <a:gd name="connsiteX199" fmla="*/ 8931 w 10000"/>
                <a:gd name="connsiteY199" fmla="*/ 2723 h 10000"/>
                <a:gd name="connsiteX200" fmla="*/ 8921 w 10000"/>
                <a:gd name="connsiteY200" fmla="*/ 2713 h 10000"/>
                <a:gd name="connsiteX201" fmla="*/ 8921 w 10000"/>
                <a:gd name="connsiteY201" fmla="*/ 2713 h 10000"/>
                <a:gd name="connsiteX202" fmla="*/ 8911 w 10000"/>
                <a:gd name="connsiteY202" fmla="*/ 2665 h 10000"/>
                <a:gd name="connsiteX203" fmla="*/ 8911 w 10000"/>
                <a:gd name="connsiteY203" fmla="*/ 2665 h 10000"/>
                <a:gd name="connsiteX204" fmla="*/ 8911 w 10000"/>
                <a:gd name="connsiteY204" fmla="*/ 2656 h 10000"/>
                <a:gd name="connsiteX205" fmla="*/ 8911 w 10000"/>
                <a:gd name="connsiteY205" fmla="*/ 2656 h 10000"/>
                <a:gd name="connsiteX206" fmla="*/ 8911 w 10000"/>
                <a:gd name="connsiteY206" fmla="*/ 2656 h 10000"/>
                <a:gd name="connsiteX207" fmla="*/ 8911 w 10000"/>
                <a:gd name="connsiteY207" fmla="*/ 2656 h 10000"/>
                <a:gd name="connsiteX208" fmla="*/ 8478 w 10000"/>
                <a:gd name="connsiteY208" fmla="*/ 2685 h 10000"/>
                <a:gd name="connsiteX209" fmla="*/ 8044 w 10000"/>
                <a:gd name="connsiteY209" fmla="*/ 2723 h 10000"/>
                <a:gd name="connsiteX210" fmla="*/ 7147 w 10000"/>
                <a:gd name="connsiteY210" fmla="*/ 2819 h 10000"/>
                <a:gd name="connsiteX211" fmla="*/ 6300 w 10000"/>
                <a:gd name="connsiteY211" fmla="*/ 2917 h 10000"/>
                <a:gd name="connsiteX212" fmla="*/ 5917 w 10000"/>
                <a:gd name="connsiteY212" fmla="*/ 2946 h 10000"/>
                <a:gd name="connsiteX213" fmla="*/ 5554 w 10000"/>
                <a:gd name="connsiteY213" fmla="*/ 2975 h 10000"/>
                <a:gd name="connsiteX214" fmla="*/ 555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484 w 10000"/>
                <a:gd name="connsiteY221" fmla="*/ 2975 h 10000"/>
                <a:gd name="connsiteX222" fmla="*/ 5313 w 10000"/>
                <a:gd name="connsiteY222" fmla="*/ 2955 h 10000"/>
                <a:gd name="connsiteX223" fmla="*/ 5151 w 10000"/>
                <a:gd name="connsiteY223" fmla="*/ 2927 h 10000"/>
                <a:gd name="connsiteX224" fmla="*/ 5030 w 10000"/>
                <a:gd name="connsiteY224" fmla="*/ 2868 h 10000"/>
                <a:gd name="connsiteX225" fmla="*/ 4919 w 10000"/>
                <a:gd name="connsiteY225" fmla="*/ 2790 h 10000"/>
                <a:gd name="connsiteX226" fmla="*/ 4829 w 10000"/>
                <a:gd name="connsiteY226" fmla="*/ 2703 h 10000"/>
                <a:gd name="connsiteX227" fmla="*/ 4748 w 10000"/>
                <a:gd name="connsiteY227" fmla="*/ 2597 h 10000"/>
                <a:gd name="connsiteX228" fmla="*/ 4708 w 10000"/>
                <a:gd name="connsiteY228" fmla="*/ 2482 h 10000"/>
                <a:gd name="connsiteX229" fmla="*/ 4667 w 10000"/>
                <a:gd name="connsiteY229" fmla="*/ 2346 h 10000"/>
                <a:gd name="connsiteX230" fmla="*/ 4637 w 10000"/>
                <a:gd name="connsiteY230" fmla="*/ 2210 h 10000"/>
                <a:gd name="connsiteX231" fmla="*/ 4627 w 10000"/>
                <a:gd name="connsiteY231" fmla="*/ 2065 h 10000"/>
                <a:gd name="connsiteX232" fmla="*/ 4627 w 10000"/>
                <a:gd name="connsiteY232" fmla="*/ 1909 h 10000"/>
                <a:gd name="connsiteX233" fmla="*/ 4637 w 10000"/>
                <a:gd name="connsiteY233" fmla="*/ 1762 h 10000"/>
                <a:gd name="connsiteX234" fmla="*/ 4667 w 10000"/>
                <a:gd name="connsiteY234" fmla="*/ 1598 h 10000"/>
                <a:gd name="connsiteX235" fmla="*/ 4688 w 10000"/>
                <a:gd name="connsiteY235" fmla="*/ 1443 h 10000"/>
                <a:gd name="connsiteX236" fmla="*/ 4728 w 10000"/>
                <a:gd name="connsiteY236" fmla="*/ 1289 h 10000"/>
                <a:gd name="connsiteX237" fmla="*/ 4778 w 10000"/>
                <a:gd name="connsiteY237" fmla="*/ 1134 h 10000"/>
                <a:gd name="connsiteX238" fmla="*/ 4778 w 10000"/>
                <a:gd name="connsiteY238" fmla="*/ 1134 h 10000"/>
                <a:gd name="connsiteX239" fmla="*/ 4778 w 10000"/>
                <a:gd name="connsiteY239" fmla="*/ 1134 h 10000"/>
                <a:gd name="connsiteX240" fmla="*/ 4778 w 10000"/>
                <a:gd name="connsiteY240" fmla="*/ 1134 h 10000"/>
                <a:gd name="connsiteX241" fmla="*/ 4778 w 10000"/>
                <a:gd name="connsiteY241" fmla="*/ 1134 h 10000"/>
                <a:gd name="connsiteX242" fmla="*/ 4778 w 10000"/>
                <a:gd name="connsiteY242" fmla="*/ 1134 h 10000"/>
                <a:gd name="connsiteX243" fmla="*/ 4788 w 10000"/>
                <a:gd name="connsiteY243" fmla="*/ 1123 h 10000"/>
                <a:gd name="connsiteX244" fmla="*/ 4788 w 10000"/>
                <a:gd name="connsiteY244" fmla="*/ 1123 h 10000"/>
                <a:gd name="connsiteX245" fmla="*/ 4788 w 10000"/>
                <a:gd name="connsiteY245" fmla="*/ 1123 h 10000"/>
                <a:gd name="connsiteX246" fmla="*/ 4788 w 10000"/>
                <a:gd name="connsiteY246" fmla="*/ 1123 h 10000"/>
                <a:gd name="connsiteX247" fmla="*/ 4788 w 10000"/>
                <a:gd name="connsiteY247" fmla="*/ 1114 h 10000"/>
                <a:gd name="connsiteX248" fmla="*/ 4788 w 10000"/>
                <a:gd name="connsiteY248" fmla="*/ 1114 h 10000"/>
                <a:gd name="connsiteX249" fmla="*/ 4788 w 10000"/>
                <a:gd name="connsiteY249" fmla="*/ 1114 h 10000"/>
                <a:gd name="connsiteX250" fmla="*/ 4788 w 10000"/>
                <a:gd name="connsiteY250" fmla="*/ 1114 h 10000"/>
                <a:gd name="connsiteX251" fmla="*/ 4788 w 10000"/>
                <a:gd name="connsiteY251" fmla="*/ 1104 h 10000"/>
                <a:gd name="connsiteX252" fmla="*/ 4788 w 10000"/>
                <a:gd name="connsiteY252" fmla="*/ 1104 h 10000"/>
                <a:gd name="connsiteX253" fmla="*/ 4788 w 10000"/>
                <a:gd name="connsiteY253" fmla="*/ 1104 h 10000"/>
                <a:gd name="connsiteX254" fmla="*/ 4788 w 10000"/>
                <a:gd name="connsiteY254" fmla="*/ 1104 h 10000"/>
                <a:gd name="connsiteX255" fmla="*/ 4788 w 10000"/>
                <a:gd name="connsiteY255" fmla="*/ 1094 h 10000"/>
                <a:gd name="connsiteX256" fmla="*/ 4788 w 10000"/>
                <a:gd name="connsiteY256" fmla="*/ 1094 h 10000"/>
                <a:gd name="connsiteX257" fmla="*/ 4859 w 10000"/>
                <a:gd name="connsiteY257" fmla="*/ 853 h 10000"/>
                <a:gd name="connsiteX258" fmla="*/ 4909 w 10000"/>
                <a:gd name="connsiteY258" fmla="*/ 640 h 10000"/>
                <a:gd name="connsiteX259" fmla="*/ 4919 w 10000"/>
                <a:gd name="connsiteY259" fmla="*/ 553 h 10000"/>
                <a:gd name="connsiteX260" fmla="*/ 4919 w 10000"/>
                <a:gd name="connsiteY260" fmla="*/ 454 h 10000"/>
                <a:gd name="connsiteX261" fmla="*/ 4909 w 10000"/>
                <a:gd name="connsiteY261" fmla="*/ 377 h 10000"/>
                <a:gd name="connsiteX262" fmla="*/ 4899 w 10000"/>
                <a:gd name="connsiteY262" fmla="*/ 300 h 10000"/>
                <a:gd name="connsiteX263" fmla="*/ 4859 w 10000"/>
                <a:gd name="connsiteY263" fmla="*/ 233 h 10000"/>
                <a:gd name="connsiteX264" fmla="*/ 4829 w 10000"/>
                <a:gd name="connsiteY264" fmla="*/ 175 h 10000"/>
                <a:gd name="connsiteX265" fmla="*/ 4778 w 10000"/>
                <a:gd name="connsiteY265" fmla="*/ 115 h 10000"/>
                <a:gd name="connsiteX266" fmla="*/ 4708 w 10000"/>
                <a:gd name="connsiteY266" fmla="*/ 77 h 10000"/>
                <a:gd name="connsiteX267" fmla="*/ 4627 w 10000"/>
                <a:gd name="connsiteY267" fmla="*/ 47 h 10000"/>
                <a:gd name="connsiteX268" fmla="*/ 4536 w 10000"/>
                <a:gd name="connsiteY268" fmla="*/ 9 h 10000"/>
                <a:gd name="connsiteX269" fmla="*/ 4425 w 10000"/>
                <a:gd name="connsiteY269" fmla="*/ 0 h 10000"/>
                <a:gd name="connsiteX270" fmla="*/ 4304 w 10000"/>
                <a:gd name="connsiteY270" fmla="*/ 0 h 10000"/>
                <a:gd name="connsiteX271" fmla="*/ 4304 w 10000"/>
                <a:gd name="connsiteY271" fmla="*/ 0 h 10000"/>
                <a:gd name="connsiteX272" fmla="*/ 4304 w 10000"/>
                <a:gd name="connsiteY272"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289 w 10000"/>
                <a:gd name="connsiteY99" fmla="*/ 7190 h 10000"/>
                <a:gd name="connsiteX100" fmla="*/ 8337 w 10000"/>
                <a:gd name="connsiteY100" fmla="*/ 7976 h 10000"/>
                <a:gd name="connsiteX101" fmla="*/ 8135 w 10000"/>
                <a:gd name="connsiteY101" fmla="*/ 8024 h 10000"/>
                <a:gd name="connsiteX102" fmla="*/ 7671 w 10000"/>
                <a:gd name="connsiteY102" fmla="*/ 8139 h 10000"/>
                <a:gd name="connsiteX103" fmla="*/ 7671 w 10000"/>
                <a:gd name="connsiteY103" fmla="*/ 8139 h 10000"/>
                <a:gd name="connsiteX104" fmla="*/ 7671 w 10000"/>
                <a:gd name="connsiteY104" fmla="*/ 8139 h 10000"/>
                <a:gd name="connsiteX105" fmla="*/ 7671 w 10000"/>
                <a:gd name="connsiteY105" fmla="*/ 8139 h 10000"/>
                <a:gd name="connsiteX106" fmla="*/ 7661 w 10000"/>
                <a:gd name="connsiteY106" fmla="*/ 8139 h 10000"/>
                <a:gd name="connsiteX107" fmla="*/ 7661 w 10000"/>
                <a:gd name="connsiteY107" fmla="*/ 8139 h 10000"/>
                <a:gd name="connsiteX108" fmla="*/ 7450 w 10000"/>
                <a:gd name="connsiteY108" fmla="*/ 8188 h 10000"/>
                <a:gd name="connsiteX109" fmla="*/ 7248 w 10000"/>
                <a:gd name="connsiteY109" fmla="*/ 8237 h 10000"/>
                <a:gd name="connsiteX110" fmla="*/ 7036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835 w 10000"/>
                <a:gd name="connsiteY118" fmla="*/ 8275 h 10000"/>
                <a:gd name="connsiteX119" fmla="*/ 6663 w 10000"/>
                <a:gd name="connsiteY119" fmla="*/ 8275 h 10000"/>
                <a:gd name="connsiteX120" fmla="*/ 6512 w 10000"/>
                <a:gd name="connsiteY120" fmla="*/ 8237 h 10000"/>
                <a:gd name="connsiteX121" fmla="*/ 6442 w 10000"/>
                <a:gd name="connsiteY121" fmla="*/ 8207 h 10000"/>
                <a:gd name="connsiteX122" fmla="*/ 6381 w 10000"/>
                <a:gd name="connsiteY122" fmla="*/ 8177 h 10000"/>
                <a:gd name="connsiteX123" fmla="*/ 6321 w 10000"/>
                <a:gd name="connsiteY123" fmla="*/ 8139 h 10000"/>
                <a:gd name="connsiteX124" fmla="*/ 6270 w 10000"/>
                <a:gd name="connsiteY124" fmla="*/ 8091 h 10000"/>
                <a:gd name="connsiteX125" fmla="*/ 6220 w 10000"/>
                <a:gd name="connsiteY125" fmla="*/ 8032 h 10000"/>
                <a:gd name="connsiteX126" fmla="*/ 6169 w 10000"/>
                <a:gd name="connsiteY126" fmla="*/ 7965 h 10000"/>
                <a:gd name="connsiteX127" fmla="*/ 6149 w 10000"/>
                <a:gd name="connsiteY127" fmla="*/ 7898 h 10000"/>
                <a:gd name="connsiteX128" fmla="*/ 6109 w 10000"/>
                <a:gd name="connsiteY128" fmla="*/ 7810 h 10000"/>
                <a:gd name="connsiteX129" fmla="*/ 6099 w 10000"/>
                <a:gd name="connsiteY129" fmla="*/ 7723 h 10000"/>
                <a:gd name="connsiteX130" fmla="*/ 6089 w 10000"/>
                <a:gd name="connsiteY130" fmla="*/ 7617 h 10000"/>
                <a:gd name="connsiteX131" fmla="*/ 6089 w 10000"/>
                <a:gd name="connsiteY131" fmla="*/ 7501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74 h 10000"/>
                <a:gd name="connsiteX136" fmla="*/ 6089 w 10000"/>
                <a:gd name="connsiteY136" fmla="*/ 7344 h 10000"/>
                <a:gd name="connsiteX137" fmla="*/ 6089 w 10000"/>
                <a:gd name="connsiteY137" fmla="*/ 7344 h 10000"/>
                <a:gd name="connsiteX138" fmla="*/ 6129 w 10000"/>
                <a:gd name="connsiteY138" fmla="*/ 7016 h 10000"/>
                <a:gd name="connsiteX139" fmla="*/ 6179 w 10000"/>
                <a:gd name="connsiteY139" fmla="*/ 6754 h 10000"/>
                <a:gd name="connsiteX140" fmla="*/ 6240 w 10000"/>
                <a:gd name="connsiteY140" fmla="*/ 6531 h 10000"/>
                <a:gd name="connsiteX141" fmla="*/ 6280 w 10000"/>
                <a:gd name="connsiteY141" fmla="*/ 6453 h 10000"/>
                <a:gd name="connsiteX142" fmla="*/ 6321 w 10000"/>
                <a:gd name="connsiteY142" fmla="*/ 6366 h 10000"/>
                <a:gd name="connsiteX143" fmla="*/ 6351 w 10000"/>
                <a:gd name="connsiteY143" fmla="*/ 6309 h 10000"/>
                <a:gd name="connsiteX144" fmla="*/ 6401 w 10000"/>
                <a:gd name="connsiteY144" fmla="*/ 6250 h 10000"/>
                <a:gd name="connsiteX145" fmla="*/ 6452 w 10000"/>
                <a:gd name="connsiteY145" fmla="*/ 6202 h 10000"/>
                <a:gd name="connsiteX146" fmla="*/ 6512 w 10000"/>
                <a:gd name="connsiteY146" fmla="*/ 6163 h 10000"/>
                <a:gd name="connsiteX147" fmla="*/ 6563 w 10000"/>
                <a:gd name="connsiteY147" fmla="*/ 6134 h 10000"/>
                <a:gd name="connsiteX148" fmla="*/ 6623 w 10000"/>
                <a:gd name="connsiteY148" fmla="*/ 6125 h 10000"/>
                <a:gd name="connsiteX149" fmla="*/ 6694 w 10000"/>
                <a:gd name="connsiteY149" fmla="*/ 6105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774 w 10000"/>
                <a:gd name="connsiteY157" fmla="*/ 6096 h 10000"/>
                <a:gd name="connsiteX158" fmla="*/ 6875 w 10000"/>
                <a:gd name="connsiteY158" fmla="*/ 6105 h 10000"/>
                <a:gd name="connsiteX159" fmla="*/ 7006 w 10000"/>
                <a:gd name="connsiteY159" fmla="*/ 6134 h 10000"/>
                <a:gd name="connsiteX160" fmla="*/ 7137 w 10000"/>
                <a:gd name="connsiteY160" fmla="*/ 6154 h 10000"/>
                <a:gd name="connsiteX161" fmla="*/ 7268 w 10000"/>
                <a:gd name="connsiteY161" fmla="*/ 6202 h 10000"/>
                <a:gd name="connsiteX162" fmla="*/ 7601 w 10000"/>
                <a:gd name="connsiteY162" fmla="*/ 6318 h 10000"/>
                <a:gd name="connsiteX163" fmla="*/ 7964 w 10000"/>
                <a:gd name="connsiteY163" fmla="*/ 6464 h 10000"/>
                <a:gd name="connsiteX164" fmla="*/ 7964 w 10000"/>
                <a:gd name="connsiteY164" fmla="*/ 6464 h 10000"/>
                <a:gd name="connsiteX165" fmla="*/ 7984 w 10000"/>
                <a:gd name="connsiteY165" fmla="*/ 6464 h 10000"/>
                <a:gd name="connsiteX166" fmla="*/ 7984 w 10000"/>
                <a:gd name="connsiteY166" fmla="*/ 6464 h 10000"/>
                <a:gd name="connsiteX167" fmla="*/ 7994 w 10000"/>
                <a:gd name="connsiteY167" fmla="*/ 6464 h 10000"/>
                <a:gd name="connsiteX168" fmla="*/ 7994 w 10000"/>
                <a:gd name="connsiteY168" fmla="*/ 6464 h 10000"/>
                <a:gd name="connsiteX169" fmla="*/ 8216 w 10000"/>
                <a:gd name="connsiteY169" fmla="*/ 6540 h 10000"/>
                <a:gd name="connsiteX170" fmla="*/ 8407 w 10000"/>
                <a:gd name="connsiteY170" fmla="*/ 6601 h 10000"/>
                <a:gd name="connsiteX171" fmla="*/ 8599 w 10000"/>
                <a:gd name="connsiteY171" fmla="*/ 6639 h 10000"/>
                <a:gd name="connsiteX172" fmla="*/ 8770 w 10000"/>
                <a:gd name="connsiteY172" fmla="*/ 6648 h 10000"/>
                <a:gd name="connsiteX173" fmla="*/ 8770 w 10000"/>
                <a:gd name="connsiteY173" fmla="*/ 6648 h 10000"/>
                <a:gd name="connsiteX174" fmla="*/ 8770 w 10000"/>
                <a:gd name="connsiteY174" fmla="*/ 6648 h 10000"/>
                <a:gd name="connsiteX175" fmla="*/ 8770 w 10000"/>
                <a:gd name="connsiteY175" fmla="*/ 6648 h 10000"/>
                <a:gd name="connsiteX176" fmla="*/ 8770 w 10000"/>
                <a:gd name="connsiteY176" fmla="*/ 6648 h 10000"/>
                <a:gd name="connsiteX177" fmla="*/ 8770 w 10000"/>
                <a:gd name="connsiteY177" fmla="*/ 6648 h 10000"/>
                <a:gd name="connsiteX178" fmla="*/ 8911 w 10000"/>
                <a:gd name="connsiteY178" fmla="*/ 6639 h 10000"/>
                <a:gd name="connsiteX179" fmla="*/ 9032 w 10000"/>
                <a:gd name="connsiteY179" fmla="*/ 6601 h 10000"/>
                <a:gd name="connsiteX180" fmla="*/ 9093 w 10000"/>
                <a:gd name="connsiteY180" fmla="*/ 6578 h 10000"/>
                <a:gd name="connsiteX181" fmla="*/ 9143 w 10000"/>
                <a:gd name="connsiteY181" fmla="*/ 6550 h 10000"/>
                <a:gd name="connsiteX182" fmla="*/ 9194 w 10000"/>
                <a:gd name="connsiteY182" fmla="*/ 6522 h 10000"/>
                <a:gd name="connsiteX183" fmla="*/ 9244 w 10000"/>
                <a:gd name="connsiteY183" fmla="*/ 6473 h 10000"/>
                <a:gd name="connsiteX184" fmla="*/ 9274 w 10000"/>
                <a:gd name="connsiteY184" fmla="*/ 6426 h 10000"/>
                <a:gd name="connsiteX185" fmla="*/ 9315 w 10000"/>
                <a:gd name="connsiteY185" fmla="*/ 6366 h 10000"/>
                <a:gd name="connsiteX186" fmla="*/ 9375 w 10000"/>
                <a:gd name="connsiteY186" fmla="*/ 6232 h 10000"/>
                <a:gd name="connsiteX187" fmla="*/ 9425 w 10000"/>
                <a:gd name="connsiteY187" fmla="*/ 6047 h 10000"/>
                <a:gd name="connsiteX188" fmla="*/ 9446 w 10000"/>
                <a:gd name="connsiteY188" fmla="*/ 5853 h 10000"/>
                <a:gd name="connsiteX189" fmla="*/ 9456 w 10000"/>
                <a:gd name="connsiteY189" fmla="*/ 5600 h 10000"/>
                <a:gd name="connsiteX190" fmla="*/ 9446 w 10000"/>
                <a:gd name="connsiteY190" fmla="*/ 5330 h 10000"/>
                <a:gd name="connsiteX191" fmla="*/ 9415 w 10000"/>
                <a:gd name="connsiteY191" fmla="*/ 5020 h 10000"/>
                <a:gd name="connsiteX192" fmla="*/ 9365 w 10000"/>
                <a:gd name="connsiteY192" fmla="*/ 4650 h 10000"/>
                <a:gd name="connsiteX193" fmla="*/ 9284 w 10000"/>
                <a:gd name="connsiteY193" fmla="*/ 4254 h 10000"/>
                <a:gd name="connsiteX194" fmla="*/ 9204 w 10000"/>
                <a:gd name="connsiteY194" fmla="*/ 3789 h 10000"/>
                <a:gd name="connsiteX195" fmla="*/ 9083 w 10000"/>
                <a:gd name="connsiteY195" fmla="*/ 3304 h 10000"/>
                <a:gd name="connsiteX196" fmla="*/ 8931 w 10000"/>
                <a:gd name="connsiteY196" fmla="*/ 2763 h 10000"/>
                <a:gd name="connsiteX197" fmla="*/ 8931 w 10000"/>
                <a:gd name="connsiteY197" fmla="*/ 2763 h 10000"/>
                <a:gd name="connsiteX198" fmla="*/ 8931 w 10000"/>
                <a:gd name="connsiteY198" fmla="*/ 2723 h 10000"/>
                <a:gd name="connsiteX199" fmla="*/ 8931 w 10000"/>
                <a:gd name="connsiteY199" fmla="*/ 2723 h 10000"/>
                <a:gd name="connsiteX200" fmla="*/ 8921 w 10000"/>
                <a:gd name="connsiteY200" fmla="*/ 2713 h 10000"/>
                <a:gd name="connsiteX201" fmla="*/ 8921 w 10000"/>
                <a:gd name="connsiteY201" fmla="*/ 2713 h 10000"/>
                <a:gd name="connsiteX202" fmla="*/ 8911 w 10000"/>
                <a:gd name="connsiteY202" fmla="*/ 2665 h 10000"/>
                <a:gd name="connsiteX203" fmla="*/ 8911 w 10000"/>
                <a:gd name="connsiteY203" fmla="*/ 2665 h 10000"/>
                <a:gd name="connsiteX204" fmla="*/ 8911 w 10000"/>
                <a:gd name="connsiteY204" fmla="*/ 2656 h 10000"/>
                <a:gd name="connsiteX205" fmla="*/ 8911 w 10000"/>
                <a:gd name="connsiteY205" fmla="*/ 2656 h 10000"/>
                <a:gd name="connsiteX206" fmla="*/ 8911 w 10000"/>
                <a:gd name="connsiteY206" fmla="*/ 2656 h 10000"/>
                <a:gd name="connsiteX207" fmla="*/ 8911 w 10000"/>
                <a:gd name="connsiteY207" fmla="*/ 2656 h 10000"/>
                <a:gd name="connsiteX208" fmla="*/ 8478 w 10000"/>
                <a:gd name="connsiteY208" fmla="*/ 2685 h 10000"/>
                <a:gd name="connsiteX209" fmla="*/ 8044 w 10000"/>
                <a:gd name="connsiteY209" fmla="*/ 2723 h 10000"/>
                <a:gd name="connsiteX210" fmla="*/ 7147 w 10000"/>
                <a:gd name="connsiteY210" fmla="*/ 2819 h 10000"/>
                <a:gd name="connsiteX211" fmla="*/ 6300 w 10000"/>
                <a:gd name="connsiteY211" fmla="*/ 2917 h 10000"/>
                <a:gd name="connsiteX212" fmla="*/ 5917 w 10000"/>
                <a:gd name="connsiteY212" fmla="*/ 2946 h 10000"/>
                <a:gd name="connsiteX213" fmla="*/ 5554 w 10000"/>
                <a:gd name="connsiteY213" fmla="*/ 2975 h 10000"/>
                <a:gd name="connsiteX214" fmla="*/ 555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484 w 10000"/>
                <a:gd name="connsiteY221" fmla="*/ 2975 h 10000"/>
                <a:gd name="connsiteX222" fmla="*/ 5313 w 10000"/>
                <a:gd name="connsiteY222" fmla="*/ 2955 h 10000"/>
                <a:gd name="connsiteX223" fmla="*/ 5151 w 10000"/>
                <a:gd name="connsiteY223" fmla="*/ 2927 h 10000"/>
                <a:gd name="connsiteX224" fmla="*/ 5030 w 10000"/>
                <a:gd name="connsiteY224" fmla="*/ 2868 h 10000"/>
                <a:gd name="connsiteX225" fmla="*/ 4919 w 10000"/>
                <a:gd name="connsiteY225" fmla="*/ 2790 h 10000"/>
                <a:gd name="connsiteX226" fmla="*/ 4829 w 10000"/>
                <a:gd name="connsiteY226" fmla="*/ 2703 h 10000"/>
                <a:gd name="connsiteX227" fmla="*/ 4748 w 10000"/>
                <a:gd name="connsiteY227" fmla="*/ 2597 h 10000"/>
                <a:gd name="connsiteX228" fmla="*/ 4708 w 10000"/>
                <a:gd name="connsiteY228" fmla="*/ 2482 h 10000"/>
                <a:gd name="connsiteX229" fmla="*/ 4667 w 10000"/>
                <a:gd name="connsiteY229" fmla="*/ 2346 h 10000"/>
                <a:gd name="connsiteX230" fmla="*/ 4637 w 10000"/>
                <a:gd name="connsiteY230" fmla="*/ 2210 h 10000"/>
                <a:gd name="connsiteX231" fmla="*/ 4627 w 10000"/>
                <a:gd name="connsiteY231" fmla="*/ 2065 h 10000"/>
                <a:gd name="connsiteX232" fmla="*/ 4627 w 10000"/>
                <a:gd name="connsiteY232" fmla="*/ 1909 h 10000"/>
                <a:gd name="connsiteX233" fmla="*/ 4637 w 10000"/>
                <a:gd name="connsiteY233" fmla="*/ 1762 h 10000"/>
                <a:gd name="connsiteX234" fmla="*/ 4667 w 10000"/>
                <a:gd name="connsiteY234" fmla="*/ 1598 h 10000"/>
                <a:gd name="connsiteX235" fmla="*/ 4688 w 10000"/>
                <a:gd name="connsiteY235" fmla="*/ 1443 h 10000"/>
                <a:gd name="connsiteX236" fmla="*/ 4728 w 10000"/>
                <a:gd name="connsiteY236" fmla="*/ 1289 h 10000"/>
                <a:gd name="connsiteX237" fmla="*/ 4778 w 10000"/>
                <a:gd name="connsiteY237" fmla="*/ 1134 h 10000"/>
                <a:gd name="connsiteX238" fmla="*/ 4778 w 10000"/>
                <a:gd name="connsiteY238" fmla="*/ 1134 h 10000"/>
                <a:gd name="connsiteX239" fmla="*/ 4778 w 10000"/>
                <a:gd name="connsiteY239" fmla="*/ 1134 h 10000"/>
                <a:gd name="connsiteX240" fmla="*/ 4778 w 10000"/>
                <a:gd name="connsiteY240" fmla="*/ 1134 h 10000"/>
                <a:gd name="connsiteX241" fmla="*/ 4778 w 10000"/>
                <a:gd name="connsiteY241" fmla="*/ 1134 h 10000"/>
                <a:gd name="connsiteX242" fmla="*/ 4778 w 10000"/>
                <a:gd name="connsiteY242" fmla="*/ 1134 h 10000"/>
                <a:gd name="connsiteX243" fmla="*/ 4788 w 10000"/>
                <a:gd name="connsiteY243" fmla="*/ 1123 h 10000"/>
                <a:gd name="connsiteX244" fmla="*/ 4788 w 10000"/>
                <a:gd name="connsiteY244" fmla="*/ 1123 h 10000"/>
                <a:gd name="connsiteX245" fmla="*/ 4788 w 10000"/>
                <a:gd name="connsiteY245" fmla="*/ 1123 h 10000"/>
                <a:gd name="connsiteX246" fmla="*/ 4788 w 10000"/>
                <a:gd name="connsiteY246" fmla="*/ 1123 h 10000"/>
                <a:gd name="connsiteX247" fmla="*/ 4788 w 10000"/>
                <a:gd name="connsiteY247" fmla="*/ 1114 h 10000"/>
                <a:gd name="connsiteX248" fmla="*/ 4788 w 10000"/>
                <a:gd name="connsiteY248" fmla="*/ 1114 h 10000"/>
                <a:gd name="connsiteX249" fmla="*/ 4788 w 10000"/>
                <a:gd name="connsiteY249" fmla="*/ 1114 h 10000"/>
                <a:gd name="connsiteX250" fmla="*/ 4788 w 10000"/>
                <a:gd name="connsiteY250" fmla="*/ 1114 h 10000"/>
                <a:gd name="connsiteX251" fmla="*/ 4788 w 10000"/>
                <a:gd name="connsiteY251" fmla="*/ 1104 h 10000"/>
                <a:gd name="connsiteX252" fmla="*/ 4788 w 10000"/>
                <a:gd name="connsiteY252" fmla="*/ 1104 h 10000"/>
                <a:gd name="connsiteX253" fmla="*/ 4788 w 10000"/>
                <a:gd name="connsiteY253" fmla="*/ 1104 h 10000"/>
                <a:gd name="connsiteX254" fmla="*/ 4788 w 10000"/>
                <a:gd name="connsiteY254" fmla="*/ 1104 h 10000"/>
                <a:gd name="connsiteX255" fmla="*/ 4788 w 10000"/>
                <a:gd name="connsiteY255" fmla="*/ 1094 h 10000"/>
                <a:gd name="connsiteX256" fmla="*/ 4788 w 10000"/>
                <a:gd name="connsiteY256" fmla="*/ 1094 h 10000"/>
                <a:gd name="connsiteX257" fmla="*/ 4859 w 10000"/>
                <a:gd name="connsiteY257" fmla="*/ 853 h 10000"/>
                <a:gd name="connsiteX258" fmla="*/ 4909 w 10000"/>
                <a:gd name="connsiteY258" fmla="*/ 640 h 10000"/>
                <a:gd name="connsiteX259" fmla="*/ 4919 w 10000"/>
                <a:gd name="connsiteY259" fmla="*/ 553 h 10000"/>
                <a:gd name="connsiteX260" fmla="*/ 4919 w 10000"/>
                <a:gd name="connsiteY260" fmla="*/ 454 h 10000"/>
                <a:gd name="connsiteX261" fmla="*/ 4909 w 10000"/>
                <a:gd name="connsiteY261" fmla="*/ 377 h 10000"/>
                <a:gd name="connsiteX262" fmla="*/ 4899 w 10000"/>
                <a:gd name="connsiteY262" fmla="*/ 300 h 10000"/>
                <a:gd name="connsiteX263" fmla="*/ 4859 w 10000"/>
                <a:gd name="connsiteY263" fmla="*/ 233 h 10000"/>
                <a:gd name="connsiteX264" fmla="*/ 4829 w 10000"/>
                <a:gd name="connsiteY264" fmla="*/ 175 h 10000"/>
                <a:gd name="connsiteX265" fmla="*/ 4778 w 10000"/>
                <a:gd name="connsiteY265" fmla="*/ 115 h 10000"/>
                <a:gd name="connsiteX266" fmla="*/ 4708 w 10000"/>
                <a:gd name="connsiteY266" fmla="*/ 77 h 10000"/>
                <a:gd name="connsiteX267" fmla="*/ 4627 w 10000"/>
                <a:gd name="connsiteY267" fmla="*/ 47 h 10000"/>
                <a:gd name="connsiteX268" fmla="*/ 4536 w 10000"/>
                <a:gd name="connsiteY268" fmla="*/ 9 h 10000"/>
                <a:gd name="connsiteX269" fmla="*/ 4425 w 10000"/>
                <a:gd name="connsiteY269" fmla="*/ 0 h 10000"/>
                <a:gd name="connsiteX270" fmla="*/ 4304 w 10000"/>
                <a:gd name="connsiteY270" fmla="*/ 0 h 10000"/>
                <a:gd name="connsiteX271" fmla="*/ 4304 w 10000"/>
                <a:gd name="connsiteY271" fmla="*/ 0 h 10000"/>
                <a:gd name="connsiteX272" fmla="*/ 4304 w 10000"/>
                <a:gd name="connsiteY272"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508 w 10000"/>
                <a:gd name="connsiteY98" fmla="*/ 7955 h 10000"/>
                <a:gd name="connsiteX99" fmla="*/ 8337 w 10000"/>
                <a:gd name="connsiteY99" fmla="*/ 7976 h 10000"/>
                <a:gd name="connsiteX100" fmla="*/ 8135 w 10000"/>
                <a:gd name="connsiteY100" fmla="*/ 8024 h 10000"/>
                <a:gd name="connsiteX101" fmla="*/ 7671 w 10000"/>
                <a:gd name="connsiteY101" fmla="*/ 8139 h 10000"/>
                <a:gd name="connsiteX102" fmla="*/ 7671 w 10000"/>
                <a:gd name="connsiteY102" fmla="*/ 8139 h 10000"/>
                <a:gd name="connsiteX103" fmla="*/ 7671 w 10000"/>
                <a:gd name="connsiteY103" fmla="*/ 8139 h 10000"/>
                <a:gd name="connsiteX104" fmla="*/ 7671 w 10000"/>
                <a:gd name="connsiteY104" fmla="*/ 8139 h 10000"/>
                <a:gd name="connsiteX105" fmla="*/ 7661 w 10000"/>
                <a:gd name="connsiteY105" fmla="*/ 8139 h 10000"/>
                <a:gd name="connsiteX106" fmla="*/ 7661 w 10000"/>
                <a:gd name="connsiteY106" fmla="*/ 8139 h 10000"/>
                <a:gd name="connsiteX107" fmla="*/ 7450 w 10000"/>
                <a:gd name="connsiteY107" fmla="*/ 8188 h 10000"/>
                <a:gd name="connsiteX108" fmla="*/ 7248 w 10000"/>
                <a:gd name="connsiteY108" fmla="*/ 8237 h 10000"/>
                <a:gd name="connsiteX109" fmla="*/ 7036 w 10000"/>
                <a:gd name="connsiteY109" fmla="*/ 8275 h 10000"/>
                <a:gd name="connsiteX110" fmla="*/ 6835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663 w 10000"/>
                <a:gd name="connsiteY118" fmla="*/ 8275 h 10000"/>
                <a:gd name="connsiteX119" fmla="*/ 6512 w 10000"/>
                <a:gd name="connsiteY119" fmla="*/ 8237 h 10000"/>
                <a:gd name="connsiteX120" fmla="*/ 6442 w 10000"/>
                <a:gd name="connsiteY120" fmla="*/ 8207 h 10000"/>
                <a:gd name="connsiteX121" fmla="*/ 6381 w 10000"/>
                <a:gd name="connsiteY121" fmla="*/ 8177 h 10000"/>
                <a:gd name="connsiteX122" fmla="*/ 6321 w 10000"/>
                <a:gd name="connsiteY122" fmla="*/ 8139 h 10000"/>
                <a:gd name="connsiteX123" fmla="*/ 6270 w 10000"/>
                <a:gd name="connsiteY123" fmla="*/ 8091 h 10000"/>
                <a:gd name="connsiteX124" fmla="*/ 6220 w 10000"/>
                <a:gd name="connsiteY124" fmla="*/ 8032 h 10000"/>
                <a:gd name="connsiteX125" fmla="*/ 6169 w 10000"/>
                <a:gd name="connsiteY125" fmla="*/ 7965 h 10000"/>
                <a:gd name="connsiteX126" fmla="*/ 6149 w 10000"/>
                <a:gd name="connsiteY126" fmla="*/ 7898 h 10000"/>
                <a:gd name="connsiteX127" fmla="*/ 6109 w 10000"/>
                <a:gd name="connsiteY127" fmla="*/ 7810 h 10000"/>
                <a:gd name="connsiteX128" fmla="*/ 6099 w 10000"/>
                <a:gd name="connsiteY128" fmla="*/ 7723 h 10000"/>
                <a:gd name="connsiteX129" fmla="*/ 6089 w 10000"/>
                <a:gd name="connsiteY129" fmla="*/ 7617 h 10000"/>
                <a:gd name="connsiteX130" fmla="*/ 6089 w 10000"/>
                <a:gd name="connsiteY130" fmla="*/ 7501 h 10000"/>
                <a:gd name="connsiteX131" fmla="*/ 6089 w 10000"/>
                <a:gd name="connsiteY131" fmla="*/ 7374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44 h 10000"/>
                <a:gd name="connsiteX136" fmla="*/ 6089 w 10000"/>
                <a:gd name="connsiteY136" fmla="*/ 7344 h 10000"/>
                <a:gd name="connsiteX137" fmla="*/ 6129 w 10000"/>
                <a:gd name="connsiteY137" fmla="*/ 7016 h 10000"/>
                <a:gd name="connsiteX138" fmla="*/ 6179 w 10000"/>
                <a:gd name="connsiteY138" fmla="*/ 6754 h 10000"/>
                <a:gd name="connsiteX139" fmla="*/ 6240 w 10000"/>
                <a:gd name="connsiteY139" fmla="*/ 6531 h 10000"/>
                <a:gd name="connsiteX140" fmla="*/ 6280 w 10000"/>
                <a:gd name="connsiteY140" fmla="*/ 6453 h 10000"/>
                <a:gd name="connsiteX141" fmla="*/ 6321 w 10000"/>
                <a:gd name="connsiteY141" fmla="*/ 6366 h 10000"/>
                <a:gd name="connsiteX142" fmla="*/ 6351 w 10000"/>
                <a:gd name="connsiteY142" fmla="*/ 6309 h 10000"/>
                <a:gd name="connsiteX143" fmla="*/ 6401 w 10000"/>
                <a:gd name="connsiteY143" fmla="*/ 6250 h 10000"/>
                <a:gd name="connsiteX144" fmla="*/ 6452 w 10000"/>
                <a:gd name="connsiteY144" fmla="*/ 6202 h 10000"/>
                <a:gd name="connsiteX145" fmla="*/ 6512 w 10000"/>
                <a:gd name="connsiteY145" fmla="*/ 6163 h 10000"/>
                <a:gd name="connsiteX146" fmla="*/ 6563 w 10000"/>
                <a:gd name="connsiteY146" fmla="*/ 6134 h 10000"/>
                <a:gd name="connsiteX147" fmla="*/ 6623 w 10000"/>
                <a:gd name="connsiteY147" fmla="*/ 6125 h 10000"/>
                <a:gd name="connsiteX148" fmla="*/ 6694 w 10000"/>
                <a:gd name="connsiteY148" fmla="*/ 6105 h 10000"/>
                <a:gd name="connsiteX149" fmla="*/ 6774 w 10000"/>
                <a:gd name="connsiteY149" fmla="*/ 6096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875 w 10000"/>
                <a:gd name="connsiteY157" fmla="*/ 6105 h 10000"/>
                <a:gd name="connsiteX158" fmla="*/ 7006 w 10000"/>
                <a:gd name="connsiteY158" fmla="*/ 6134 h 10000"/>
                <a:gd name="connsiteX159" fmla="*/ 7137 w 10000"/>
                <a:gd name="connsiteY159" fmla="*/ 6154 h 10000"/>
                <a:gd name="connsiteX160" fmla="*/ 7268 w 10000"/>
                <a:gd name="connsiteY160" fmla="*/ 6202 h 10000"/>
                <a:gd name="connsiteX161" fmla="*/ 7601 w 10000"/>
                <a:gd name="connsiteY161" fmla="*/ 6318 h 10000"/>
                <a:gd name="connsiteX162" fmla="*/ 7964 w 10000"/>
                <a:gd name="connsiteY162" fmla="*/ 6464 h 10000"/>
                <a:gd name="connsiteX163" fmla="*/ 7964 w 10000"/>
                <a:gd name="connsiteY163" fmla="*/ 6464 h 10000"/>
                <a:gd name="connsiteX164" fmla="*/ 7984 w 10000"/>
                <a:gd name="connsiteY164" fmla="*/ 6464 h 10000"/>
                <a:gd name="connsiteX165" fmla="*/ 7984 w 10000"/>
                <a:gd name="connsiteY165" fmla="*/ 6464 h 10000"/>
                <a:gd name="connsiteX166" fmla="*/ 7994 w 10000"/>
                <a:gd name="connsiteY166" fmla="*/ 6464 h 10000"/>
                <a:gd name="connsiteX167" fmla="*/ 7994 w 10000"/>
                <a:gd name="connsiteY167" fmla="*/ 6464 h 10000"/>
                <a:gd name="connsiteX168" fmla="*/ 8216 w 10000"/>
                <a:gd name="connsiteY168" fmla="*/ 6540 h 10000"/>
                <a:gd name="connsiteX169" fmla="*/ 8407 w 10000"/>
                <a:gd name="connsiteY169" fmla="*/ 6601 h 10000"/>
                <a:gd name="connsiteX170" fmla="*/ 8599 w 10000"/>
                <a:gd name="connsiteY170" fmla="*/ 6639 h 10000"/>
                <a:gd name="connsiteX171" fmla="*/ 8770 w 10000"/>
                <a:gd name="connsiteY171" fmla="*/ 6648 h 10000"/>
                <a:gd name="connsiteX172" fmla="*/ 8770 w 10000"/>
                <a:gd name="connsiteY172" fmla="*/ 6648 h 10000"/>
                <a:gd name="connsiteX173" fmla="*/ 8770 w 10000"/>
                <a:gd name="connsiteY173" fmla="*/ 6648 h 10000"/>
                <a:gd name="connsiteX174" fmla="*/ 8770 w 10000"/>
                <a:gd name="connsiteY174" fmla="*/ 6648 h 10000"/>
                <a:gd name="connsiteX175" fmla="*/ 8770 w 10000"/>
                <a:gd name="connsiteY175" fmla="*/ 6648 h 10000"/>
                <a:gd name="connsiteX176" fmla="*/ 8770 w 10000"/>
                <a:gd name="connsiteY176" fmla="*/ 6648 h 10000"/>
                <a:gd name="connsiteX177" fmla="*/ 8911 w 10000"/>
                <a:gd name="connsiteY177" fmla="*/ 6639 h 10000"/>
                <a:gd name="connsiteX178" fmla="*/ 9032 w 10000"/>
                <a:gd name="connsiteY178" fmla="*/ 6601 h 10000"/>
                <a:gd name="connsiteX179" fmla="*/ 9093 w 10000"/>
                <a:gd name="connsiteY179" fmla="*/ 6578 h 10000"/>
                <a:gd name="connsiteX180" fmla="*/ 9143 w 10000"/>
                <a:gd name="connsiteY180" fmla="*/ 6550 h 10000"/>
                <a:gd name="connsiteX181" fmla="*/ 9194 w 10000"/>
                <a:gd name="connsiteY181" fmla="*/ 6522 h 10000"/>
                <a:gd name="connsiteX182" fmla="*/ 9244 w 10000"/>
                <a:gd name="connsiteY182" fmla="*/ 6473 h 10000"/>
                <a:gd name="connsiteX183" fmla="*/ 9274 w 10000"/>
                <a:gd name="connsiteY183" fmla="*/ 6426 h 10000"/>
                <a:gd name="connsiteX184" fmla="*/ 9315 w 10000"/>
                <a:gd name="connsiteY184" fmla="*/ 6366 h 10000"/>
                <a:gd name="connsiteX185" fmla="*/ 9375 w 10000"/>
                <a:gd name="connsiteY185" fmla="*/ 6232 h 10000"/>
                <a:gd name="connsiteX186" fmla="*/ 9425 w 10000"/>
                <a:gd name="connsiteY186" fmla="*/ 6047 h 10000"/>
                <a:gd name="connsiteX187" fmla="*/ 9446 w 10000"/>
                <a:gd name="connsiteY187" fmla="*/ 5853 h 10000"/>
                <a:gd name="connsiteX188" fmla="*/ 9456 w 10000"/>
                <a:gd name="connsiteY188" fmla="*/ 5600 h 10000"/>
                <a:gd name="connsiteX189" fmla="*/ 9446 w 10000"/>
                <a:gd name="connsiteY189" fmla="*/ 5330 h 10000"/>
                <a:gd name="connsiteX190" fmla="*/ 9415 w 10000"/>
                <a:gd name="connsiteY190" fmla="*/ 5020 h 10000"/>
                <a:gd name="connsiteX191" fmla="*/ 9365 w 10000"/>
                <a:gd name="connsiteY191" fmla="*/ 4650 h 10000"/>
                <a:gd name="connsiteX192" fmla="*/ 9284 w 10000"/>
                <a:gd name="connsiteY192" fmla="*/ 4254 h 10000"/>
                <a:gd name="connsiteX193" fmla="*/ 9204 w 10000"/>
                <a:gd name="connsiteY193" fmla="*/ 3789 h 10000"/>
                <a:gd name="connsiteX194" fmla="*/ 9083 w 10000"/>
                <a:gd name="connsiteY194" fmla="*/ 3304 h 10000"/>
                <a:gd name="connsiteX195" fmla="*/ 8931 w 10000"/>
                <a:gd name="connsiteY195" fmla="*/ 2763 h 10000"/>
                <a:gd name="connsiteX196" fmla="*/ 8931 w 10000"/>
                <a:gd name="connsiteY196" fmla="*/ 2763 h 10000"/>
                <a:gd name="connsiteX197" fmla="*/ 8931 w 10000"/>
                <a:gd name="connsiteY197" fmla="*/ 2723 h 10000"/>
                <a:gd name="connsiteX198" fmla="*/ 8931 w 10000"/>
                <a:gd name="connsiteY198" fmla="*/ 2723 h 10000"/>
                <a:gd name="connsiteX199" fmla="*/ 8921 w 10000"/>
                <a:gd name="connsiteY199" fmla="*/ 2713 h 10000"/>
                <a:gd name="connsiteX200" fmla="*/ 8921 w 10000"/>
                <a:gd name="connsiteY200" fmla="*/ 2713 h 10000"/>
                <a:gd name="connsiteX201" fmla="*/ 8911 w 10000"/>
                <a:gd name="connsiteY201" fmla="*/ 2665 h 10000"/>
                <a:gd name="connsiteX202" fmla="*/ 8911 w 10000"/>
                <a:gd name="connsiteY202" fmla="*/ 2665 h 10000"/>
                <a:gd name="connsiteX203" fmla="*/ 8911 w 10000"/>
                <a:gd name="connsiteY203" fmla="*/ 2656 h 10000"/>
                <a:gd name="connsiteX204" fmla="*/ 8911 w 10000"/>
                <a:gd name="connsiteY204" fmla="*/ 2656 h 10000"/>
                <a:gd name="connsiteX205" fmla="*/ 8911 w 10000"/>
                <a:gd name="connsiteY205" fmla="*/ 2656 h 10000"/>
                <a:gd name="connsiteX206" fmla="*/ 8911 w 10000"/>
                <a:gd name="connsiteY206" fmla="*/ 2656 h 10000"/>
                <a:gd name="connsiteX207" fmla="*/ 8478 w 10000"/>
                <a:gd name="connsiteY207" fmla="*/ 2685 h 10000"/>
                <a:gd name="connsiteX208" fmla="*/ 8044 w 10000"/>
                <a:gd name="connsiteY208" fmla="*/ 2723 h 10000"/>
                <a:gd name="connsiteX209" fmla="*/ 7147 w 10000"/>
                <a:gd name="connsiteY209" fmla="*/ 2819 h 10000"/>
                <a:gd name="connsiteX210" fmla="*/ 6300 w 10000"/>
                <a:gd name="connsiteY210" fmla="*/ 2917 h 10000"/>
                <a:gd name="connsiteX211" fmla="*/ 5917 w 10000"/>
                <a:gd name="connsiteY211" fmla="*/ 2946 h 10000"/>
                <a:gd name="connsiteX212" fmla="*/ 5554 w 10000"/>
                <a:gd name="connsiteY212" fmla="*/ 2975 h 10000"/>
                <a:gd name="connsiteX213" fmla="*/ 5554 w 10000"/>
                <a:gd name="connsiteY213" fmla="*/ 2975 h 10000"/>
                <a:gd name="connsiteX214" fmla="*/ 548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313 w 10000"/>
                <a:gd name="connsiteY221" fmla="*/ 2955 h 10000"/>
                <a:gd name="connsiteX222" fmla="*/ 5151 w 10000"/>
                <a:gd name="connsiteY222" fmla="*/ 2927 h 10000"/>
                <a:gd name="connsiteX223" fmla="*/ 5030 w 10000"/>
                <a:gd name="connsiteY223" fmla="*/ 2868 h 10000"/>
                <a:gd name="connsiteX224" fmla="*/ 4919 w 10000"/>
                <a:gd name="connsiteY224" fmla="*/ 2790 h 10000"/>
                <a:gd name="connsiteX225" fmla="*/ 4829 w 10000"/>
                <a:gd name="connsiteY225" fmla="*/ 2703 h 10000"/>
                <a:gd name="connsiteX226" fmla="*/ 4748 w 10000"/>
                <a:gd name="connsiteY226" fmla="*/ 2597 h 10000"/>
                <a:gd name="connsiteX227" fmla="*/ 4708 w 10000"/>
                <a:gd name="connsiteY227" fmla="*/ 2482 h 10000"/>
                <a:gd name="connsiteX228" fmla="*/ 4667 w 10000"/>
                <a:gd name="connsiteY228" fmla="*/ 2346 h 10000"/>
                <a:gd name="connsiteX229" fmla="*/ 4637 w 10000"/>
                <a:gd name="connsiteY229" fmla="*/ 2210 h 10000"/>
                <a:gd name="connsiteX230" fmla="*/ 4627 w 10000"/>
                <a:gd name="connsiteY230" fmla="*/ 2065 h 10000"/>
                <a:gd name="connsiteX231" fmla="*/ 4627 w 10000"/>
                <a:gd name="connsiteY231" fmla="*/ 1909 h 10000"/>
                <a:gd name="connsiteX232" fmla="*/ 4637 w 10000"/>
                <a:gd name="connsiteY232" fmla="*/ 1762 h 10000"/>
                <a:gd name="connsiteX233" fmla="*/ 4667 w 10000"/>
                <a:gd name="connsiteY233" fmla="*/ 1598 h 10000"/>
                <a:gd name="connsiteX234" fmla="*/ 4688 w 10000"/>
                <a:gd name="connsiteY234" fmla="*/ 1443 h 10000"/>
                <a:gd name="connsiteX235" fmla="*/ 4728 w 10000"/>
                <a:gd name="connsiteY235" fmla="*/ 1289 h 10000"/>
                <a:gd name="connsiteX236" fmla="*/ 4778 w 10000"/>
                <a:gd name="connsiteY236" fmla="*/ 1134 h 10000"/>
                <a:gd name="connsiteX237" fmla="*/ 4778 w 10000"/>
                <a:gd name="connsiteY237" fmla="*/ 1134 h 10000"/>
                <a:gd name="connsiteX238" fmla="*/ 4778 w 10000"/>
                <a:gd name="connsiteY238" fmla="*/ 1134 h 10000"/>
                <a:gd name="connsiteX239" fmla="*/ 4778 w 10000"/>
                <a:gd name="connsiteY239" fmla="*/ 1134 h 10000"/>
                <a:gd name="connsiteX240" fmla="*/ 4778 w 10000"/>
                <a:gd name="connsiteY240" fmla="*/ 1134 h 10000"/>
                <a:gd name="connsiteX241" fmla="*/ 4778 w 10000"/>
                <a:gd name="connsiteY241" fmla="*/ 1134 h 10000"/>
                <a:gd name="connsiteX242" fmla="*/ 4788 w 10000"/>
                <a:gd name="connsiteY242" fmla="*/ 1123 h 10000"/>
                <a:gd name="connsiteX243" fmla="*/ 4788 w 10000"/>
                <a:gd name="connsiteY243" fmla="*/ 1123 h 10000"/>
                <a:gd name="connsiteX244" fmla="*/ 4788 w 10000"/>
                <a:gd name="connsiteY244" fmla="*/ 1123 h 10000"/>
                <a:gd name="connsiteX245" fmla="*/ 4788 w 10000"/>
                <a:gd name="connsiteY245" fmla="*/ 1123 h 10000"/>
                <a:gd name="connsiteX246" fmla="*/ 4788 w 10000"/>
                <a:gd name="connsiteY246" fmla="*/ 1114 h 10000"/>
                <a:gd name="connsiteX247" fmla="*/ 4788 w 10000"/>
                <a:gd name="connsiteY247" fmla="*/ 1114 h 10000"/>
                <a:gd name="connsiteX248" fmla="*/ 4788 w 10000"/>
                <a:gd name="connsiteY248" fmla="*/ 1114 h 10000"/>
                <a:gd name="connsiteX249" fmla="*/ 4788 w 10000"/>
                <a:gd name="connsiteY249" fmla="*/ 1114 h 10000"/>
                <a:gd name="connsiteX250" fmla="*/ 4788 w 10000"/>
                <a:gd name="connsiteY250" fmla="*/ 1104 h 10000"/>
                <a:gd name="connsiteX251" fmla="*/ 4788 w 10000"/>
                <a:gd name="connsiteY251" fmla="*/ 1104 h 10000"/>
                <a:gd name="connsiteX252" fmla="*/ 4788 w 10000"/>
                <a:gd name="connsiteY252" fmla="*/ 1104 h 10000"/>
                <a:gd name="connsiteX253" fmla="*/ 4788 w 10000"/>
                <a:gd name="connsiteY253" fmla="*/ 1104 h 10000"/>
                <a:gd name="connsiteX254" fmla="*/ 4788 w 10000"/>
                <a:gd name="connsiteY254" fmla="*/ 1094 h 10000"/>
                <a:gd name="connsiteX255" fmla="*/ 4788 w 10000"/>
                <a:gd name="connsiteY255" fmla="*/ 1094 h 10000"/>
                <a:gd name="connsiteX256" fmla="*/ 4859 w 10000"/>
                <a:gd name="connsiteY256" fmla="*/ 853 h 10000"/>
                <a:gd name="connsiteX257" fmla="*/ 4909 w 10000"/>
                <a:gd name="connsiteY257" fmla="*/ 640 h 10000"/>
                <a:gd name="connsiteX258" fmla="*/ 4919 w 10000"/>
                <a:gd name="connsiteY258" fmla="*/ 553 h 10000"/>
                <a:gd name="connsiteX259" fmla="*/ 4919 w 10000"/>
                <a:gd name="connsiteY259" fmla="*/ 454 h 10000"/>
                <a:gd name="connsiteX260" fmla="*/ 4909 w 10000"/>
                <a:gd name="connsiteY260" fmla="*/ 377 h 10000"/>
                <a:gd name="connsiteX261" fmla="*/ 4899 w 10000"/>
                <a:gd name="connsiteY261" fmla="*/ 300 h 10000"/>
                <a:gd name="connsiteX262" fmla="*/ 4859 w 10000"/>
                <a:gd name="connsiteY262" fmla="*/ 233 h 10000"/>
                <a:gd name="connsiteX263" fmla="*/ 4829 w 10000"/>
                <a:gd name="connsiteY263" fmla="*/ 175 h 10000"/>
                <a:gd name="connsiteX264" fmla="*/ 4778 w 10000"/>
                <a:gd name="connsiteY264" fmla="*/ 115 h 10000"/>
                <a:gd name="connsiteX265" fmla="*/ 4708 w 10000"/>
                <a:gd name="connsiteY265" fmla="*/ 77 h 10000"/>
                <a:gd name="connsiteX266" fmla="*/ 4627 w 10000"/>
                <a:gd name="connsiteY266" fmla="*/ 47 h 10000"/>
                <a:gd name="connsiteX267" fmla="*/ 4536 w 10000"/>
                <a:gd name="connsiteY267" fmla="*/ 9 h 10000"/>
                <a:gd name="connsiteX268" fmla="*/ 4425 w 10000"/>
                <a:gd name="connsiteY268" fmla="*/ 0 h 10000"/>
                <a:gd name="connsiteX269" fmla="*/ 4304 w 10000"/>
                <a:gd name="connsiteY269" fmla="*/ 0 h 10000"/>
                <a:gd name="connsiteX270" fmla="*/ 4304 w 10000"/>
                <a:gd name="connsiteY270" fmla="*/ 0 h 10000"/>
                <a:gd name="connsiteX271" fmla="*/ 4304 w 10000"/>
                <a:gd name="connsiteY271"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424 w 10000"/>
                <a:gd name="connsiteY98" fmla="*/ 7552 h 10000"/>
                <a:gd name="connsiteX99" fmla="*/ 8337 w 10000"/>
                <a:gd name="connsiteY99" fmla="*/ 7976 h 10000"/>
                <a:gd name="connsiteX100" fmla="*/ 8135 w 10000"/>
                <a:gd name="connsiteY100" fmla="*/ 8024 h 10000"/>
                <a:gd name="connsiteX101" fmla="*/ 7671 w 10000"/>
                <a:gd name="connsiteY101" fmla="*/ 8139 h 10000"/>
                <a:gd name="connsiteX102" fmla="*/ 7671 w 10000"/>
                <a:gd name="connsiteY102" fmla="*/ 8139 h 10000"/>
                <a:gd name="connsiteX103" fmla="*/ 7671 w 10000"/>
                <a:gd name="connsiteY103" fmla="*/ 8139 h 10000"/>
                <a:gd name="connsiteX104" fmla="*/ 7671 w 10000"/>
                <a:gd name="connsiteY104" fmla="*/ 8139 h 10000"/>
                <a:gd name="connsiteX105" fmla="*/ 7661 w 10000"/>
                <a:gd name="connsiteY105" fmla="*/ 8139 h 10000"/>
                <a:gd name="connsiteX106" fmla="*/ 7661 w 10000"/>
                <a:gd name="connsiteY106" fmla="*/ 8139 h 10000"/>
                <a:gd name="connsiteX107" fmla="*/ 7450 w 10000"/>
                <a:gd name="connsiteY107" fmla="*/ 8188 h 10000"/>
                <a:gd name="connsiteX108" fmla="*/ 7248 w 10000"/>
                <a:gd name="connsiteY108" fmla="*/ 8237 h 10000"/>
                <a:gd name="connsiteX109" fmla="*/ 7036 w 10000"/>
                <a:gd name="connsiteY109" fmla="*/ 8275 h 10000"/>
                <a:gd name="connsiteX110" fmla="*/ 6835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835 w 10000"/>
                <a:gd name="connsiteY117" fmla="*/ 8275 h 10000"/>
                <a:gd name="connsiteX118" fmla="*/ 6663 w 10000"/>
                <a:gd name="connsiteY118" fmla="*/ 8275 h 10000"/>
                <a:gd name="connsiteX119" fmla="*/ 6512 w 10000"/>
                <a:gd name="connsiteY119" fmla="*/ 8237 h 10000"/>
                <a:gd name="connsiteX120" fmla="*/ 6442 w 10000"/>
                <a:gd name="connsiteY120" fmla="*/ 8207 h 10000"/>
                <a:gd name="connsiteX121" fmla="*/ 6381 w 10000"/>
                <a:gd name="connsiteY121" fmla="*/ 8177 h 10000"/>
                <a:gd name="connsiteX122" fmla="*/ 6321 w 10000"/>
                <a:gd name="connsiteY122" fmla="*/ 8139 h 10000"/>
                <a:gd name="connsiteX123" fmla="*/ 6270 w 10000"/>
                <a:gd name="connsiteY123" fmla="*/ 8091 h 10000"/>
                <a:gd name="connsiteX124" fmla="*/ 6220 w 10000"/>
                <a:gd name="connsiteY124" fmla="*/ 8032 h 10000"/>
                <a:gd name="connsiteX125" fmla="*/ 6169 w 10000"/>
                <a:gd name="connsiteY125" fmla="*/ 7965 h 10000"/>
                <a:gd name="connsiteX126" fmla="*/ 6149 w 10000"/>
                <a:gd name="connsiteY126" fmla="*/ 7898 h 10000"/>
                <a:gd name="connsiteX127" fmla="*/ 6109 w 10000"/>
                <a:gd name="connsiteY127" fmla="*/ 7810 h 10000"/>
                <a:gd name="connsiteX128" fmla="*/ 6099 w 10000"/>
                <a:gd name="connsiteY128" fmla="*/ 7723 h 10000"/>
                <a:gd name="connsiteX129" fmla="*/ 6089 w 10000"/>
                <a:gd name="connsiteY129" fmla="*/ 7617 h 10000"/>
                <a:gd name="connsiteX130" fmla="*/ 6089 w 10000"/>
                <a:gd name="connsiteY130" fmla="*/ 7501 h 10000"/>
                <a:gd name="connsiteX131" fmla="*/ 6089 w 10000"/>
                <a:gd name="connsiteY131" fmla="*/ 7374 h 10000"/>
                <a:gd name="connsiteX132" fmla="*/ 6089 w 10000"/>
                <a:gd name="connsiteY132" fmla="*/ 7374 h 10000"/>
                <a:gd name="connsiteX133" fmla="*/ 6089 w 10000"/>
                <a:gd name="connsiteY133" fmla="*/ 7374 h 10000"/>
                <a:gd name="connsiteX134" fmla="*/ 6089 w 10000"/>
                <a:gd name="connsiteY134" fmla="*/ 7374 h 10000"/>
                <a:gd name="connsiteX135" fmla="*/ 6089 w 10000"/>
                <a:gd name="connsiteY135" fmla="*/ 7344 h 10000"/>
                <a:gd name="connsiteX136" fmla="*/ 6089 w 10000"/>
                <a:gd name="connsiteY136" fmla="*/ 7344 h 10000"/>
                <a:gd name="connsiteX137" fmla="*/ 6129 w 10000"/>
                <a:gd name="connsiteY137" fmla="*/ 7016 h 10000"/>
                <a:gd name="connsiteX138" fmla="*/ 6179 w 10000"/>
                <a:gd name="connsiteY138" fmla="*/ 6754 h 10000"/>
                <a:gd name="connsiteX139" fmla="*/ 6240 w 10000"/>
                <a:gd name="connsiteY139" fmla="*/ 6531 h 10000"/>
                <a:gd name="connsiteX140" fmla="*/ 6280 w 10000"/>
                <a:gd name="connsiteY140" fmla="*/ 6453 h 10000"/>
                <a:gd name="connsiteX141" fmla="*/ 6321 w 10000"/>
                <a:gd name="connsiteY141" fmla="*/ 6366 h 10000"/>
                <a:gd name="connsiteX142" fmla="*/ 6351 w 10000"/>
                <a:gd name="connsiteY142" fmla="*/ 6309 h 10000"/>
                <a:gd name="connsiteX143" fmla="*/ 6401 w 10000"/>
                <a:gd name="connsiteY143" fmla="*/ 6250 h 10000"/>
                <a:gd name="connsiteX144" fmla="*/ 6452 w 10000"/>
                <a:gd name="connsiteY144" fmla="*/ 6202 h 10000"/>
                <a:gd name="connsiteX145" fmla="*/ 6512 w 10000"/>
                <a:gd name="connsiteY145" fmla="*/ 6163 h 10000"/>
                <a:gd name="connsiteX146" fmla="*/ 6563 w 10000"/>
                <a:gd name="connsiteY146" fmla="*/ 6134 h 10000"/>
                <a:gd name="connsiteX147" fmla="*/ 6623 w 10000"/>
                <a:gd name="connsiteY147" fmla="*/ 6125 h 10000"/>
                <a:gd name="connsiteX148" fmla="*/ 6694 w 10000"/>
                <a:gd name="connsiteY148" fmla="*/ 6105 h 10000"/>
                <a:gd name="connsiteX149" fmla="*/ 6774 w 10000"/>
                <a:gd name="connsiteY149" fmla="*/ 6096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774 w 10000"/>
                <a:gd name="connsiteY155" fmla="*/ 6096 h 10000"/>
                <a:gd name="connsiteX156" fmla="*/ 6774 w 10000"/>
                <a:gd name="connsiteY156" fmla="*/ 6096 h 10000"/>
                <a:gd name="connsiteX157" fmla="*/ 6875 w 10000"/>
                <a:gd name="connsiteY157" fmla="*/ 6105 h 10000"/>
                <a:gd name="connsiteX158" fmla="*/ 7006 w 10000"/>
                <a:gd name="connsiteY158" fmla="*/ 6134 h 10000"/>
                <a:gd name="connsiteX159" fmla="*/ 7137 w 10000"/>
                <a:gd name="connsiteY159" fmla="*/ 6154 h 10000"/>
                <a:gd name="connsiteX160" fmla="*/ 7268 w 10000"/>
                <a:gd name="connsiteY160" fmla="*/ 6202 h 10000"/>
                <a:gd name="connsiteX161" fmla="*/ 7601 w 10000"/>
                <a:gd name="connsiteY161" fmla="*/ 6318 h 10000"/>
                <a:gd name="connsiteX162" fmla="*/ 7964 w 10000"/>
                <a:gd name="connsiteY162" fmla="*/ 6464 h 10000"/>
                <a:gd name="connsiteX163" fmla="*/ 7964 w 10000"/>
                <a:gd name="connsiteY163" fmla="*/ 6464 h 10000"/>
                <a:gd name="connsiteX164" fmla="*/ 7984 w 10000"/>
                <a:gd name="connsiteY164" fmla="*/ 6464 h 10000"/>
                <a:gd name="connsiteX165" fmla="*/ 7984 w 10000"/>
                <a:gd name="connsiteY165" fmla="*/ 6464 h 10000"/>
                <a:gd name="connsiteX166" fmla="*/ 7994 w 10000"/>
                <a:gd name="connsiteY166" fmla="*/ 6464 h 10000"/>
                <a:gd name="connsiteX167" fmla="*/ 7994 w 10000"/>
                <a:gd name="connsiteY167" fmla="*/ 6464 h 10000"/>
                <a:gd name="connsiteX168" fmla="*/ 8216 w 10000"/>
                <a:gd name="connsiteY168" fmla="*/ 6540 h 10000"/>
                <a:gd name="connsiteX169" fmla="*/ 8407 w 10000"/>
                <a:gd name="connsiteY169" fmla="*/ 6601 h 10000"/>
                <a:gd name="connsiteX170" fmla="*/ 8599 w 10000"/>
                <a:gd name="connsiteY170" fmla="*/ 6639 h 10000"/>
                <a:gd name="connsiteX171" fmla="*/ 8770 w 10000"/>
                <a:gd name="connsiteY171" fmla="*/ 6648 h 10000"/>
                <a:gd name="connsiteX172" fmla="*/ 8770 w 10000"/>
                <a:gd name="connsiteY172" fmla="*/ 6648 h 10000"/>
                <a:gd name="connsiteX173" fmla="*/ 8770 w 10000"/>
                <a:gd name="connsiteY173" fmla="*/ 6648 h 10000"/>
                <a:gd name="connsiteX174" fmla="*/ 8770 w 10000"/>
                <a:gd name="connsiteY174" fmla="*/ 6648 h 10000"/>
                <a:gd name="connsiteX175" fmla="*/ 8770 w 10000"/>
                <a:gd name="connsiteY175" fmla="*/ 6648 h 10000"/>
                <a:gd name="connsiteX176" fmla="*/ 8770 w 10000"/>
                <a:gd name="connsiteY176" fmla="*/ 6648 h 10000"/>
                <a:gd name="connsiteX177" fmla="*/ 8911 w 10000"/>
                <a:gd name="connsiteY177" fmla="*/ 6639 h 10000"/>
                <a:gd name="connsiteX178" fmla="*/ 9032 w 10000"/>
                <a:gd name="connsiteY178" fmla="*/ 6601 h 10000"/>
                <a:gd name="connsiteX179" fmla="*/ 9093 w 10000"/>
                <a:gd name="connsiteY179" fmla="*/ 6578 h 10000"/>
                <a:gd name="connsiteX180" fmla="*/ 9143 w 10000"/>
                <a:gd name="connsiteY180" fmla="*/ 6550 h 10000"/>
                <a:gd name="connsiteX181" fmla="*/ 9194 w 10000"/>
                <a:gd name="connsiteY181" fmla="*/ 6522 h 10000"/>
                <a:gd name="connsiteX182" fmla="*/ 9244 w 10000"/>
                <a:gd name="connsiteY182" fmla="*/ 6473 h 10000"/>
                <a:gd name="connsiteX183" fmla="*/ 9274 w 10000"/>
                <a:gd name="connsiteY183" fmla="*/ 6426 h 10000"/>
                <a:gd name="connsiteX184" fmla="*/ 9315 w 10000"/>
                <a:gd name="connsiteY184" fmla="*/ 6366 h 10000"/>
                <a:gd name="connsiteX185" fmla="*/ 9375 w 10000"/>
                <a:gd name="connsiteY185" fmla="*/ 6232 h 10000"/>
                <a:gd name="connsiteX186" fmla="*/ 9425 w 10000"/>
                <a:gd name="connsiteY186" fmla="*/ 6047 h 10000"/>
                <a:gd name="connsiteX187" fmla="*/ 9446 w 10000"/>
                <a:gd name="connsiteY187" fmla="*/ 5853 h 10000"/>
                <a:gd name="connsiteX188" fmla="*/ 9456 w 10000"/>
                <a:gd name="connsiteY188" fmla="*/ 5600 h 10000"/>
                <a:gd name="connsiteX189" fmla="*/ 9446 w 10000"/>
                <a:gd name="connsiteY189" fmla="*/ 5330 h 10000"/>
                <a:gd name="connsiteX190" fmla="*/ 9415 w 10000"/>
                <a:gd name="connsiteY190" fmla="*/ 5020 h 10000"/>
                <a:gd name="connsiteX191" fmla="*/ 9365 w 10000"/>
                <a:gd name="connsiteY191" fmla="*/ 4650 h 10000"/>
                <a:gd name="connsiteX192" fmla="*/ 9284 w 10000"/>
                <a:gd name="connsiteY192" fmla="*/ 4254 h 10000"/>
                <a:gd name="connsiteX193" fmla="*/ 9204 w 10000"/>
                <a:gd name="connsiteY193" fmla="*/ 3789 h 10000"/>
                <a:gd name="connsiteX194" fmla="*/ 9083 w 10000"/>
                <a:gd name="connsiteY194" fmla="*/ 3304 h 10000"/>
                <a:gd name="connsiteX195" fmla="*/ 8931 w 10000"/>
                <a:gd name="connsiteY195" fmla="*/ 2763 h 10000"/>
                <a:gd name="connsiteX196" fmla="*/ 8931 w 10000"/>
                <a:gd name="connsiteY196" fmla="*/ 2763 h 10000"/>
                <a:gd name="connsiteX197" fmla="*/ 8931 w 10000"/>
                <a:gd name="connsiteY197" fmla="*/ 2723 h 10000"/>
                <a:gd name="connsiteX198" fmla="*/ 8931 w 10000"/>
                <a:gd name="connsiteY198" fmla="*/ 2723 h 10000"/>
                <a:gd name="connsiteX199" fmla="*/ 8921 w 10000"/>
                <a:gd name="connsiteY199" fmla="*/ 2713 h 10000"/>
                <a:gd name="connsiteX200" fmla="*/ 8921 w 10000"/>
                <a:gd name="connsiteY200" fmla="*/ 2713 h 10000"/>
                <a:gd name="connsiteX201" fmla="*/ 8911 w 10000"/>
                <a:gd name="connsiteY201" fmla="*/ 2665 h 10000"/>
                <a:gd name="connsiteX202" fmla="*/ 8911 w 10000"/>
                <a:gd name="connsiteY202" fmla="*/ 2665 h 10000"/>
                <a:gd name="connsiteX203" fmla="*/ 8911 w 10000"/>
                <a:gd name="connsiteY203" fmla="*/ 2656 h 10000"/>
                <a:gd name="connsiteX204" fmla="*/ 8911 w 10000"/>
                <a:gd name="connsiteY204" fmla="*/ 2656 h 10000"/>
                <a:gd name="connsiteX205" fmla="*/ 8911 w 10000"/>
                <a:gd name="connsiteY205" fmla="*/ 2656 h 10000"/>
                <a:gd name="connsiteX206" fmla="*/ 8911 w 10000"/>
                <a:gd name="connsiteY206" fmla="*/ 2656 h 10000"/>
                <a:gd name="connsiteX207" fmla="*/ 8478 w 10000"/>
                <a:gd name="connsiteY207" fmla="*/ 2685 h 10000"/>
                <a:gd name="connsiteX208" fmla="*/ 8044 w 10000"/>
                <a:gd name="connsiteY208" fmla="*/ 2723 h 10000"/>
                <a:gd name="connsiteX209" fmla="*/ 7147 w 10000"/>
                <a:gd name="connsiteY209" fmla="*/ 2819 h 10000"/>
                <a:gd name="connsiteX210" fmla="*/ 6300 w 10000"/>
                <a:gd name="connsiteY210" fmla="*/ 2917 h 10000"/>
                <a:gd name="connsiteX211" fmla="*/ 5917 w 10000"/>
                <a:gd name="connsiteY211" fmla="*/ 2946 h 10000"/>
                <a:gd name="connsiteX212" fmla="*/ 5554 w 10000"/>
                <a:gd name="connsiteY212" fmla="*/ 2975 h 10000"/>
                <a:gd name="connsiteX213" fmla="*/ 5554 w 10000"/>
                <a:gd name="connsiteY213" fmla="*/ 2975 h 10000"/>
                <a:gd name="connsiteX214" fmla="*/ 548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484 w 10000"/>
                <a:gd name="connsiteY219" fmla="*/ 2975 h 10000"/>
                <a:gd name="connsiteX220" fmla="*/ 5484 w 10000"/>
                <a:gd name="connsiteY220" fmla="*/ 2975 h 10000"/>
                <a:gd name="connsiteX221" fmla="*/ 5313 w 10000"/>
                <a:gd name="connsiteY221" fmla="*/ 2955 h 10000"/>
                <a:gd name="connsiteX222" fmla="*/ 5151 w 10000"/>
                <a:gd name="connsiteY222" fmla="*/ 2927 h 10000"/>
                <a:gd name="connsiteX223" fmla="*/ 5030 w 10000"/>
                <a:gd name="connsiteY223" fmla="*/ 2868 h 10000"/>
                <a:gd name="connsiteX224" fmla="*/ 4919 w 10000"/>
                <a:gd name="connsiteY224" fmla="*/ 2790 h 10000"/>
                <a:gd name="connsiteX225" fmla="*/ 4829 w 10000"/>
                <a:gd name="connsiteY225" fmla="*/ 2703 h 10000"/>
                <a:gd name="connsiteX226" fmla="*/ 4748 w 10000"/>
                <a:gd name="connsiteY226" fmla="*/ 2597 h 10000"/>
                <a:gd name="connsiteX227" fmla="*/ 4708 w 10000"/>
                <a:gd name="connsiteY227" fmla="*/ 2482 h 10000"/>
                <a:gd name="connsiteX228" fmla="*/ 4667 w 10000"/>
                <a:gd name="connsiteY228" fmla="*/ 2346 h 10000"/>
                <a:gd name="connsiteX229" fmla="*/ 4637 w 10000"/>
                <a:gd name="connsiteY229" fmla="*/ 2210 h 10000"/>
                <a:gd name="connsiteX230" fmla="*/ 4627 w 10000"/>
                <a:gd name="connsiteY230" fmla="*/ 2065 h 10000"/>
                <a:gd name="connsiteX231" fmla="*/ 4627 w 10000"/>
                <a:gd name="connsiteY231" fmla="*/ 1909 h 10000"/>
                <a:gd name="connsiteX232" fmla="*/ 4637 w 10000"/>
                <a:gd name="connsiteY232" fmla="*/ 1762 h 10000"/>
                <a:gd name="connsiteX233" fmla="*/ 4667 w 10000"/>
                <a:gd name="connsiteY233" fmla="*/ 1598 h 10000"/>
                <a:gd name="connsiteX234" fmla="*/ 4688 w 10000"/>
                <a:gd name="connsiteY234" fmla="*/ 1443 h 10000"/>
                <a:gd name="connsiteX235" fmla="*/ 4728 w 10000"/>
                <a:gd name="connsiteY235" fmla="*/ 1289 h 10000"/>
                <a:gd name="connsiteX236" fmla="*/ 4778 w 10000"/>
                <a:gd name="connsiteY236" fmla="*/ 1134 h 10000"/>
                <a:gd name="connsiteX237" fmla="*/ 4778 w 10000"/>
                <a:gd name="connsiteY237" fmla="*/ 1134 h 10000"/>
                <a:gd name="connsiteX238" fmla="*/ 4778 w 10000"/>
                <a:gd name="connsiteY238" fmla="*/ 1134 h 10000"/>
                <a:gd name="connsiteX239" fmla="*/ 4778 w 10000"/>
                <a:gd name="connsiteY239" fmla="*/ 1134 h 10000"/>
                <a:gd name="connsiteX240" fmla="*/ 4778 w 10000"/>
                <a:gd name="connsiteY240" fmla="*/ 1134 h 10000"/>
                <a:gd name="connsiteX241" fmla="*/ 4778 w 10000"/>
                <a:gd name="connsiteY241" fmla="*/ 1134 h 10000"/>
                <a:gd name="connsiteX242" fmla="*/ 4788 w 10000"/>
                <a:gd name="connsiteY242" fmla="*/ 1123 h 10000"/>
                <a:gd name="connsiteX243" fmla="*/ 4788 w 10000"/>
                <a:gd name="connsiteY243" fmla="*/ 1123 h 10000"/>
                <a:gd name="connsiteX244" fmla="*/ 4788 w 10000"/>
                <a:gd name="connsiteY244" fmla="*/ 1123 h 10000"/>
                <a:gd name="connsiteX245" fmla="*/ 4788 w 10000"/>
                <a:gd name="connsiteY245" fmla="*/ 1123 h 10000"/>
                <a:gd name="connsiteX246" fmla="*/ 4788 w 10000"/>
                <a:gd name="connsiteY246" fmla="*/ 1114 h 10000"/>
                <a:gd name="connsiteX247" fmla="*/ 4788 w 10000"/>
                <a:gd name="connsiteY247" fmla="*/ 1114 h 10000"/>
                <a:gd name="connsiteX248" fmla="*/ 4788 w 10000"/>
                <a:gd name="connsiteY248" fmla="*/ 1114 h 10000"/>
                <a:gd name="connsiteX249" fmla="*/ 4788 w 10000"/>
                <a:gd name="connsiteY249" fmla="*/ 1114 h 10000"/>
                <a:gd name="connsiteX250" fmla="*/ 4788 w 10000"/>
                <a:gd name="connsiteY250" fmla="*/ 1104 h 10000"/>
                <a:gd name="connsiteX251" fmla="*/ 4788 w 10000"/>
                <a:gd name="connsiteY251" fmla="*/ 1104 h 10000"/>
                <a:gd name="connsiteX252" fmla="*/ 4788 w 10000"/>
                <a:gd name="connsiteY252" fmla="*/ 1104 h 10000"/>
                <a:gd name="connsiteX253" fmla="*/ 4788 w 10000"/>
                <a:gd name="connsiteY253" fmla="*/ 1104 h 10000"/>
                <a:gd name="connsiteX254" fmla="*/ 4788 w 10000"/>
                <a:gd name="connsiteY254" fmla="*/ 1094 h 10000"/>
                <a:gd name="connsiteX255" fmla="*/ 4788 w 10000"/>
                <a:gd name="connsiteY255" fmla="*/ 1094 h 10000"/>
                <a:gd name="connsiteX256" fmla="*/ 4859 w 10000"/>
                <a:gd name="connsiteY256" fmla="*/ 853 h 10000"/>
                <a:gd name="connsiteX257" fmla="*/ 4909 w 10000"/>
                <a:gd name="connsiteY257" fmla="*/ 640 h 10000"/>
                <a:gd name="connsiteX258" fmla="*/ 4919 w 10000"/>
                <a:gd name="connsiteY258" fmla="*/ 553 h 10000"/>
                <a:gd name="connsiteX259" fmla="*/ 4919 w 10000"/>
                <a:gd name="connsiteY259" fmla="*/ 454 h 10000"/>
                <a:gd name="connsiteX260" fmla="*/ 4909 w 10000"/>
                <a:gd name="connsiteY260" fmla="*/ 377 h 10000"/>
                <a:gd name="connsiteX261" fmla="*/ 4899 w 10000"/>
                <a:gd name="connsiteY261" fmla="*/ 300 h 10000"/>
                <a:gd name="connsiteX262" fmla="*/ 4859 w 10000"/>
                <a:gd name="connsiteY262" fmla="*/ 233 h 10000"/>
                <a:gd name="connsiteX263" fmla="*/ 4829 w 10000"/>
                <a:gd name="connsiteY263" fmla="*/ 175 h 10000"/>
                <a:gd name="connsiteX264" fmla="*/ 4778 w 10000"/>
                <a:gd name="connsiteY264" fmla="*/ 115 h 10000"/>
                <a:gd name="connsiteX265" fmla="*/ 4708 w 10000"/>
                <a:gd name="connsiteY265" fmla="*/ 77 h 10000"/>
                <a:gd name="connsiteX266" fmla="*/ 4627 w 10000"/>
                <a:gd name="connsiteY266" fmla="*/ 47 h 10000"/>
                <a:gd name="connsiteX267" fmla="*/ 4536 w 10000"/>
                <a:gd name="connsiteY267" fmla="*/ 9 h 10000"/>
                <a:gd name="connsiteX268" fmla="*/ 4425 w 10000"/>
                <a:gd name="connsiteY268" fmla="*/ 0 h 10000"/>
                <a:gd name="connsiteX269" fmla="*/ 4304 w 10000"/>
                <a:gd name="connsiteY269" fmla="*/ 0 h 10000"/>
                <a:gd name="connsiteX270" fmla="*/ 4304 w 10000"/>
                <a:gd name="connsiteY270" fmla="*/ 0 h 10000"/>
                <a:gd name="connsiteX271" fmla="*/ 4304 w 10000"/>
                <a:gd name="connsiteY271"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508 w 10000"/>
                <a:gd name="connsiteY97" fmla="*/ 7955 h 10000"/>
                <a:gd name="connsiteX98" fmla="*/ 8337 w 10000"/>
                <a:gd name="connsiteY98" fmla="*/ 7976 h 10000"/>
                <a:gd name="connsiteX99" fmla="*/ 8135 w 10000"/>
                <a:gd name="connsiteY99" fmla="*/ 8024 h 10000"/>
                <a:gd name="connsiteX100" fmla="*/ 7671 w 10000"/>
                <a:gd name="connsiteY100" fmla="*/ 8139 h 10000"/>
                <a:gd name="connsiteX101" fmla="*/ 7671 w 10000"/>
                <a:gd name="connsiteY101" fmla="*/ 8139 h 10000"/>
                <a:gd name="connsiteX102" fmla="*/ 7671 w 10000"/>
                <a:gd name="connsiteY102" fmla="*/ 8139 h 10000"/>
                <a:gd name="connsiteX103" fmla="*/ 7671 w 10000"/>
                <a:gd name="connsiteY103" fmla="*/ 8139 h 10000"/>
                <a:gd name="connsiteX104" fmla="*/ 7661 w 10000"/>
                <a:gd name="connsiteY104" fmla="*/ 8139 h 10000"/>
                <a:gd name="connsiteX105" fmla="*/ 7661 w 10000"/>
                <a:gd name="connsiteY105" fmla="*/ 8139 h 10000"/>
                <a:gd name="connsiteX106" fmla="*/ 7450 w 10000"/>
                <a:gd name="connsiteY106" fmla="*/ 8188 h 10000"/>
                <a:gd name="connsiteX107" fmla="*/ 7248 w 10000"/>
                <a:gd name="connsiteY107" fmla="*/ 8237 h 10000"/>
                <a:gd name="connsiteX108" fmla="*/ 7036 w 10000"/>
                <a:gd name="connsiteY108" fmla="*/ 8275 h 10000"/>
                <a:gd name="connsiteX109" fmla="*/ 6835 w 10000"/>
                <a:gd name="connsiteY109" fmla="*/ 8275 h 10000"/>
                <a:gd name="connsiteX110" fmla="*/ 6835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835 w 10000"/>
                <a:gd name="connsiteY116" fmla="*/ 8275 h 10000"/>
                <a:gd name="connsiteX117" fmla="*/ 6663 w 10000"/>
                <a:gd name="connsiteY117" fmla="*/ 8275 h 10000"/>
                <a:gd name="connsiteX118" fmla="*/ 6512 w 10000"/>
                <a:gd name="connsiteY118" fmla="*/ 8237 h 10000"/>
                <a:gd name="connsiteX119" fmla="*/ 6442 w 10000"/>
                <a:gd name="connsiteY119" fmla="*/ 8207 h 10000"/>
                <a:gd name="connsiteX120" fmla="*/ 6381 w 10000"/>
                <a:gd name="connsiteY120" fmla="*/ 8177 h 10000"/>
                <a:gd name="connsiteX121" fmla="*/ 6321 w 10000"/>
                <a:gd name="connsiteY121" fmla="*/ 8139 h 10000"/>
                <a:gd name="connsiteX122" fmla="*/ 6270 w 10000"/>
                <a:gd name="connsiteY122" fmla="*/ 8091 h 10000"/>
                <a:gd name="connsiteX123" fmla="*/ 6220 w 10000"/>
                <a:gd name="connsiteY123" fmla="*/ 8032 h 10000"/>
                <a:gd name="connsiteX124" fmla="*/ 6169 w 10000"/>
                <a:gd name="connsiteY124" fmla="*/ 7965 h 10000"/>
                <a:gd name="connsiteX125" fmla="*/ 6149 w 10000"/>
                <a:gd name="connsiteY125" fmla="*/ 7898 h 10000"/>
                <a:gd name="connsiteX126" fmla="*/ 6109 w 10000"/>
                <a:gd name="connsiteY126" fmla="*/ 7810 h 10000"/>
                <a:gd name="connsiteX127" fmla="*/ 6099 w 10000"/>
                <a:gd name="connsiteY127" fmla="*/ 7723 h 10000"/>
                <a:gd name="connsiteX128" fmla="*/ 6089 w 10000"/>
                <a:gd name="connsiteY128" fmla="*/ 7617 h 10000"/>
                <a:gd name="connsiteX129" fmla="*/ 6089 w 10000"/>
                <a:gd name="connsiteY129" fmla="*/ 7501 h 10000"/>
                <a:gd name="connsiteX130" fmla="*/ 6089 w 10000"/>
                <a:gd name="connsiteY130" fmla="*/ 7374 h 10000"/>
                <a:gd name="connsiteX131" fmla="*/ 6089 w 10000"/>
                <a:gd name="connsiteY131" fmla="*/ 7374 h 10000"/>
                <a:gd name="connsiteX132" fmla="*/ 6089 w 10000"/>
                <a:gd name="connsiteY132" fmla="*/ 7374 h 10000"/>
                <a:gd name="connsiteX133" fmla="*/ 6089 w 10000"/>
                <a:gd name="connsiteY133" fmla="*/ 7374 h 10000"/>
                <a:gd name="connsiteX134" fmla="*/ 6089 w 10000"/>
                <a:gd name="connsiteY134" fmla="*/ 7344 h 10000"/>
                <a:gd name="connsiteX135" fmla="*/ 6089 w 10000"/>
                <a:gd name="connsiteY135" fmla="*/ 7344 h 10000"/>
                <a:gd name="connsiteX136" fmla="*/ 6129 w 10000"/>
                <a:gd name="connsiteY136" fmla="*/ 7016 h 10000"/>
                <a:gd name="connsiteX137" fmla="*/ 6179 w 10000"/>
                <a:gd name="connsiteY137" fmla="*/ 6754 h 10000"/>
                <a:gd name="connsiteX138" fmla="*/ 6240 w 10000"/>
                <a:gd name="connsiteY138" fmla="*/ 6531 h 10000"/>
                <a:gd name="connsiteX139" fmla="*/ 6280 w 10000"/>
                <a:gd name="connsiteY139" fmla="*/ 6453 h 10000"/>
                <a:gd name="connsiteX140" fmla="*/ 6321 w 10000"/>
                <a:gd name="connsiteY140" fmla="*/ 6366 h 10000"/>
                <a:gd name="connsiteX141" fmla="*/ 6351 w 10000"/>
                <a:gd name="connsiteY141" fmla="*/ 6309 h 10000"/>
                <a:gd name="connsiteX142" fmla="*/ 6401 w 10000"/>
                <a:gd name="connsiteY142" fmla="*/ 6250 h 10000"/>
                <a:gd name="connsiteX143" fmla="*/ 6452 w 10000"/>
                <a:gd name="connsiteY143" fmla="*/ 6202 h 10000"/>
                <a:gd name="connsiteX144" fmla="*/ 6512 w 10000"/>
                <a:gd name="connsiteY144" fmla="*/ 6163 h 10000"/>
                <a:gd name="connsiteX145" fmla="*/ 6563 w 10000"/>
                <a:gd name="connsiteY145" fmla="*/ 6134 h 10000"/>
                <a:gd name="connsiteX146" fmla="*/ 6623 w 10000"/>
                <a:gd name="connsiteY146" fmla="*/ 6125 h 10000"/>
                <a:gd name="connsiteX147" fmla="*/ 6694 w 10000"/>
                <a:gd name="connsiteY147" fmla="*/ 6105 h 10000"/>
                <a:gd name="connsiteX148" fmla="*/ 6774 w 10000"/>
                <a:gd name="connsiteY148" fmla="*/ 6096 h 10000"/>
                <a:gd name="connsiteX149" fmla="*/ 6774 w 10000"/>
                <a:gd name="connsiteY149" fmla="*/ 6096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774 w 10000"/>
                <a:gd name="connsiteY155" fmla="*/ 6096 h 10000"/>
                <a:gd name="connsiteX156" fmla="*/ 6875 w 10000"/>
                <a:gd name="connsiteY156" fmla="*/ 6105 h 10000"/>
                <a:gd name="connsiteX157" fmla="*/ 7006 w 10000"/>
                <a:gd name="connsiteY157" fmla="*/ 6134 h 10000"/>
                <a:gd name="connsiteX158" fmla="*/ 7137 w 10000"/>
                <a:gd name="connsiteY158" fmla="*/ 6154 h 10000"/>
                <a:gd name="connsiteX159" fmla="*/ 7268 w 10000"/>
                <a:gd name="connsiteY159" fmla="*/ 6202 h 10000"/>
                <a:gd name="connsiteX160" fmla="*/ 7601 w 10000"/>
                <a:gd name="connsiteY160" fmla="*/ 6318 h 10000"/>
                <a:gd name="connsiteX161" fmla="*/ 7964 w 10000"/>
                <a:gd name="connsiteY161" fmla="*/ 6464 h 10000"/>
                <a:gd name="connsiteX162" fmla="*/ 7964 w 10000"/>
                <a:gd name="connsiteY162" fmla="*/ 6464 h 10000"/>
                <a:gd name="connsiteX163" fmla="*/ 7984 w 10000"/>
                <a:gd name="connsiteY163" fmla="*/ 6464 h 10000"/>
                <a:gd name="connsiteX164" fmla="*/ 7984 w 10000"/>
                <a:gd name="connsiteY164" fmla="*/ 6464 h 10000"/>
                <a:gd name="connsiteX165" fmla="*/ 7994 w 10000"/>
                <a:gd name="connsiteY165" fmla="*/ 6464 h 10000"/>
                <a:gd name="connsiteX166" fmla="*/ 7994 w 10000"/>
                <a:gd name="connsiteY166" fmla="*/ 6464 h 10000"/>
                <a:gd name="connsiteX167" fmla="*/ 8216 w 10000"/>
                <a:gd name="connsiteY167" fmla="*/ 6540 h 10000"/>
                <a:gd name="connsiteX168" fmla="*/ 8407 w 10000"/>
                <a:gd name="connsiteY168" fmla="*/ 6601 h 10000"/>
                <a:gd name="connsiteX169" fmla="*/ 8599 w 10000"/>
                <a:gd name="connsiteY169" fmla="*/ 6639 h 10000"/>
                <a:gd name="connsiteX170" fmla="*/ 8770 w 10000"/>
                <a:gd name="connsiteY170" fmla="*/ 6648 h 10000"/>
                <a:gd name="connsiteX171" fmla="*/ 8770 w 10000"/>
                <a:gd name="connsiteY171" fmla="*/ 6648 h 10000"/>
                <a:gd name="connsiteX172" fmla="*/ 8770 w 10000"/>
                <a:gd name="connsiteY172" fmla="*/ 6648 h 10000"/>
                <a:gd name="connsiteX173" fmla="*/ 8770 w 10000"/>
                <a:gd name="connsiteY173" fmla="*/ 6648 h 10000"/>
                <a:gd name="connsiteX174" fmla="*/ 8770 w 10000"/>
                <a:gd name="connsiteY174" fmla="*/ 6648 h 10000"/>
                <a:gd name="connsiteX175" fmla="*/ 8770 w 10000"/>
                <a:gd name="connsiteY175" fmla="*/ 6648 h 10000"/>
                <a:gd name="connsiteX176" fmla="*/ 8911 w 10000"/>
                <a:gd name="connsiteY176" fmla="*/ 6639 h 10000"/>
                <a:gd name="connsiteX177" fmla="*/ 9032 w 10000"/>
                <a:gd name="connsiteY177" fmla="*/ 6601 h 10000"/>
                <a:gd name="connsiteX178" fmla="*/ 9093 w 10000"/>
                <a:gd name="connsiteY178" fmla="*/ 6578 h 10000"/>
                <a:gd name="connsiteX179" fmla="*/ 9143 w 10000"/>
                <a:gd name="connsiteY179" fmla="*/ 6550 h 10000"/>
                <a:gd name="connsiteX180" fmla="*/ 9194 w 10000"/>
                <a:gd name="connsiteY180" fmla="*/ 6522 h 10000"/>
                <a:gd name="connsiteX181" fmla="*/ 9244 w 10000"/>
                <a:gd name="connsiteY181" fmla="*/ 6473 h 10000"/>
                <a:gd name="connsiteX182" fmla="*/ 9274 w 10000"/>
                <a:gd name="connsiteY182" fmla="*/ 6426 h 10000"/>
                <a:gd name="connsiteX183" fmla="*/ 9315 w 10000"/>
                <a:gd name="connsiteY183" fmla="*/ 6366 h 10000"/>
                <a:gd name="connsiteX184" fmla="*/ 9375 w 10000"/>
                <a:gd name="connsiteY184" fmla="*/ 6232 h 10000"/>
                <a:gd name="connsiteX185" fmla="*/ 9425 w 10000"/>
                <a:gd name="connsiteY185" fmla="*/ 6047 h 10000"/>
                <a:gd name="connsiteX186" fmla="*/ 9446 w 10000"/>
                <a:gd name="connsiteY186" fmla="*/ 5853 h 10000"/>
                <a:gd name="connsiteX187" fmla="*/ 9456 w 10000"/>
                <a:gd name="connsiteY187" fmla="*/ 5600 h 10000"/>
                <a:gd name="connsiteX188" fmla="*/ 9446 w 10000"/>
                <a:gd name="connsiteY188" fmla="*/ 5330 h 10000"/>
                <a:gd name="connsiteX189" fmla="*/ 9415 w 10000"/>
                <a:gd name="connsiteY189" fmla="*/ 5020 h 10000"/>
                <a:gd name="connsiteX190" fmla="*/ 9365 w 10000"/>
                <a:gd name="connsiteY190" fmla="*/ 4650 h 10000"/>
                <a:gd name="connsiteX191" fmla="*/ 9284 w 10000"/>
                <a:gd name="connsiteY191" fmla="*/ 4254 h 10000"/>
                <a:gd name="connsiteX192" fmla="*/ 9204 w 10000"/>
                <a:gd name="connsiteY192" fmla="*/ 3789 h 10000"/>
                <a:gd name="connsiteX193" fmla="*/ 9083 w 10000"/>
                <a:gd name="connsiteY193" fmla="*/ 3304 h 10000"/>
                <a:gd name="connsiteX194" fmla="*/ 8931 w 10000"/>
                <a:gd name="connsiteY194" fmla="*/ 2763 h 10000"/>
                <a:gd name="connsiteX195" fmla="*/ 8931 w 10000"/>
                <a:gd name="connsiteY195" fmla="*/ 2763 h 10000"/>
                <a:gd name="connsiteX196" fmla="*/ 8931 w 10000"/>
                <a:gd name="connsiteY196" fmla="*/ 2723 h 10000"/>
                <a:gd name="connsiteX197" fmla="*/ 8931 w 10000"/>
                <a:gd name="connsiteY197" fmla="*/ 2723 h 10000"/>
                <a:gd name="connsiteX198" fmla="*/ 8921 w 10000"/>
                <a:gd name="connsiteY198" fmla="*/ 2713 h 10000"/>
                <a:gd name="connsiteX199" fmla="*/ 8921 w 10000"/>
                <a:gd name="connsiteY199" fmla="*/ 2713 h 10000"/>
                <a:gd name="connsiteX200" fmla="*/ 8911 w 10000"/>
                <a:gd name="connsiteY200" fmla="*/ 2665 h 10000"/>
                <a:gd name="connsiteX201" fmla="*/ 8911 w 10000"/>
                <a:gd name="connsiteY201" fmla="*/ 2665 h 10000"/>
                <a:gd name="connsiteX202" fmla="*/ 8911 w 10000"/>
                <a:gd name="connsiteY202" fmla="*/ 2656 h 10000"/>
                <a:gd name="connsiteX203" fmla="*/ 8911 w 10000"/>
                <a:gd name="connsiteY203" fmla="*/ 2656 h 10000"/>
                <a:gd name="connsiteX204" fmla="*/ 8911 w 10000"/>
                <a:gd name="connsiteY204" fmla="*/ 2656 h 10000"/>
                <a:gd name="connsiteX205" fmla="*/ 8911 w 10000"/>
                <a:gd name="connsiteY205" fmla="*/ 2656 h 10000"/>
                <a:gd name="connsiteX206" fmla="*/ 8478 w 10000"/>
                <a:gd name="connsiteY206" fmla="*/ 2685 h 10000"/>
                <a:gd name="connsiteX207" fmla="*/ 8044 w 10000"/>
                <a:gd name="connsiteY207" fmla="*/ 2723 h 10000"/>
                <a:gd name="connsiteX208" fmla="*/ 7147 w 10000"/>
                <a:gd name="connsiteY208" fmla="*/ 2819 h 10000"/>
                <a:gd name="connsiteX209" fmla="*/ 6300 w 10000"/>
                <a:gd name="connsiteY209" fmla="*/ 2917 h 10000"/>
                <a:gd name="connsiteX210" fmla="*/ 5917 w 10000"/>
                <a:gd name="connsiteY210" fmla="*/ 2946 h 10000"/>
                <a:gd name="connsiteX211" fmla="*/ 5554 w 10000"/>
                <a:gd name="connsiteY211" fmla="*/ 2975 h 10000"/>
                <a:gd name="connsiteX212" fmla="*/ 5554 w 10000"/>
                <a:gd name="connsiteY212" fmla="*/ 2975 h 10000"/>
                <a:gd name="connsiteX213" fmla="*/ 5484 w 10000"/>
                <a:gd name="connsiteY213" fmla="*/ 2975 h 10000"/>
                <a:gd name="connsiteX214" fmla="*/ 548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484 w 10000"/>
                <a:gd name="connsiteY219" fmla="*/ 2975 h 10000"/>
                <a:gd name="connsiteX220" fmla="*/ 5313 w 10000"/>
                <a:gd name="connsiteY220" fmla="*/ 2955 h 10000"/>
                <a:gd name="connsiteX221" fmla="*/ 5151 w 10000"/>
                <a:gd name="connsiteY221" fmla="*/ 2927 h 10000"/>
                <a:gd name="connsiteX222" fmla="*/ 5030 w 10000"/>
                <a:gd name="connsiteY222" fmla="*/ 2868 h 10000"/>
                <a:gd name="connsiteX223" fmla="*/ 4919 w 10000"/>
                <a:gd name="connsiteY223" fmla="*/ 2790 h 10000"/>
                <a:gd name="connsiteX224" fmla="*/ 4829 w 10000"/>
                <a:gd name="connsiteY224" fmla="*/ 2703 h 10000"/>
                <a:gd name="connsiteX225" fmla="*/ 4748 w 10000"/>
                <a:gd name="connsiteY225" fmla="*/ 2597 h 10000"/>
                <a:gd name="connsiteX226" fmla="*/ 4708 w 10000"/>
                <a:gd name="connsiteY226" fmla="*/ 2482 h 10000"/>
                <a:gd name="connsiteX227" fmla="*/ 4667 w 10000"/>
                <a:gd name="connsiteY227" fmla="*/ 2346 h 10000"/>
                <a:gd name="connsiteX228" fmla="*/ 4637 w 10000"/>
                <a:gd name="connsiteY228" fmla="*/ 2210 h 10000"/>
                <a:gd name="connsiteX229" fmla="*/ 4627 w 10000"/>
                <a:gd name="connsiteY229" fmla="*/ 2065 h 10000"/>
                <a:gd name="connsiteX230" fmla="*/ 4627 w 10000"/>
                <a:gd name="connsiteY230" fmla="*/ 1909 h 10000"/>
                <a:gd name="connsiteX231" fmla="*/ 4637 w 10000"/>
                <a:gd name="connsiteY231" fmla="*/ 1762 h 10000"/>
                <a:gd name="connsiteX232" fmla="*/ 4667 w 10000"/>
                <a:gd name="connsiteY232" fmla="*/ 1598 h 10000"/>
                <a:gd name="connsiteX233" fmla="*/ 4688 w 10000"/>
                <a:gd name="connsiteY233" fmla="*/ 1443 h 10000"/>
                <a:gd name="connsiteX234" fmla="*/ 4728 w 10000"/>
                <a:gd name="connsiteY234" fmla="*/ 1289 h 10000"/>
                <a:gd name="connsiteX235" fmla="*/ 4778 w 10000"/>
                <a:gd name="connsiteY235" fmla="*/ 1134 h 10000"/>
                <a:gd name="connsiteX236" fmla="*/ 4778 w 10000"/>
                <a:gd name="connsiteY236" fmla="*/ 1134 h 10000"/>
                <a:gd name="connsiteX237" fmla="*/ 4778 w 10000"/>
                <a:gd name="connsiteY237" fmla="*/ 1134 h 10000"/>
                <a:gd name="connsiteX238" fmla="*/ 4778 w 10000"/>
                <a:gd name="connsiteY238" fmla="*/ 1134 h 10000"/>
                <a:gd name="connsiteX239" fmla="*/ 4778 w 10000"/>
                <a:gd name="connsiteY239" fmla="*/ 1134 h 10000"/>
                <a:gd name="connsiteX240" fmla="*/ 4778 w 10000"/>
                <a:gd name="connsiteY240" fmla="*/ 1134 h 10000"/>
                <a:gd name="connsiteX241" fmla="*/ 4788 w 10000"/>
                <a:gd name="connsiteY241" fmla="*/ 1123 h 10000"/>
                <a:gd name="connsiteX242" fmla="*/ 4788 w 10000"/>
                <a:gd name="connsiteY242" fmla="*/ 1123 h 10000"/>
                <a:gd name="connsiteX243" fmla="*/ 4788 w 10000"/>
                <a:gd name="connsiteY243" fmla="*/ 1123 h 10000"/>
                <a:gd name="connsiteX244" fmla="*/ 4788 w 10000"/>
                <a:gd name="connsiteY244" fmla="*/ 1123 h 10000"/>
                <a:gd name="connsiteX245" fmla="*/ 4788 w 10000"/>
                <a:gd name="connsiteY245" fmla="*/ 1114 h 10000"/>
                <a:gd name="connsiteX246" fmla="*/ 4788 w 10000"/>
                <a:gd name="connsiteY246" fmla="*/ 1114 h 10000"/>
                <a:gd name="connsiteX247" fmla="*/ 4788 w 10000"/>
                <a:gd name="connsiteY247" fmla="*/ 1114 h 10000"/>
                <a:gd name="connsiteX248" fmla="*/ 4788 w 10000"/>
                <a:gd name="connsiteY248" fmla="*/ 1114 h 10000"/>
                <a:gd name="connsiteX249" fmla="*/ 4788 w 10000"/>
                <a:gd name="connsiteY249" fmla="*/ 1104 h 10000"/>
                <a:gd name="connsiteX250" fmla="*/ 4788 w 10000"/>
                <a:gd name="connsiteY250" fmla="*/ 1104 h 10000"/>
                <a:gd name="connsiteX251" fmla="*/ 4788 w 10000"/>
                <a:gd name="connsiteY251" fmla="*/ 1104 h 10000"/>
                <a:gd name="connsiteX252" fmla="*/ 4788 w 10000"/>
                <a:gd name="connsiteY252" fmla="*/ 1104 h 10000"/>
                <a:gd name="connsiteX253" fmla="*/ 4788 w 10000"/>
                <a:gd name="connsiteY253" fmla="*/ 1094 h 10000"/>
                <a:gd name="connsiteX254" fmla="*/ 4788 w 10000"/>
                <a:gd name="connsiteY254" fmla="*/ 1094 h 10000"/>
                <a:gd name="connsiteX255" fmla="*/ 4859 w 10000"/>
                <a:gd name="connsiteY255" fmla="*/ 853 h 10000"/>
                <a:gd name="connsiteX256" fmla="*/ 4909 w 10000"/>
                <a:gd name="connsiteY256" fmla="*/ 640 h 10000"/>
                <a:gd name="connsiteX257" fmla="*/ 4919 w 10000"/>
                <a:gd name="connsiteY257" fmla="*/ 553 h 10000"/>
                <a:gd name="connsiteX258" fmla="*/ 4919 w 10000"/>
                <a:gd name="connsiteY258" fmla="*/ 454 h 10000"/>
                <a:gd name="connsiteX259" fmla="*/ 4909 w 10000"/>
                <a:gd name="connsiteY259" fmla="*/ 377 h 10000"/>
                <a:gd name="connsiteX260" fmla="*/ 4899 w 10000"/>
                <a:gd name="connsiteY260" fmla="*/ 300 h 10000"/>
                <a:gd name="connsiteX261" fmla="*/ 4859 w 10000"/>
                <a:gd name="connsiteY261" fmla="*/ 233 h 10000"/>
                <a:gd name="connsiteX262" fmla="*/ 4829 w 10000"/>
                <a:gd name="connsiteY262" fmla="*/ 175 h 10000"/>
                <a:gd name="connsiteX263" fmla="*/ 4778 w 10000"/>
                <a:gd name="connsiteY263" fmla="*/ 115 h 10000"/>
                <a:gd name="connsiteX264" fmla="*/ 4708 w 10000"/>
                <a:gd name="connsiteY264" fmla="*/ 77 h 10000"/>
                <a:gd name="connsiteX265" fmla="*/ 4627 w 10000"/>
                <a:gd name="connsiteY265" fmla="*/ 47 h 10000"/>
                <a:gd name="connsiteX266" fmla="*/ 4536 w 10000"/>
                <a:gd name="connsiteY266" fmla="*/ 9 h 10000"/>
                <a:gd name="connsiteX267" fmla="*/ 4425 w 10000"/>
                <a:gd name="connsiteY267" fmla="*/ 0 h 10000"/>
                <a:gd name="connsiteX268" fmla="*/ 4304 w 10000"/>
                <a:gd name="connsiteY268" fmla="*/ 0 h 10000"/>
                <a:gd name="connsiteX269" fmla="*/ 4304 w 10000"/>
                <a:gd name="connsiteY269" fmla="*/ 0 h 10000"/>
                <a:gd name="connsiteX270" fmla="*/ 4304 w 10000"/>
                <a:gd name="connsiteY270"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337 w 10000"/>
                <a:gd name="connsiteY97" fmla="*/ 7976 h 10000"/>
                <a:gd name="connsiteX98" fmla="*/ 8135 w 10000"/>
                <a:gd name="connsiteY98" fmla="*/ 8024 h 10000"/>
                <a:gd name="connsiteX99" fmla="*/ 7671 w 10000"/>
                <a:gd name="connsiteY99" fmla="*/ 8139 h 10000"/>
                <a:gd name="connsiteX100" fmla="*/ 7671 w 10000"/>
                <a:gd name="connsiteY100" fmla="*/ 8139 h 10000"/>
                <a:gd name="connsiteX101" fmla="*/ 7671 w 10000"/>
                <a:gd name="connsiteY101" fmla="*/ 8139 h 10000"/>
                <a:gd name="connsiteX102" fmla="*/ 7671 w 10000"/>
                <a:gd name="connsiteY102" fmla="*/ 8139 h 10000"/>
                <a:gd name="connsiteX103" fmla="*/ 7661 w 10000"/>
                <a:gd name="connsiteY103" fmla="*/ 8139 h 10000"/>
                <a:gd name="connsiteX104" fmla="*/ 7661 w 10000"/>
                <a:gd name="connsiteY104" fmla="*/ 8139 h 10000"/>
                <a:gd name="connsiteX105" fmla="*/ 7450 w 10000"/>
                <a:gd name="connsiteY105" fmla="*/ 8188 h 10000"/>
                <a:gd name="connsiteX106" fmla="*/ 7248 w 10000"/>
                <a:gd name="connsiteY106" fmla="*/ 8237 h 10000"/>
                <a:gd name="connsiteX107" fmla="*/ 7036 w 10000"/>
                <a:gd name="connsiteY107" fmla="*/ 8275 h 10000"/>
                <a:gd name="connsiteX108" fmla="*/ 6835 w 10000"/>
                <a:gd name="connsiteY108" fmla="*/ 8275 h 10000"/>
                <a:gd name="connsiteX109" fmla="*/ 6835 w 10000"/>
                <a:gd name="connsiteY109" fmla="*/ 8275 h 10000"/>
                <a:gd name="connsiteX110" fmla="*/ 6835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663 w 10000"/>
                <a:gd name="connsiteY116" fmla="*/ 8275 h 10000"/>
                <a:gd name="connsiteX117" fmla="*/ 6512 w 10000"/>
                <a:gd name="connsiteY117" fmla="*/ 8237 h 10000"/>
                <a:gd name="connsiteX118" fmla="*/ 6442 w 10000"/>
                <a:gd name="connsiteY118" fmla="*/ 8207 h 10000"/>
                <a:gd name="connsiteX119" fmla="*/ 6381 w 10000"/>
                <a:gd name="connsiteY119" fmla="*/ 8177 h 10000"/>
                <a:gd name="connsiteX120" fmla="*/ 6321 w 10000"/>
                <a:gd name="connsiteY120" fmla="*/ 8139 h 10000"/>
                <a:gd name="connsiteX121" fmla="*/ 6270 w 10000"/>
                <a:gd name="connsiteY121" fmla="*/ 8091 h 10000"/>
                <a:gd name="connsiteX122" fmla="*/ 6220 w 10000"/>
                <a:gd name="connsiteY122" fmla="*/ 8032 h 10000"/>
                <a:gd name="connsiteX123" fmla="*/ 6169 w 10000"/>
                <a:gd name="connsiteY123" fmla="*/ 7965 h 10000"/>
                <a:gd name="connsiteX124" fmla="*/ 6149 w 10000"/>
                <a:gd name="connsiteY124" fmla="*/ 7898 h 10000"/>
                <a:gd name="connsiteX125" fmla="*/ 6109 w 10000"/>
                <a:gd name="connsiteY125" fmla="*/ 7810 h 10000"/>
                <a:gd name="connsiteX126" fmla="*/ 6099 w 10000"/>
                <a:gd name="connsiteY126" fmla="*/ 7723 h 10000"/>
                <a:gd name="connsiteX127" fmla="*/ 6089 w 10000"/>
                <a:gd name="connsiteY127" fmla="*/ 7617 h 10000"/>
                <a:gd name="connsiteX128" fmla="*/ 6089 w 10000"/>
                <a:gd name="connsiteY128" fmla="*/ 7501 h 10000"/>
                <a:gd name="connsiteX129" fmla="*/ 6089 w 10000"/>
                <a:gd name="connsiteY129" fmla="*/ 7374 h 10000"/>
                <a:gd name="connsiteX130" fmla="*/ 6089 w 10000"/>
                <a:gd name="connsiteY130" fmla="*/ 7374 h 10000"/>
                <a:gd name="connsiteX131" fmla="*/ 6089 w 10000"/>
                <a:gd name="connsiteY131" fmla="*/ 7374 h 10000"/>
                <a:gd name="connsiteX132" fmla="*/ 6089 w 10000"/>
                <a:gd name="connsiteY132" fmla="*/ 7374 h 10000"/>
                <a:gd name="connsiteX133" fmla="*/ 6089 w 10000"/>
                <a:gd name="connsiteY133" fmla="*/ 7344 h 10000"/>
                <a:gd name="connsiteX134" fmla="*/ 6089 w 10000"/>
                <a:gd name="connsiteY134" fmla="*/ 7344 h 10000"/>
                <a:gd name="connsiteX135" fmla="*/ 6129 w 10000"/>
                <a:gd name="connsiteY135" fmla="*/ 7016 h 10000"/>
                <a:gd name="connsiteX136" fmla="*/ 6179 w 10000"/>
                <a:gd name="connsiteY136" fmla="*/ 6754 h 10000"/>
                <a:gd name="connsiteX137" fmla="*/ 6240 w 10000"/>
                <a:gd name="connsiteY137" fmla="*/ 6531 h 10000"/>
                <a:gd name="connsiteX138" fmla="*/ 6280 w 10000"/>
                <a:gd name="connsiteY138" fmla="*/ 6453 h 10000"/>
                <a:gd name="connsiteX139" fmla="*/ 6321 w 10000"/>
                <a:gd name="connsiteY139" fmla="*/ 6366 h 10000"/>
                <a:gd name="connsiteX140" fmla="*/ 6351 w 10000"/>
                <a:gd name="connsiteY140" fmla="*/ 6309 h 10000"/>
                <a:gd name="connsiteX141" fmla="*/ 6401 w 10000"/>
                <a:gd name="connsiteY141" fmla="*/ 6250 h 10000"/>
                <a:gd name="connsiteX142" fmla="*/ 6452 w 10000"/>
                <a:gd name="connsiteY142" fmla="*/ 6202 h 10000"/>
                <a:gd name="connsiteX143" fmla="*/ 6512 w 10000"/>
                <a:gd name="connsiteY143" fmla="*/ 6163 h 10000"/>
                <a:gd name="connsiteX144" fmla="*/ 6563 w 10000"/>
                <a:gd name="connsiteY144" fmla="*/ 6134 h 10000"/>
                <a:gd name="connsiteX145" fmla="*/ 6623 w 10000"/>
                <a:gd name="connsiteY145" fmla="*/ 6125 h 10000"/>
                <a:gd name="connsiteX146" fmla="*/ 6694 w 10000"/>
                <a:gd name="connsiteY146" fmla="*/ 6105 h 10000"/>
                <a:gd name="connsiteX147" fmla="*/ 6774 w 10000"/>
                <a:gd name="connsiteY147" fmla="*/ 6096 h 10000"/>
                <a:gd name="connsiteX148" fmla="*/ 6774 w 10000"/>
                <a:gd name="connsiteY148" fmla="*/ 6096 h 10000"/>
                <a:gd name="connsiteX149" fmla="*/ 6774 w 10000"/>
                <a:gd name="connsiteY149" fmla="*/ 6096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875 w 10000"/>
                <a:gd name="connsiteY155" fmla="*/ 6105 h 10000"/>
                <a:gd name="connsiteX156" fmla="*/ 7006 w 10000"/>
                <a:gd name="connsiteY156" fmla="*/ 6134 h 10000"/>
                <a:gd name="connsiteX157" fmla="*/ 7137 w 10000"/>
                <a:gd name="connsiteY157" fmla="*/ 6154 h 10000"/>
                <a:gd name="connsiteX158" fmla="*/ 7268 w 10000"/>
                <a:gd name="connsiteY158" fmla="*/ 6202 h 10000"/>
                <a:gd name="connsiteX159" fmla="*/ 7601 w 10000"/>
                <a:gd name="connsiteY159" fmla="*/ 6318 h 10000"/>
                <a:gd name="connsiteX160" fmla="*/ 7964 w 10000"/>
                <a:gd name="connsiteY160" fmla="*/ 6464 h 10000"/>
                <a:gd name="connsiteX161" fmla="*/ 7964 w 10000"/>
                <a:gd name="connsiteY161" fmla="*/ 6464 h 10000"/>
                <a:gd name="connsiteX162" fmla="*/ 7984 w 10000"/>
                <a:gd name="connsiteY162" fmla="*/ 6464 h 10000"/>
                <a:gd name="connsiteX163" fmla="*/ 7984 w 10000"/>
                <a:gd name="connsiteY163" fmla="*/ 6464 h 10000"/>
                <a:gd name="connsiteX164" fmla="*/ 7994 w 10000"/>
                <a:gd name="connsiteY164" fmla="*/ 6464 h 10000"/>
                <a:gd name="connsiteX165" fmla="*/ 7994 w 10000"/>
                <a:gd name="connsiteY165" fmla="*/ 6464 h 10000"/>
                <a:gd name="connsiteX166" fmla="*/ 8216 w 10000"/>
                <a:gd name="connsiteY166" fmla="*/ 6540 h 10000"/>
                <a:gd name="connsiteX167" fmla="*/ 8407 w 10000"/>
                <a:gd name="connsiteY167" fmla="*/ 6601 h 10000"/>
                <a:gd name="connsiteX168" fmla="*/ 8599 w 10000"/>
                <a:gd name="connsiteY168" fmla="*/ 6639 h 10000"/>
                <a:gd name="connsiteX169" fmla="*/ 8770 w 10000"/>
                <a:gd name="connsiteY169" fmla="*/ 6648 h 10000"/>
                <a:gd name="connsiteX170" fmla="*/ 8770 w 10000"/>
                <a:gd name="connsiteY170" fmla="*/ 6648 h 10000"/>
                <a:gd name="connsiteX171" fmla="*/ 8770 w 10000"/>
                <a:gd name="connsiteY171" fmla="*/ 6648 h 10000"/>
                <a:gd name="connsiteX172" fmla="*/ 8770 w 10000"/>
                <a:gd name="connsiteY172" fmla="*/ 6648 h 10000"/>
                <a:gd name="connsiteX173" fmla="*/ 8770 w 10000"/>
                <a:gd name="connsiteY173" fmla="*/ 6648 h 10000"/>
                <a:gd name="connsiteX174" fmla="*/ 8770 w 10000"/>
                <a:gd name="connsiteY174" fmla="*/ 6648 h 10000"/>
                <a:gd name="connsiteX175" fmla="*/ 8911 w 10000"/>
                <a:gd name="connsiteY175" fmla="*/ 6639 h 10000"/>
                <a:gd name="connsiteX176" fmla="*/ 9032 w 10000"/>
                <a:gd name="connsiteY176" fmla="*/ 6601 h 10000"/>
                <a:gd name="connsiteX177" fmla="*/ 9093 w 10000"/>
                <a:gd name="connsiteY177" fmla="*/ 6578 h 10000"/>
                <a:gd name="connsiteX178" fmla="*/ 9143 w 10000"/>
                <a:gd name="connsiteY178" fmla="*/ 6550 h 10000"/>
                <a:gd name="connsiteX179" fmla="*/ 9194 w 10000"/>
                <a:gd name="connsiteY179" fmla="*/ 6522 h 10000"/>
                <a:gd name="connsiteX180" fmla="*/ 9244 w 10000"/>
                <a:gd name="connsiteY180" fmla="*/ 6473 h 10000"/>
                <a:gd name="connsiteX181" fmla="*/ 9274 w 10000"/>
                <a:gd name="connsiteY181" fmla="*/ 6426 h 10000"/>
                <a:gd name="connsiteX182" fmla="*/ 9315 w 10000"/>
                <a:gd name="connsiteY182" fmla="*/ 6366 h 10000"/>
                <a:gd name="connsiteX183" fmla="*/ 9375 w 10000"/>
                <a:gd name="connsiteY183" fmla="*/ 6232 h 10000"/>
                <a:gd name="connsiteX184" fmla="*/ 9425 w 10000"/>
                <a:gd name="connsiteY184" fmla="*/ 6047 h 10000"/>
                <a:gd name="connsiteX185" fmla="*/ 9446 w 10000"/>
                <a:gd name="connsiteY185" fmla="*/ 5853 h 10000"/>
                <a:gd name="connsiteX186" fmla="*/ 9456 w 10000"/>
                <a:gd name="connsiteY186" fmla="*/ 5600 h 10000"/>
                <a:gd name="connsiteX187" fmla="*/ 9446 w 10000"/>
                <a:gd name="connsiteY187" fmla="*/ 5330 h 10000"/>
                <a:gd name="connsiteX188" fmla="*/ 9415 w 10000"/>
                <a:gd name="connsiteY188" fmla="*/ 5020 h 10000"/>
                <a:gd name="connsiteX189" fmla="*/ 9365 w 10000"/>
                <a:gd name="connsiteY189" fmla="*/ 4650 h 10000"/>
                <a:gd name="connsiteX190" fmla="*/ 9284 w 10000"/>
                <a:gd name="connsiteY190" fmla="*/ 4254 h 10000"/>
                <a:gd name="connsiteX191" fmla="*/ 9204 w 10000"/>
                <a:gd name="connsiteY191" fmla="*/ 3789 h 10000"/>
                <a:gd name="connsiteX192" fmla="*/ 9083 w 10000"/>
                <a:gd name="connsiteY192" fmla="*/ 3304 h 10000"/>
                <a:gd name="connsiteX193" fmla="*/ 8931 w 10000"/>
                <a:gd name="connsiteY193" fmla="*/ 2763 h 10000"/>
                <a:gd name="connsiteX194" fmla="*/ 8931 w 10000"/>
                <a:gd name="connsiteY194" fmla="*/ 2763 h 10000"/>
                <a:gd name="connsiteX195" fmla="*/ 8931 w 10000"/>
                <a:gd name="connsiteY195" fmla="*/ 2723 h 10000"/>
                <a:gd name="connsiteX196" fmla="*/ 8931 w 10000"/>
                <a:gd name="connsiteY196" fmla="*/ 2723 h 10000"/>
                <a:gd name="connsiteX197" fmla="*/ 8921 w 10000"/>
                <a:gd name="connsiteY197" fmla="*/ 2713 h 10000"/>
                <a:gd name="connsiteX198" fmla="*/ 8921 w 10000"/>
                <a:gd name="connsiteY198" fmla="*/ 2713 h 10000"/>
                <a:gd name="connsiteX199" fmla="*/ 8911 w 10000"/>
                <a:gd name="connsiteY199" fmla="*/ 2665 h 10000"/>
                <a:gd name="connsiteX200" fmla="*/ 8911 w 10000"/>
                <a:gd name="connsiteY200" fmla="*/ 2665 h 10000"/>
                <a:gd name="connsiteX201" fmla="*/ 8911 w 10000"/>
                <a:gd name="connsiteY201" fmla="*/ 2656 h 10000"/>
                <a:gd name="connsiteX202" fmla="*/ 8911 w 10000"/>
                <a:gd name="connsiteY202" fmla="*/ 2656 h 10000"/>
                <a:gd name="connsiteX203" fmla="*/ 8911 w 10000"/>
                <a:gd name="connsiteY203" fmla="*/ 2656 h 10000"/>
                <a:gd name="connsiteX204" fmla="*/ 8911 w 10000"/>
                <a:gd name="connsiteY204" fmla="*/ 2656 h 10000"/>
                <a:gd name="connsiteX205" fmla="*/ 8478 w 10000"/>
                <a:gd name="connsiteY205" fmla="*/ 2685 h 10000"/>
                <a:gd name="connsiteX206" fmla="*/ 8044 w 10000"/>
                <a:gd name="connsiteY206" fmla="*/ 2723 h 10000"/>
                <a:gd name="connsiteX207" fmla="*/ 7147 w 10000"/>
                <a:gd name="connsiteY207" fmla="*/ 2819 h 10000"/>
                <a:gd name="connsiteX208" fmla="*/ 6300 w 10000"/>
                <a:gd name="connsiteY208" fmla="*/ 2917 h 10000"/>
                <a:gd name="connsiteX209" fmla="*/ 5917 w 10000"/>
                <a:gd name="connsiteY209" fmla="*/ 2946 h 10000"/>
                <a:gd name="connsiteX210" fmla="*/ 5554 w 10000"/>
                <a:gd name="connsiteY210" fmla="*/ 2975 h 10000"/>
                <a:gd name="connsiteX211" fmla="*/ 5554 w 10000"/>
                <a:gd name="connsiteY211" fmla="*/ 2975 h 10000"/>
                <a:gd name="connsiteX212" fmla="*/ 5484 w 10000"/>
                <a:gd name="connsiteY212" fmla="*/ 2975 h 10000"/>
                <a:gd name="connsiteX213" fmla="*/ 5484 w 10000"/>
                <a:gd name="connsiteY213" fmla="*/ 2975 h 10000"/>
                <a:gd name="connsiteX214" fmla="*/ 548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313 w 10000"/>
                <a:gd name="connsiteY219" fmla="*/ 2955 h 10000"/>
                <a:gd name="connsiteX220" fmla="*/ 5151 w 10000"/>
                <a:gd name="connsiteY220" fmla="*/ 2927 h 10000"/>
                <a:gd name="connsiteX221" fmla="*/ 5030 w 10000"/>
                <a:gd name="connsiteY221" fmla="*/ 2868 h 10000"/>
                <a:gd name="connsiteX222" fmla="*/ 4919 w 10000"/>
                <a:gd name="connsiteY222" fmla="*/ 2790 h 10000"/>
                <a:gd name="connsiteX223" fmla="*/ 4829 w 10000"/>
                <a:gd name="connsiteY223" fmla="*/ 2703 h 10000"/>
                <a:gd name="connsiteX224" fmla="*/ 4748 w 10000"/>
                <a:gd name="connsiteY224" fmla="*/ 2597 h 10000"/>
                <a:gd name="connsiteX225" fmla="*/ 4708 w 10000"/>
                <a:gd name="connsiteY225" fmla="*/ 2482 h 10000"/>
                <a:gd name="connsiteX226" fmla="*/ 4667 w 10000"/>
                <a:gd name="connsiteY226" fmla="*/ 2346 h 10000"/>
                <a:gd name="connsiteX227" fmla="*/ 4637 w 10000"/>
                <a:gd name="connsiteY227" fmla="*/ 2210 h 10000"/>
                <a:gd name="connsiteX228" fmla="*/ 4627 w 10000"/>
                <a:gd name="connsiteY228" fmla="*/ 2065 h 10000"/>
                <a:gd name="connsiteX229" fmla="*/ 4627 w 10000"/>
                <a:gd name="connsiteY229" fmla="*/ 1909 h 10000"/>
                <a:gd name="connsiteX230" fmla="*/ 4637 w 10000"/>
                <a:gd name="connsiteY230" fmla="*/ 1762 h 10000"/>
                <a:gd name="connsiteX231" fmla="*/ 4667 w 10000"/>
                <a:gd name="connsiteY231" fmla="*/ 1598 h 10000"/>
                <a:gd name="connsiteX232" fmla="*/ 4688 w 10000"/>
                <a:gd name="connsiteY232" fmla="*/ 1443 h 10000"/>
                <a:gd name="connsiteX233" fmla="*/ 4728 w 10000"/>
                <a:gd name="connsiteY233" fmla="*/ 1289 h 10000"/>
                <a:gd name="connsiteX234" fmla="*/ 4778 w 10000"/>
                <a:gd name="connsiteY234" fmla="*/ 1134 h 10000"/>
                <a:gd name="connsiteX235" fmla="*/ 4778 w 10000"/>
                <a:gd name="connsiteY235" fmla="*/ 1134 h 10000"/>
                <a:gd name="connsiteX236" fmla="*/ 4778 w 10000"/>
                <a:gd name="connsiteY236" fmla="*/ 1134 h 10000"/>
                <a:gd name="connsiteX237" fmla="*/ 4778 w 10000"/>
                <a:gd name="connsiteY237" fmla="*/ 1134 h 10000"/>
                <a:gd name="connsiteX238" fmla="*/ 4778 w 10000"/>
                <a:gd name="connsiteY238" fmla="*/ 1134 h 10000"/>
                <a:gd name="connsiteX239" fmla="*/ 4778 w 10000"/>
                <a:gd name="connsiteY239" fmla="*/ 1134 h 10000"/>
                <a:gd name="connsiteX240" fmla="*/ 4788 w 10000"/>
                <a:gd name="connsiteY240" fmla="*/ 1123 h 10000"/>
                <a:gd name="connsiteX241" fmla="*/ 4788 w 10000"/>
                <a:gd name="connsiteY241" fmla="*/ 1123 h 10000"/>
                <a:gd name="connsiteX242" fmla="*/ 4788 w 10000"/>
                <a:gd name="connsiteY242" fmla="*/ 1123 h 10000"/>
                <a:gd name="connsiteX243" fmla="*/ 4788 w 10000"/>
                <a:gd name="connsiteY243" fmla="*/ 1123 h 10000"/>
                <a:gd name="connsiteX244" fmla="*/ 4788 w 10000"/>
                <a:gd name="connsiteY244" fmla="*/ 1114 h 10000"/>
                <a:gd name="connsiteX245" fmla="*/ 4788 w 10000"/>
                <a:gd name="connsiteY245" fmla="*/ 1114 h 10000"/>
                <a:gd name="connsiteX246" fmla="*/ 4788 w 10000"/>
                <a:gd name="connsiteY246" fmla="*/ 1114 h 10000"/>
                <a:gd name="connsiteX247" fmla="*/ 4788 w 10000"/>
                <a:gd name="connsiteY247" fmla="*/ 1114 h 10000"/>
                <a:gd name="connsiteX248" fmla="*/ 4788 w 10000"/>
                <a:gd name="connsiteY248" fmla="*/ 1104 h 10000"/>
                <a:gd name="connsiteX249" fmla="*/ 4788 w 10000"/>
                <a:gd name="connsiteY249" fmla="*/ 1104 h 10000"/>
                <a:gd name="connsiteX250" fmla="*/ 4788 w 10000"/>
                <a:gd name="connsiteY250" fmla="*/ 1104 h 10000"/>
                <a:gd name="connsiteX251" fmla="*/ 4788 w 10000"/>
                <a:gd name="connsiteY251" fmla="*/ 1104 h 10000"/>
                <a:gd name="connsiteX252" fmla="*/ 4788 w 10000"/>
                <a:gd name="connsiteY252" fmla="*/ 1094 h 10000"/>
                <a:gd name="connsiteX253" fmla="*/ 4788 w 10000"/>
                <a:gd name="connsiteY253" fmla="*/ 1094 h 10000"/>
                <a:gd name="connsiteX254" fmla="*/ 4859 w 10000"/>
                <a:gd name="connsiteY254" fmla="*/ 853 h 10000"/>
                <a:gd name="connsiteX255" fmla="*/ 4909 w 10000"/>
                <a:gd name="connsiteY255" fmla="*/ 640 h 10000"/>
                <a:gd name="connsiteX256" fmla="*/ 4919 w 10000"/>
                <a:gd name="connsiteY256" fmla="*/ 553 h 10000"/>
                <a:gd name="connsiteX257" fmla="*/ 4919 w 10000"/>
                <a:gd name="connsiteY257" fmla="*/ 454 h 10000"/>
                <a:gd name="connsiteX258" fmla="*/ 4909 w 10000"/>
                <a:gd name="connsiteY258" fmla="*/ 377 h 10000"/>
                <a:gd name="connsiteX259" fmla="*/ 4899 w 10000"/>
                <a:gd name="connsiteY259" fmla="*/ 300 h 10000"/>
                <a:gd name="connsiteX260" fmla="*/ 4859 w 10000"/>
                <a:gd name="connsiteY260" fmla="*/ 233 h 10000"/>
                <a:gd name="connsiteX261" fmla="*/ 4829 w 10000"/>
                <a:gd name="connsiteY261" fmla="*/ 175 h 10000"/>
                <a:gd name="connsiteX262" fmla="*/ 4778 w 10000"/>
                <a:gd name="connsiteY262" fmla="*/ 115 h 10000"/>
                <a:gd name="connsiteX263" fmla="*/ 4708 w 10000"/>
                <a:gd name="connsiteY263" fmla="*/ 77 h 10000"/>
                <a:gd name="connsiteX264" fmla="*/ 4627 w 10000"/>
                <a:gd name="connsiteY264" fmla="*/ 47 h 10000"/>
                <a:gd name="connsiteX265" fmla="*/ 4536 w 10000"/>
                <a:gd name="connsiteY265" fmla="*/ 9 h 10000"/>
                <a:gd name="connsiteX266" fmla="*/ 4425 w 10000"/>
                <a:gd name="connsiteY266" fmla="*/ 0 h 10000"/>
                <a:gd name="connsiteX267" fmla="*/ 4304 w 10000"/>
                <a:gd name="connsiteY267" fmla="*/ 0 h 10000"/>
                <a:gd name="connsiteX268" fmla="*/ 4304 w 10000"/>
                <a:gd name="connsiteY268" fmla="*/ 0 h 10000"/>
                <a:gd name="connsiteX269" fmla="*/ 4304 w 10000"/>
                <a:gd name="connsiteY269"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185 w 10000"/>
                <a:gd name="connsiteY97" fmla="*/ 7656 h 10000"/>
                <a:gd name="connsiteX98" fmla="*/ 8135 w 10000"/>
                <a:gd name="connsiteY98" fmla="*/ 8024 h 10000"/>
                <a:gd name="connsiteX99" fmla="*/ 7671 w 10000"/>
                <a:gd name="connsiteY99" fmla="*/ 8139 h 10000"/>
                <a:gd name="connsiteX100" fmla="*/ 7671 w 10000"/>
                <a:gd name="connsiteY100" fmla="*/ 8139 h 10000"/>
                <a:gd name="connsiteX101" fmla="*/ 7671 w 10000"/>
                <a:gd name="connsiteY101" fmla="*/ 8139 h 10000"/>
                <a:gd name="connsiteX102" fmla="*/ 7671 w 10000"/>
                <a:gd name="connsiteY102" fmla="*/ 8139 h 10000"/>
                <a:gd name="connsiteX103" fmla="*/ 7661 w 10000"/>
                <a:gd name="connsiteY103" fmla="*/ 8139 h 10000"/>
                <a:gd name="connsiteX104" fmla="*/ 7661 w 10000"/>
                <a:gd name="connsiteY104" fmla="*/ 8139 h 10000"/>
                <a:gd name="connsiteX105" fmla="*/ 7450 w 10000"/>
                <a:gd name="connsiteY105" fmla="*/ 8188 h 10000"/>
                <a:gd name="connsiteX106" fmla="*/ 7248 w 10000"/>
                <a:gd name="connsiteY106" fmla="*/ 8237 h 10000"/>
                <a:gd name="connsiteX107" fmla="*/ 7036 w 10000"/>
                <a:gd name="connsiteY107" fmla="*/ 8275 h 10000"/>
                <a:gd name="connsiteX108" fmla="*/ 6835 w 10000"/>
                <a:gd name="connsiteY108" fmla="*/ 8275 h 10000"/>
                <a:gd name="connsiteX109" fmla="*/ 6835 w 10000"/>
                <a:gd name="connsiteY109" fmla="*/ 8275 h 10000"/>
                <a:gd name="connsiteX110" fmla="*/ 6835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663 w 10000"/>
                <a:gd name="connsiteY116" fmla="*/ 8275 h 10000"/>
                <a:gd name="connsiteX117" fmla="*/ 6512 w 10000"/>
                <a:gd name="connsiteY117" fmla="*/ 8237 h 10000"/>
                <a:gd name="connsiteX118" fmla="*/ 6442 w 10000"/>
                <a:gd name="connsiteY118" fmla="*/ 8207 h 10000"/>
                <a:gd name="connsiteX119" fmla="*/ 6381 w 10000"/>
                <a:gd name="connsiteY119" fmla="*/ 8177 h 10000"/>
                <a:gd name="connsiteX120" fmla="*/ 6321 w 10000"/>
                <a:gd name="connsiteY120" fmla="*/ 8139 h 10000"/>
                <a:gd name="connsiteX121" fmla="*/ 6270 w 10000"/>
                <a:gd name="connsiteY121" fmla="*/ 8091 h 10000"/>
                <a:gd name="connsiteX122" fmla="*/ 6220 w 10000"/>
                <a:gd name="connsiteY122" fmla="*/ 8032 h 10000"/>
                <a:gd name="connsiteX123" fmla="*/ 6169 w 10000"/>
                <a:gd name="connsiteY123" fmla="*/ 7965 h 10000"/>
                <a:gd name="connsiteX124" fmla="*/ 6149 w 10000"/>
                <a:gd name="connsiteY124" fmla="*/ 7898 h 10000"/>
                <a:gd name="connsiteX125" fmla="*/ 6109 w 10000"/>
                <a:gd name="connsiteY125" fmla="*/ 7810 h 10000"/>
                <a:gd name="connsiteX126" fmla="*/ 6099 w 10000"/>
                <a:gd name="connsiteY126" fmla="*/ 7723 h 10000"/>
                <a:gd name="connsiteX127" fmla="*/ 6089 w 10000"/>
                <a:gd name="connsiteY127" fmla="*/ 7617 h 10000"/>
                <a:gd name="connsiteX128" fmla="*/ 6089 w 10000"/>
                <a:gd name="connsiteY128" fmla="*/ 7501 h 10000"/>
                <a:gd name="connsiteX129" fmla="*/ 6089 w 10000"/>
                <a:gd name="connsiteY129" fmla="*/ 7374 h 10000"/>
                <a:gd name="connsiteX130" fmla="*/ 6089 w 10000"/>
                <a:gd name="connsiteY130" fmla="*/ 7374 h 10000"/>
                <a:gd name="connsiteX131" fmla="*/ 6089 w 10000"/>
                <a:gd name="connsiteY131" fmla="*/ 7374 h 10000"/>
                <a:gd name="connsiteX132" fmla="*/ 6089 w 10000"/>
                <a:gd name="connsiteY132" fmla="*/ 7374 h 10000"/>
                <a:gd name="connsiteX133" fmla="*/ 6089 w 10000"/>
                <a:gd name="connsiteY133" fmla="*/ 7344 h 10000"/>
                <a:gd name="connsiteX134" fmla="*/ 6089 w 10000"/>
                <a:gd name="connsiteY134" fmla="*/ 7344 h 10000"/>
                <a:gd name="connsiteX135" fmla="*/ 6129 w 10000"/>
                <a:gd name="connsiteY135" fmla="*/ 7016 h 10000"/>
                <a:gd name="connsiteX136" fmla="*/ 6179 w 10000"/>
                <a:gd name="connsiteY136" fmla="*/ 6754 h 10000"/>
                <a:gd name="connsiteX137" fmla="*/ 6240 w 10000"/>
                <a:gd name="connsiteY137" fmla="*/ 6531 h 10000"/>
                <a:gd name="connsiteX138" fmla="*/ 6280 w 10000"/>
                <a:gd name="connsiteY138" fmla="*/ 6453 h 10000"/>
                <a:gd name="connsiteX139" fmla="*/ 6321 w 10000"/>
                <a:gd name="connsiteY139" fmla="*/ 6366 h 10000"/>
                <a:gd name="connsiteX140" fmla="*/ 6351 w 10000"/>
                <a:gd name="connsiteY140" fmla="*/ 6309 h 10000"/>
                <a:gd name="connsiteX141" fmla="*/ 6401 w 10000"/>
                <a:gd name="connsiteY141" fmla="*/ 6250 h 10000"/>
                <a:gd name="connsiteX142" fmla="*/ 6452 w 10000"/>
                <a:gd name="connsiteY142" fmla="*/ 6202 h 10000"/>
                <a:gd name="connsiteX143" fmla="*/ 6512 w 10000"/>
                <a:gd name="connsiteY143" fmla="*/ 6163 h 10000"/>
                <a:gd name="connsiteX144" fmla="*/ 6563 w 10000"/>
                <a:gd name="connsiteY144" fmla="*/ 6134 h 10000"/>
                <a:gd name="connsiteX145" fmla="*/ 6623 w 10000"/>
                <a:gd name="connsiteY145" fmla="*/ 6125 h 10000"/>
                <a:gd name="connsiteX146" fmla="*/ 6694 w 10000"/>
                <a:gd name="connsiteY146" fmla="*/ 6105 h 10000"/>
                <a:gd name="connsiteX147" fmla="*/ 6774 w 10000"/>
                <a:gd name="connsiteY147" fmla="*/ 6096 h 10000"/>
                <a:gd name="connsiteX148" fmla="*/ 6774 w 10000"/>
                <a:gd name="connsiteY148" fmla="*/ 6096 h 10000"/>
                <a:gd name="connsiteX149" fmla="*/ 6774 w 10000"/>
                <a:gd name="connsiteY149" fmla="*/ 6096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875 w 10000"/>
                <a:gd name="connsiteY155" fmla="*/ 6105 h 10000"/>
                <a:gd name="connsiteX156" fmla="*/ 7006 w 10000"/>
                <a:gd name="connsiteY156" fmla="*/ 6134 h 10000"/>
                <a:gd name="connsiteX157" fmla="*/ 7137 w 10000"/>
                <a:gd name="connsiteY157" fmla="*/ 6154 h 10000"/>
                <a:gd name="connsiteX158" fmla="*/ 7268 w 10000"/>
                <a:gd name="connsiteY158" fmla="*/ 6202 h 10000"/>
                <a:gd name="connsiteX159" fmla="*/ 7601 w 10000"/>
                <a:gd name="connsiteY159" fmla="*/ 6318 h 10000"/>
                <a:gd name="connsiteX160" fmla="*/ 7964 w 10000"/>
                <a:gd name="connsiteY160" fmla="*/ 6464 h 10000"/>
                <a:gd name="connsiteX161" fmla="*/ 7964 w 10000"/>
                <a:gd name="connsiteY161" fmla="*/ 6464 h 10000"/>
                <a:gd name="connsiteX162" fmla="*/ 7984 w 10000"/>
                <a:gd name="connsiteY162" fmla="*/ 6464 h 10000"/>
                <a:gd name="connsiteX163" fmla="*/ 7984 w 10000"/>
                <a:gd name="connsiteY163" fmla="*/ 6464 h 10000"/>
                <a:gd name="connsiteX164" fmla="*/ 7994 w 10000"/>
                <a:gd name="connsiteY164" fmla="*/ 6464 h 10000"/>
                <a:gd name="connsiteX165" fmla="*/ 7994 w 10000"/>
                <a:gd name="connsiteY165" fmla="*/ 6464 h 10000"/>
                <a:gd name="connsiteX166" fmla="*/ 8216 w 10000"/>
                <a:gd name="connsiteY166" fmla="*/ 6540 h 10000"/>
                <a:gd name="connsiteX167" fmla="*/ 8407 w 10000"/>
                <a:gd name="connsiteY167" fmla="*/ 6601 h 10000"/>
                <a:gd name="connsiteX168" fmla="*/ 8599 w 10000"/>
                <a:gd name="connsiteY168" fmla="*/ 6639 h 10000"/>
                <a:gd name="connsiteX169" fmla="*/ 8770 w 10000"/>
                <a:gd name="connsiteY169" fmla="*/ 6648 h 10000"/>
                <a:gd name="connsiteX170" fmla="*/ 8770 w 10000"/>
                <a:gd name="connsiteY170" fmla="*/ 6648 h 10000"/>
                <a:gd name="connsiteX171" fmla="*/ 8770 w 10000"/>
                <a:gd name="connsiteY171" fmla="*/ 6648 h 10000"/>
                <a:gd name="connsiteX172" fmla="*/ 8770 w 10000"/>
                <a:gd name="connsiteY172" fmla="*/ 6648 h 10000"/>
                <a:gd name="connsiteX173" fmla="*/ 8770 w 10000"/>
                <a:gd name="connsiteY173" fmla="*/ 6648 h 10000"/>
                <a:gd name="connsiteX174" fmla="*/ 8770 w 10000"/>
                <a:gd name="connsiteY174" fmla="*/ 6648 h 10000"/>
                <a:gd name="connsiteX175" fmla="*/ 8911 w 10000"/>
                <a:gd name="connsiteY175" fmla="*/ 6639 h 10000"/>
                <a:gd name="connsiteX176" fmla="*/ 9032 w 10000"/>
                <a:gd name="connsiteY176" fmla="*/ 6601 h 10000"/>
                <a:gd name="connsiteX177" fmla="*/ 9093 w 10000"/>
                <a:gd name="connsiteY177" fmla="*/ 6578 h 10000"/>
                <a:gd name="connsiteX178" fmla="*/ 9143 w 10000"/>
                <a:gd name="connsiteY178" fmla="*/ 6550 h 10000"/>
                <a:gd name="connsiteX179" fmla="*/ 9194 w 10000"/>
                <a:gd name="connsiteY179" fmla="*/ 6522 h 10000"/>
                <a:gd name="connsiteX180" fmla="*/ 9244 w 10000"/>
                <a:gd name="connsiteY180" fmla="*/ 6473 h 10000"/>
                <a:gd name="connsiteX181" fmla="*/ 9274 w 10000"/>
                <a:gd name="connsiteY181" fmla="*/ 6426 h 10000"/>
                <a:gd name="connsiteX182" fmla="*/ 9315 w 10000"/>
                <a:gd name="connsiteY182" fmla="*/ 6366 h 10000"/>
                <a:gd name="connsiteX183" fmla="*/ 9375 w 10000"/>
                <a:gd name="connsiteY183" fmla="*/ 6232 h 10000"/>
                <a:gd name="connsiteX184" fmla="*/ 9425 w 10000"/>
                <a:gd name="connsiteY184" fmla="*/ 6047 h 10000"/>
                <a:gd name="connsiteX185" fmla="*/ 9446 w 10000"/>
                <a:gd name="connsiteY185" fmla="*/ 5853 h 10000"/>
                <a:gd name="connsiteX186" fmla="*/ 9456 w 10000"/>
                <a:gd name="connsiteY186" fmla="*/ 5600 h 10000"/>
                <a:gd name="connsiteX187" fmla="*/ 9446 w 10000"/>
                <a:gd name="connsiteY187" fmla="*/ 5330 h 10000"/>
                <a:gd name="connsiteX188" fmla="*/ 9415 w 10000"/>
                <a:gd name="connsiteY188" fmla="*/ 5020 h 10000"/>
                <a:gd name="connsiteX189" fmla="*/ 9365 w 10000"/>
                <a:gd name="connsiteY189" fmla="*/ 4650 h 10000"/>
                <a:gd name="connsiteX190" fmla="*/ 9284 w 10000"/>
                <a:gd name="connsiteY190" fmla="*/ 4254 h 10000"/>
                <a:gd name="connsiteX191" fmla="*/ 9204 w 10000"/>
                <a:gd name="connsiteY191" fmla="*/ 3789 h 10000"/>
                <a:gd name="connsiteX192" fmla="*/ 9083 w 10000"/>
                <a:gd name="connsiteY192" fmla="*/ 3304 h 10000"/>
                <a:gd name="connsiteX193" fmla="*/ 8931 w 10000"/>
                <a:gd name="connsiteY193" fmla="*/ 2763 h 10000"/>
                <a:gd name="connsiteX194" fmla="*/ 8931 w 10000"/>
                <a:gd name="connsiteY194" fmla="*/ 2763 h 10000"/>
                <a:gd name="connsiteX195" fmla="*/ 8931 w 10000"/>
                <a:gd name="connsiteY195" fmla="*/ 2723 h 10000"/>
                <a:gd name="connsiteX196" fmla="*/ 8931 w 10000"/>
                <a:gd name="connsiteY196" fmla="*/ 2723 h 10000"/>
                <a:gd name="connsiteX197" fmla="*/ 8921 w 10000"/>
                <a:gd name="connsiteY197" fmla="*/ 2713 h 10000"/>
                <a:gd name="connsiteX198" fmla="*/ 8921 w 10000"/>
                <a:gd name="connsiteY198" fmla="*/ 2713 h 10000"/>
                <a:gd name="connsiteX199" fmla="*/ 8911 w 10000"/>
                <a:gd name="connsiteY199" fmla="*/ 2665 h 10000"/>
                <a:gd name="connsiteX200" fmla="*/ 8911 w 10000"/>
                <a:gd name="connsiteY200" fmla="*/ 2665 h 10000"/>
                <a:gd name="connsiteX201" fmla="*/ 8911 w 10000"/>
                <a:gd name="connsiteY201" fmla="*/ 2656 h 10000"/>
                <a:gd name="connsiteX202" fmla="*/ 8911 w 10000"/>
                <a:gd name="connsiteY202" fmla="*/ 2656 h 10000"/>
                <a:gd name="connsiteX203" fmla="*/ 8911 w 10000"/>
                <a:gd name="connsiteY203" fmla="*/ 2656 h 10000"/>
                <a:gd name="connsiteX204" fmla="*/ 8911 w 10000"/>
                <a:gd name="connsiteY204" fmla="*/ 2656 h 10000"/>
                <a:gd name="connsiteX205" fmla="*/ 8478 w 10000"/>
                <a:gd name="connsiteY205" fmla="*/ 2685 h 10000"/>
                <a:gd name="connsiteX206" fmla="*/ 8044 w 10000"/>
                <a:gd name="connsiteY206" fmla="*/ 2723 h 10000"/>
                <a:gd name="connsiteX207" fmla="*/ 7147 w 10000"/>
                <a:gd name="connsiteY207" fmla="*/ 2819 h 10000"/>
                <a:gd name="connsiteX208" fmla="*/ 6300 w 10000"/>
                <a:gd name="connsiteY208" fmla="*/ 2917 h 10000"/>
                <a:gd name="connsiteX209" fmla="*/ 5917 w 10000"/>
                <a:gd name="connsiteY209" fmla="*/ 2946 h 10000"/>
                <a:gd name="connsiteX210" fmla="*/ 5554 w 10000"/>
                <a:gd name="connsiteY210" fmla="*/ 2975 h 10000"/>
                <a:gd name="connsiteX211" fmla="*/ 5554 w 10000"/>
                <a:gd name="connsiteY211" fmla="*/ 2975 h 10000"/>
                <a:gd name="connsiteX212" fmla="*/ 5484 w 10000"/>
                <a:gd name="connsiteY212" fmla="*/ 2975 h 10000"/>
                <a:gd name="connsiteX213" fmla="*/ 5484 w 10000"/>
                <a:gd name="connsiteY213" fmla="*/ 2975 h 10000"/>
                <a:gd name="connsiteX214" fmla="*/ 548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313 w 10000"/>
                <a:gd name="connsiteY219" fmla="*/ 2955 h 10000"/>
                <a:gd name="connsiteX220" fmla="*/ 5151 w 10000"/>
                <a:gd name="connsiteY220" fmla="*/ 2927 h 10000"/>
                <a:gd name="connsiteX221" fmla="*/ 5030 w 10000"/>
                <a:gd name="connsiteY221" fmla="*/ 2868 h 10000"/>
                <a:gd name="connsiteX222" fmla="*/ 4919 w 10000"/>
                <a:gd name="connsiteY222" fmla="*/ 2790 h 10000"/>
                <a:gd name="connsiteX223" fmla="*/ 4829 w 10000"/>
                <a:gd name="connsiteY223" fmla="*/ 2703 h 10000"/>
                <a:gd name="connsiteX224" fmla="*/ 4748 w 10000"/>
                <a:gd name="connsiteY224" fmla="*/ 2597 h 10000"/>
                <a:gd name="connsiteX225" fmla="*/ 4708 w 10000"/>
                <a:gd name="connsiteY225" fmla="*/ 2482 h 10000"/>
                <a:gd name="connsiteX226" fmla="*/ 4667 w 10000"/>
                <a:gd name="connsiteY226" fmla="*/ 2346 h 10000"/>
                <a:gd name="connsiteX227" fmla="*/ 4637 w 10000"/>
                <a:gd name="connsiteY227" fmla="*/ 2210 h 10000"/>
                <a:gd name="connsiteX228" fmla="*/ 4627 w 10000"/>
                <a:gd name="connsiteY228" fmla="*/ 2065 h 10000"/>
                <a:gd name="connsiteX229" fmla="*/ 4627 w 10000"/>
                <a:gd name="connsiteY229" fmla="*/ 1909 h 10000"/>
                <a:gd name="connsiteX230" fmla="*/ 4637 w 10000"/>
                <a:gd name="connsiteY230" fmla="*/ 1762 h 10000"/>
                <a:gd name="connsiteX231" fmla="*/ 4667 w 10000"/>
                <a:gd name="connsiteY231" fmla="*/ 1598 h 10000"/>
                <a:gd name="connsiteX232" fmla="*/ 4688 w 10000"/>
                <a:gd name="connsiteY232" fmla="*/ 1443 h 10000"/>
                <a:gd name="connsiteX233" fmla="*/ 4728 w 10000"/>
                <a:gd name="connsiteY233" fmla="*/ 1289 h 10000"/>
                <a:gd name="connsiteX234" fmla="*/ 4778 w 10000"/>
                <a:gd name="connsiteY234" fmla="*/ 1134 h 10000"/>
                <a:gd name="connsiteX235" fmla="*/ 4778 w 10000"/>
                <a:gd name="connsiteY235" fmla="*/ 1134 h 10000"/>
                <a:gd name="connsiteX236" fmla="*/ 4778 w 10000"/>
                <a:gd name="connsiteY236" fmla="*/ 1134 h 10000"/>
                <a:gd name="connsiteX237" fmla="*/ 4778 w 10000"/>
                <a:gd name="connsiteY237" fmla="*/ 1134 h 10000"/>
                <a:gd name="connsiteX238" fmla="*/ 4778 w 10000"/>
                <a:gd name="connsiteY238" fmla="*/ 1134 h 10000"/>
                <a:gd name="connsiteX239" fmla="*/ 4778 w 10000"/>
                <a:gd name="connsiteY239" fmla="*/ 1134 h 10000"/>
                <a:gd name="connsiteX240" fmla="*/ 4788 w 10000"/>
                <a:gd name="connsiteY240" fmla="*/ 1123 h 10000"/>
                <a:gd name="connsiteX241" fmla="*/ 4788 w 10000"/>
                <a:gd name="connsiteY241" fmla="*/ 1123 h 10000"/>
                <a:gd name="connsiteX242" fmla="*/ 4788 w 10000"/>
                <a:gd name="connsiteY242" fmla="*/ 1123 h 10000"/>
                <a:gd name="connsiteX243" fmla="*/ 4788 w 10000"/>
                <a:gd name="connsiteY243" fmla="*/ 1123 h 10000"/>
                <a:gd name="connsiteX244" fmla="*/ 4788 w 10000"/>
                <a:gd name="connsiteY244" fmla="*/ 1114 h 10000"/>
                <a:gd name="connsiteX245" fmla="*/ 4788 w 10000"/>
                <a:gd name="connsiteY245" fmla="*/ 1114 h 10000"/>
                <a:gd name="connsiteX246" fmla="*/ 4788 w 10000"/>
                <a:gd name="connsiteY246" fmla="*/ 1114 h 10000"/>
                <a:gd name="connsiteX247" fmla="*/ 4788 w 10000"/>
                <a:gd name="connsiteY247" fmla="*/ 1114 h 10000"/>
                <a:gd name="connsiteX248" fmla="*/ 4788 w 10000"/>
                <a:gd name="connsiteY248" fmla="*/ 1104 h 10000"/>
                <a:gd name="connsiteX249" fmla="*/ 4788 w 10000"/>
                <a:gd name="connsiteY249" fmla="*/ 1104 h 10000"/>
                <a:gd name="connsiteX250" fmla="*/ 4788 w 10000"/>
                <a:gd name="connsiteY250" fmla="*/ 1104 h 10000"/>
                <a:gd name="connsiteX251" fmla="*/ 4788 w 10000"/>
                <a:gd name="connsiteY251" fmla="*/ 1104 h 10000"/>
                <a:gd name="connsiteX252" fmla="*/ 4788 w 10000"/>
                <a:gd name="connsiteY252" fmla="*/ 1094 h 10000"/>
                <a:gd name="connsiteX253" fmla="*/ 4788 w 10000"/>
                <a:gd name="connsiteY253" fmla="*/ 1094 h 10000"/>
                <a:gd name="connsiteX254" fmla="*/ 4859 w 10000"/>
                <a:gd name="connsiteY254" fmla="*/ 853 h 10000"/>
                <a:gd name="connsiteX255" fmla="*/ 4909 w 10000"/>
                <a:gd name="connsiteY255" fmla="*/ 640 h 10000"/>
                <a:gd name="connsiteX256" fmla="*/ 4919 w 10000"/>
                <a:gd name="connsiteY256" fmla="*/ 553 h 10000"/>
                <a:gd name="connsiteX257" fmla="*/ 4919 w 10000"/>
                <a:gd name="connsiteY257" fmla="*/ 454 h 10000"/>
                <a:gd name="connsiteX258" fmla="*/ 4909 w 10000"/>
                <a:gd name="connsiteY258" fmla="*/ 377 h 10000"/>
                <a:gd name="connsiteX259" fmla="*/ 4899 w 10000"/>
                <a:gd name="connsiteY259" fmla="*/ 300 h 10000"/>
                <a:gd name="connsiteX260" fmla="*/ 4859 w 10000"/>
                <a:gd name="connsiteY260" fmla="*/ 233 h 10000"/>
                <a:gd name="connsiteX261" fmla="*/ 4829 w 10000"/>
                <a:gd name="connsiteY261" fmla="*/ 175 h 10000"/>
                <a:gd name="connsiteX262" fmla="*/ 4778 w 10000"/>
                <a:gd name="connsiteY262" fmla="*/ 115 h 10000"/>
                <a:gd name="connsiteX263" fmla="*/ 4708 w 10000"/>
                <a:gd name="connsiteY263" fmla="*/ 77 h 10000"/>
                <a:gd name="connsiteX264" fmla="*/ 4627 w 10000"/>
                <a:gd name="connsiteY264" fmla="*/ 47 h 10000"/>
                <a:gd name="connsiteX265" fmla="*/ 4536 w 10000"/>
                <a:gd name="connsiteY265" fmla="*/ 9 h 10000"/>
                <a:gd name="connsiteX266" fmla="*/ 4425 w 10000"/>
                <a:gd name="connsiteY266" fmla="*/ 0 h 10000"/>
                <a:gd name="connsiteX267" fmla="*/ 4304 w 10000"/>
                <a:gd name="connsiteY267" fmla="*/ 0 h 10000"/>
                <a:gd name="connsiteX268" fmla="*/ 4304 w 10000"/>
                <a:gd name="connsiteY268" fmla="*/ 0 h 10000"/>
                <a:gd name="connsiteX269" fmla="*/ 4304 w 10000"/>
                <a:gd name="connsiteY269"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185 w 10000"/>
                <a:gd name="connsiteY97" fmla="*/ 7656 h 10000"/>
                <a:gd name="connsiteX98" fmla="*/ 8135 w 10000"/>
                <a:gd name="connsiteY98" fmla="*/ 8024 h 10000"/>
                <a:gd name="connsiteX99" fmla="*/ 7671 w 10000"/>
                <a:gd name="connsiteY99" fmla="*/ 8139 h 10000"/>
                <a:gd name="connsiteX100" fmla="*/ 7671 w 10000"/>
                <a:gd name="connsiteY100" fmla="*/ 8139 h 10000"/>
                <a:gd name="connsiteX101" fmla="*/ 7671 w 10000"/>
                <a:gd name="connsiteY101" fmla="*/ 8139 h 10000"/>
                <a:gd name="connsiteX102" fmla="*/ 7671 w 10000"/>
                <a:gd name="connsiteY102" fmla="*/ 8139 h 10000"/>
                <a:gd name="connsiteX103" fmla="*/ 7661 w 10000"/>
                <a:gd name="connsiteY103" fmla="*/ 8139 h 10000"/>
                <a:gd name="connsiteX104" fmla="*/ 7661 w 10000"/>
                <a:gd name="connsiteY104" fmla="*/ 8139 h 10000"/>
                <a:gd name="connsiteX105" fmla="*/ 7450 w 10000"/>
                <a:gd name="connsiteY105" fmla="*/ 8188 h 10000"/>
                <a:gd name="connsiteX106" fmla="*/ 7248 w 10000"/>
                <a:gd name="connsiteY106" fmla="*/ 8237 h 10000"/>
                <a:gd name="connsiteX107" fmla="*/ 7036 w 10000"/>
                <a:gd name="connsiteY107" fmla="*/ 8275 h 10000"/>
                <a:gd name="connsiteX108" fmla="*/ 6835 w 10000"/>
                <a:gd name="connsiteY108" fmla="*/ 8275 h 10000"/>
                <a:gd name="connsiteX109" fmla="*/ 6835 w 10000"/>
                <a:gd name="connsiteY109" fmla="*/ 8275 h 10000"/>
                <a:gd name="connsiteX110" fmla="*/ 6835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835 w 10000"/>
                <a:gd name="connsiteY115" fmla="*/ 8275 h 10000"/>
                <a:gd name="connsiteX116" fmla="*/ 6663 w 10000"/>
                <a:gd name="connsiteY116" fmla="*/ 8275 h 10000"/>
                <a:gd name="connsiteX117" fmla="*/ 6512 w 10000"/>
                <a:gd name="connsiteY117" fmla="*/ 8237 h 10000"/>
                <a:gd name="connsiteX118" fmla="*/ 6442 w 10000"/>
                <a:gd name="connsiteY118" fmla="*/ 8207 h 10000"/>
                <a:gd name="connsiteX119" fmla="*/ 6381 w 10000"/>
                <a:gd name="connsiteY119" fmla="*/ 8177 h 10000"/>
                <a:gd name="connsiteX120" fmla="*/ 6321 w 10000"/>
                <a:gd name="connsiteY120" fmla="*/ 8139 h 10000"/>
                <a:gd name="connsiteX121" fmla="*/ 6270 w 10000"/>
                <a:gd name="connsiteY121" fmla="*/ 8091 h 10000"/>
                <a:gd name="connsiteX122" fmla="*/ 6220 w 10000"/>
                <a:gd name="connsiteY122" fmla="*/ 8032 h 10000"/>
                <a:gd name="connsiteX123" fmla="*/ 6169 w 10000"/>
                <a:gd name="connsiteY123" fmla="*/ 7965 h 10000"/>
                <a:gd name="connsiteX124" fmla="*/ 6149 w 10000"/>
                <a:gd name="connsiteY124" fmla="*/ 7898 h 10000"/>
                <a:gd name="connsiteX125" fmla="*/ 6109 w 10000"/>
                <a:gd name="connsiteY125" fmla="*/ 7810 h 10000"/>
                <a:gd name="connsiteX126" fmla="*/ 6099 w 10000"/>
                <a:gd name="connsiteY126" fmla="*/ 7723 h 10000"/>
                <a:gd name="connsiteX127" fmla="*/ 6089 w 10000"/>
                <a:gd name="connsiteY127" fmla="*/ 7617 h 10000"/>
                <a:gd name="connsiteX128" fmla="*/ 6089 w 10000"/>
                <a:gd name="connsiteY128" fmla="*/ 7501 h 10000"/>
                <a:gd name="connsiteX129" fmla="*/ 6089 w 10000"/>
                <a:gd name="connsiteY129" fmla="*/ 7374 h 10000"/>
                <a:gd name="connsiteX130" fmla="*/ 6089 w 10000"/>
                <a:gd name="connsiteY130" fmla="*/ 7374 h 10000"/>
                <a:gd name="connsiteX131" fmla="*/ 6089 w 10000"/>
                <a:gd name="connsiteY131" fmla="*/ 7374 h 10000"/>
                <a:gd name="connsiteX132" fmla="*/ 6089 w 10000"/>
                <a:gd name="connsiteY132" fmla="*/ 7374 h 10000"/>
                <a:gd name="connsiteX133" fmla="*/ 6089 w 10000"/>
                <a:gd name="connsiteY133" fmla="*/ 7344 h 10000"/>
                <a:gd name="connsiteX134" fmla="*/ 6089 w 10000"/>
                <a:gd name="connsiteY134" fmla="*/ 7344 h 10000"/>
                <a:gd name="connsiteX135" fmla="*/ 6129 w 10000"/>
                <a:gd name="connsiteY135" fmla="*/ 7016 h 10000"/>
                <a:gd name="connsiteX136" fmla="*/ 6179 w 10000"/>
                <a:gd name="connsiteY136" fmla="*/ 6754 h 10000"/>
                <a:gd name="connsiteX137" fmla="*/ 6240 w 10000"/>
                <a:gd name="connsiteY137" fmla="*/ 6531 h 10000"/>
                <a:gd name="connsiteX138" fmla="*/ 6280 w 10000"/>
                <a:gd name="connsiteY138" fmla="*/ 6453 h 10000"/>
                <a:gd name="connsiteX139" fmla="*/ 6321 w 10000"/>
                <a:gd name="connsiteY139" fmla="*/ 6366 h 10000"/>
                <a:gd name="connsiteX140" fmla="*/ 6351 w 10000"/>
                <a:gd name="connsiteY140" fmla="*/ 6309 h 10000"/>
                <a:gd name="connsiteX141" fmla="*/ 6401 w 10000"/>
                <a:gd name="connsiteY141" fmla="*/ 6250 h 10000"/>
                <a:gd name="connsiteX142" fmla="*/ 6452 w 10000"/>
                <a:gd name="connsiteY142" fmla="*/ 6202 h 10000"/>
                <a:gd name="connsiteX143" fmla="*/ 6512 w 10000"/>
                <a:gd name="connsiteY143" fmla="*/ 6163 h 10000"/>
                <a:gd name="connsiteX144" fmla="*/ 6563 w 10000"/>
                <a:gd name="connsiteY144" fmla="*/ 6134 h 10000"/>
                <a:gd name="connsiteX145" fmla="*/ 6623 w 10000"/>
                <a:gd name="connsiteY145" fmla="*/ 6125 h 10000"/>
                <a:gd name="connsiteX146" fmla="*/ 6694 w 10000"/>
                <a:gd name="connsiteY146" fmla="*/ 6105 h 10000"/>
                <a:gd name="connsiteX147" fmla="*/ 6774 w 10000"/>
                <a:gd name="connsiteY147" fmla="*/ 6096 h 10000"/>
                <a:gd name="connsiteX148" fmla="*/ 6774 w 10000"/>
                <a:gd name="connsiteY148" fmla="*/ 6096 h 10000"/>
                <a:gd name="connsiteX149" fmla="*/ 6774 w 10000"/>
                <a:gd name="connsiteY149" fmla="*/ 6096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774 w 10000"/>
                <a:gd name="connsiteY154" fmla="*/ 6096 h 10000"/>
                <a:gd name="connsiteX155" fmla="*/ 6875 w 10000"/>
                <a:gd name="connsiteY155" fmla="*/ 6105 h 10000"/>
                <a:gd name="connsiteX156" fmla="*/ 7006 w 10000"/>
                <a:gd name="connsiteY156" fmla="*/ 6134 h 10000"/>
                <a:gd name="connsiteX157" fmla="*/ 7137 w 10000"/>
                <a:gd name="connsiteY157" fmla="*/ 6154 h 10000"/>
                <a:gd name="connsiteX158" fmla="*/ 7268 w 10000"/>
                <a:gd name="connsiteY158" fmla="*/ 6202 h 10000"/>
                <a:gd name="connsiteX159" fmla="*/ 7601 w 10000"/>
                <a:gd name="connsiteY159" fmla="*/ 6318 h 10000"/>
                <a:gd name="connsiteX160" fmla="*/ 7964 w 10000"/>
                <a:gd name="connsiteY160" fmla="*/ 6464 h 10000"/>
                <a:gd name="connsiteX161" fmla="*/ 7964 w 10000"/>
                <a:gd name="connsiteY161" fmla="*/ 6464 h 10000"/>
                <a:gd name="connsiteX162" fmla="*/ 7984 w 10000"/>
                <a:gd name="connsiteY162" fmla="*/ 6464 h 10000"/>
                <a:gd name="connsiteX163" fmla="*/ 7984 w 10000"/>
                <a:gd name="connsiteY163" fmla="*/ 6464 h 10000"/>
                <a:gd name="connsiteX164" fmla="*/ 7994 w 10000"/>
                <a:gd name="connsiteY164" fmla="*/ 6464 h 10000"/>
                <a:gd name="connsiteX165" fmla="*/ 7994 w 10000"/>
                <a:gd name="connsiteY165" fmla="*/ 6464 h 10000"/>
                <a:gd name="connsiteX166" fmla="*/ 8216 w 10000"/>
                <a:gd name="connsiteY166" fmla="*/ 6540 h 10000"/>
                <a:gd name="connsiteX167" fmla="*/ 8407 w 10000"/>
                <a:gd name="connsiteY167" fmla="*/ 6601 h 10000"/>
                <a:gd name="connsiteX168" fmla="*/ 8599 w 10000"/>
                <a:gd name="connsiteY168" fmla="*/ 6639 h 10000"/>
                <a:gd name="connsiteX169" fmla="*/ 8770 w 10000"/>
                <a:gd name="connsiteY169" fmla="*/ 6648 h 10000"/>
                <a:gd name="connsiteX170" fmla="*/ 8770 w 10000"/>
                <a:gd name="connsiteY170" fmla="*/ 6648 h 10000"/>
                <a:gd name="connsiteX171" fmla="*/ 8770 w 10000"/>
                <a:gd name="connsiteY171" fmla="*/ 6648 h 10000"/>
                <a:gd name="connsiteX172" fmla="*/ 8770 w 10000"/>
                <a:gd name="connsiteY172" fmla="*/ 6648 h 10000"/>
                <a:gd name="connsiteX173" fmla="*/ 8770 w 10000"/>
                <a:gd name="connsiteY173" fmla="*/ 6648 h 10000"/>
                <a:gd name="connsiteX174" fmla="*/ 8770 w 10000"/>
                <a:gd name="connsiteY174" fmla="*/ 6648 h 10000"/>
                <a:gd name="connsiteX175" fmla="*/ 8911 w 10000"/>
                <a:gd name="connsiteY175" fmla="*/ 6639 h 10000"/>
                <a:gd name="connsiteX176" fmla="*/ 9032 w 10000"/>
                <a:gd name="connsiteY176" fmla="*/ 6601 h 10000"/>
                <a:gd name="connsiteX177" fmla="*/ 9093 w 10000"/>
                <a:gd name="connsiteY177" fmla="*/ 6578 h 10000"/>
                <a:gd name="connsiteX178" fmla="*/ 9143 w 10000"/>
                <a:gd name="connsiteY178" fmla="*/ 6550 h 10000"/>
                <a:gd name="connsiteX179" fmla="*/ 9194 w 10000"/>
                <a:gd name="connsiteY179" fmla="*/ 6522 h 10000"/>
                <a:gd name="connsiteX180" fmla="*/ 9244 w 10000"/>
                <a:gd name="connsiteY180" fmla="*/ 6473 h 10000"/>
                <a:gd name="connsiteX181" fmla="*/ 9274 w 10000"/>
                <a:gd name="connsiteY181" fmla="*/ 6426 h 10000"/>
                <a:gd name="connsiteX182" fmla="*/ 9315 w 10000"/>
                <a:gd name="connsiteY182" fmla="*/ 6366 h 10000"/>
                <a:gd name="connsiteX183" fmla="*/ 9375 w 10000"/>
                <a:gd name="connsiteY183" fmla="*/ 6232 h 10000"/>
                <a:gd name="connsiteX184" fmla="*/ 9425 w 10000"/>
                <a:gd name="connsiteY184" fmla="*/ 6047 h 10000"/>
                <a:gd name="connsiteX185" fmla="*/ 9446 w 10000"/>
                <a:gd name="connsiteY185" fmla="*/ 5853 h 10000"/>
                <a:gd name="connsiteX186" fmla="*/ 9456 w 10000"/>
                <a:gd name="connsiteY186" fmla="*/ 5600 h 10000"/>
                <a:gd name="connsiteX187" fmla="*/ 9446 w 10000"/>
                <a:gd name="connsiteY187" fmla="*/ 5330 h 10000"/>
                <a:gd name="connsiteX188" fmla="*/ 9415 w 10000"/>
                <a:gd name="connsiteY188" fmla="*/ 5020 h 10000"/>
                <a:gd name="connsiteX189" fmla="*/ 9365 w 10000"/>
                <a:gd name="connsiteY189" fmla="*/ 4650 h 10000"/>
                <a:gd name="connsiteX190" fmla="*/ 9284 w 10000"/>
                <a:gd name="connsiteY190" fmla="*/ 4254 h 10000"/>
                <a:gd name="connsiteX191" fmla="*/ 9204 w 10000"/>
                <a:gd name="connsiteY191" fmla="*/ 3789 h 10000"/>
                <a:gd name="connsiteX192" fmla="*/ 9083 w 10000"/>
                <a:gd name="connsiteY192" fmla="*/ 3304 h 10000"/>
                <a:gd name="connsiteX193" fmla="*/ 8931 w 10000"/>
                <a:gd name="connsiteY193" fmla="*/ 2763 h 10000"/>
                <a:gd name="connsiteX194" fmla="*/ 8931 w 10000"/>
                <a:gd name="connsiteY194" fmla="*/ 2763 h 10000"/>
                <a:gd name="connsiteX195" fmla="*/ 8931 w 10000"/>
                <a:gd name="connsiteY195" fmla="*/ 2723 h 10000"/>
                <a:gd name="connsiteX196" fmla="*/ 8931 w 10000"/>
                <a:gd name="connsiteY196" fmla="*/ 2723 h 10000"/>
                <a:gd name="connsiteX197" fmla="*/ 8921 w 10000"/>
                <a:gd name="connsiteY197" fmla="*/ 2713 h 10000"/>
                <a:gd name="connsiteX198" fmla="*/ 8921 w 10000"/>
                <a:gd name="connsiteY198" fmla="*/ 2713 h 10000"/>
                <a:gd name="connsiteX199" fmla="*/ 8911 w 10000"/>
                <a:gd name="connsiteY199" fmla="*/ 2665 h 10000"/>
                <a:gd name="connsiteX200" fmla="*/ 8911 w 10000"/>
                <a:gd name="connsiteY200" fmla="*/ 2665 h 10000"/>
                <a:gd name="connsiteX201" fmla="*/ 8911 w 10000"/>
                <a:gd name="connsiteY201" fmla="*/ 2656 h 10000"/>
                <a:gd name="connsiteX202" fmla="*/ 8911 w 10000"/>
                <a:gd name="connsiteY202" fmla="*/ 2656 h 10000"/>
                <a:gd name="connsiteX203" fmla="*/ 8911 w 10000"/>
                <a:gd name="connsiteY203" fmla="*/ 2656 h 10000"/>
                <a:gd name="connsiteX204" fmla="*/ 8911 w 10000"/>
                <a:gd name="connsiteY204" fmla="*/ 2656 h 10000"/>
                <a:gd name="connsiteX205" fmla="*/ 8478 w 10000"/>
                <a:gd name="connsiteY205" fmla="*/ 2685 h 10000"/>
                <a:gd name="connsiteX206" fmla="*/ 8044 w 10000"/>
                <a:gd name="connsiteY206" fmla="*/ 2723 h 10000"/>
                <a:gd name="connsiteX207" fmla="*/ 7147 w 10000"/>
                <a:gd name="connsiteY207" fmla="*/ 2819 h 10000"/>
                <a:gd name="connsiteX208" fmla="*/ 6300 w 10000"/>
                <a:gd name="connsiteY208" fmla="*/ 2917 h 10000"/>
                <a:gd name="connsiteX209" fmla="*/ 5917 w 10000"/>
                <a:gd name="connsiteY209" fmla="*/ 2946 h 10000"/>
                <a:gd name="connsiteX210" fmla="*/ 5554 w 10000"/>
                <a:gd name="connsiteY210" fmla="*/ 2975 h 10000"/>
                <a:gd name="connsiteX211" fmla="*/ 5554 w 10000"/>
                <a:gd name="connsiteY211" fmla="*/ 2975 h 10000"/>
                <a:gd name="connsiteX212" fmla="*/ 5484 w 10000"/>
                <a:gd name="connsiteY212" fmla="*/ 2975 h 10000"/>
                <a:gd name="connsiteX213" fmla="*/ 5484 w 10000"/>
                <a:gd name="connsiteY213" fmla="*/ 2975 h 10000"/>
                <a:gd name="connsiteX214" fmla="*/ 548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484 w 10000"/>
                <a:gd name="connsiteY218" fmla="*/ 2975 h 10000"/>
                <a:gd name="connsiteX219" fmla="*/ 5313 w 10000"/>
                <a:gd name="connsiteY219" fmla="*/ 2955 h 10000"/>
                <a:gd name="connsiteX220" fmla="*/ 5151 w 10000"/>
                <a:gd name="connsiteY220" fmla="*/ 2927 h 10000"/>
                <a:gd name="connsiteX221" fmla="*/ 5030 w 10000"/>
                <a:gd name="connsiteY221" fmla="*/ 2868 h 10000"/>
                <a:gd name="connsiteX222" fmla="*/ 4919 w 10000"/>
                <a:gd name="connsiteY222" fmla="*/ 2790 h 10000"/>
                <a:gd name="connsiteX223" fmla="*/ 4829 w 10000"/>
                <a:gd name="connsiteY223" fmla="*/ 2703 h 10000"/>
                <a:gd name="connsiteX224" fmla="*/ 4748 w 10000"/>
                <a:gd name="connsiteY224" fmla="*/ 2597 h 10000"/>
                <a:gd name="connsiteX225" fmla="*/ 4708 w 10000"/>
                <a:gd name="connsiteY225" fmla="*/ 2482 h 10000"/>
                <a:gd name="connsiteX226" fmla="*/ 4667 w 10000"/>
                <a:gd name="connsiteY226" fmla="*/ 2346 h 10000"/>
                <a:gd name="connsiteX227" fmla="*/ 4637 w 10000"/>
                <a:gd name="connsiteY227" fmla="*/ 2210 h 10000"/>
                <a:gd name="connsiteX228" fmla="*/ 4627 w 10000"/>
                <a:gd name="connsiteY228" fmla="*/ 2065 h 10000"/>
                <a:gd name="connsiteX229" fmla="*/ 4627 w 10000"/>
                <a:gd name="connsiteY229" fmla="*/ 1909 h 10000"/>
                <a:gd name="connsiteX230" fmla="*/ 4637 w 10000"/>
                <a:gd name="connsiteY230" fmla="*/ 1762 h 10000"/>
                <a:gd name="connsiteX231" fmla="*/ 4667 w 10000"/>
                <a:gd name="connsiteY231" fmla="*/ 1598 h 10000"/>
                <a:gd name="connsiteX232" fmla="*/ 4688 w 10000"/>
                <a:gd name="connsiteY232" fmla="*/ 1443 h 10000"/>
                <a:gd name="connsiteX233" fmla="*/ 4728 w 10000"/>
                <a:gd name="connsiteY233" fmla="*/ 1289 h 10000"/>
                <a:gd name="connsiteX234" fmla="*/ 4778 w 10000"/>
                <a:gd name="connsiteY234" fmla="*/ 1134 h 10000"/>
                <a:gd name="connsiteX235" fmla="*/ 4778 w 10000"/>
                <a:gd name="connsiteY235" fmla="*/ 1134 h 10000"/>
                <a:gd name="connsiteX236" fmla="*/ 4778 w 10000"/>
                <a:gd name="connsiteY236" fmla="*/ 1134 h 10000"/>
                <a:gd name="connsiteX237" fmla="*/ 4778 w 10000"/>
                <a:gd name="connsiteY237" fmla="*/ 1134 h 10000"/>
                <a:gd name="connsiteX238" fmla="*/ 4778 w 10000"/>
                <a:gd name="connsiteY238" fmla="*/ 1134 h 10000"/>
                <a:gd name="connsiteX239" fmla="*/ 4778 w 10000"/>
                <a:gd name="connsiteY239" fmla="*/ 1134 h 10000"/>
                <a:gd name="connsiteX240" fmla="*/ 4788 w 10000"/>
                <a:gd name="connsiteY240" fmla="*/ 1123 h 10000"/>
                <a:gd name="connsiteX241" fmla="*/ 4788 w 10000"/>
                <a:gd name="connsiteY241" fmla="*/ 1123 h 10000"/>
                <a:gd name="connsiteX242" fmla="*/ 4788 w 10000"/>
                <a:gd name="connsiteY242" fmla="*/ 1123 h 10000"/>
                <a:gd name="connsiteX243" fmla="*/ 4788 w 10000"/>
                <a:gd name="connsiteY243" fmla="*/ 1123 h 10000"/>
                <a:gd name="connsiteX244" fmla="*/ 4788 w 10000"/>
                <a:gd name="connsiteY244" fmla="*/ 1114 h 10000"/>
                <a:gd name="connsiteX245" fmla="*/ 4788 w 10000"/>
                <a:gd name="connsiteY245" fmla="*/ 1114 h 10000"/>
                <a:gd name="connsiteX246" fmla="*/ 4788 w 10000"/>
                <a:gd name="connsiteY246" fmla="*/ 1114 h 10000"/>
                <a:gd name="connsiteX247" fmla="*/ 4788 w 10000"/>
                <a:gd name="connsiteY247" fmla="*/ 1114 h 10000"/>
                <a:gd name="connsiteX248" fmla="*/ 4788 w 10000"/>
                <a:gd name="connsiteY248" fmla="*/ 1104 h 10000"/>
                <a:gd name="connsiteX249" fmla="*/ 4788 w 10000"/>
                <a:gd name="connsiteY249" fmla="*/ 1104 h 10000"/>
                <a:gd name="connsiteX250" fmla="*/ 4788 w 10000"/>
                <a:gd name="connsiteY250" fmla="*/ 1104 h 10000"/>
                <a:gd name="connsiteX251" fmla="*/ 4788 w 10000"/>
                <a:gd name="connsiteY251" fmla="*/ 1104 h 10000"/>
                <a:gd name="connsiteX252" fmla="*/ 4788 w 10000"/>
                <a:gd name="connsiteY252" fmla="*/ 1094 h 10000"/>
                <a:gd name="connsiteX253" fmla="*/ 4788 w 10000"/>
                <a:gd name="connsiteY253" fmla="*/ 1094 h 10000"/>
                <a:gd name="connsiteX254" fmla="*/ 4859 w 10000"/>
                <a:gd name="connsiteY254" fmla="*/ 853 h 10000"/>
                <a:gd name="connsiteX255" fmla="*/ 4909 w 10000"/>
                <a:gd name="connsiteY255" fmla="*/ 640 h 10000"/>
                <a:gd name="connsiteX256" fmla="*/ 4919 w 10000"/>
                <a:gd name="connsiteY256" fmla="*/ 553 h 10000"/>
                <a:gd name="connsiteX257" fmla="*/ 4919 w 10000"/>
                <a:gd name="connsiteY257" fmla="*/ 454 h 10000"/>
                <a:gd name="connsiteX258" fmla="*/ 4909 w 10000"/>
                <a:gd name="connsiteY258" fmla="*/ 377 h 10000"/>
                <a:gd name="connsiteX259" fmla="*/ 4899 w 10000"/>
                <a:gd name="connsiteY259" fmla="*/ 300 h 10000"/>
                <a:gd name="connsiteX260" fmla="*/ 4859 w 10000"/>
                <a:gd name="connsiteY260" fmla="*/ 233 h 10000"/>
                <a:gd name="connsiteX261" fmla="*/ 4829 w 10000"/>
                <a:gd name="connsiteY261" fmla="*/ 175 h 10000"/>
                <a:gd name="connsiteX262" fmla="*/ 4778 w 10000"/>
                <a:gd name="connsiteY262" fmla="*/ 115 h 10000"/>
                <a:gd name="connsiteX263" fmla="*/ 4708 w 10000"/>
                <a:gd name="connsiteY263" fmla="*/ 77 h 10000"/>
                <a:gd name="connsiteX264" fmla="*/ 4627 w 10000"/>
                <a:gd name="connsiteY264" fmla="*/ 47 h 10000"/>
                <a:gd name="connsiteX265" fmla="*/ 4536 w 10000"/>
                <a:gd name="connsiteY265" fmla="*/ 9 h 10000"/>
                <a:gd name="connsiteX266" fmla="*/ 4425 w 10000"/>
                <a:gd name="connsiteY266" fmla="*/ 0 h 10000"/>
                <a:gd name="connsiteX267" fmla="*/ 4304 w 10000"/>
                <a:gd name="connsiteY267" fmla="*/ 0 h 10000"/>
                <a:gd name="connsiteX268" fmla="*/ 4304 w 10000"/>
                <a:gd name="connsiteY268" fmla="*/ 0 h 10000"/>
                <a:gd name="connsiteX269" fmla="*/ 4304 w 10000"/>
                <a:gd name="connsiteY269"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508 w 10000"/>
                <a:gd name="connsiteY96" fmla="*/ 7955 h 10000"/>
                <a:gd name="connsiteX97" fmla="*/ 8135 w 10000"/>
                <a:gd name="connsiteY97" fmla="*/ 8024 h 10000"/>
                <a:gd name="connsiteX98" fmla="*/ 7671 w 10000"/>
                <a:gd name="connsiteY98" fmla="*/ 8139 h 10000"/>
                <a:gd name="connsiteX99" fmla="*/ 7671 w 10000"/>
                <a:gd name="connsiteY99" fmla="*/ 8139 h 10000"/>
                <a:gd name="connsiteX100" fmla="*/ 7671 w 10000"/>
                <a:gd name="connsiteY100" fmla="*/ 8139 h 10000"/>
                <a:gd name="connsiteX101" fmla="*/ 7671 w 10000"/>
                <a:gd name="connsiteY101" fmla="*/ 8139 h 10000"/>
                <a:gd name="connsiteX102" fmla="*/ 7661 w 10000"/>
                <a:gd name="connsiteY102" fmla="*/ 8139 h 10000"/>
                <a:gd name="connsiteX103" fmla="*/ 7661 w 10000"/>
                <a:gd name="connsiteY103" fmla="*/ 8139 h 10000"/>
                <a:gd name="connsiteX104" fmla="*/ 7450 w 10000"/>
                <a:gd name="connsiteY104" fmla="*/ 8188 h 10000"/>
                <a:gd name="connsiteX105" fmla="*/ 7248 w 10000"/>
                <a:gd name="connsiteY105" fmla="*/ 8237 h 10000"/>
                <a:gd name="connsiteX106" fmla="*/ 7036 w 10000"/>
                <a:gd name="connsiteY106" fmla="*/ 8275 h 10000"/>
                <a:gd name="connsiteX107" fmla="*/ 6835 w 10000"/>
                <a:gd name="connsiteY107" fmla="*/ 8275 h 10000"/>
                <a:gd name="connsiteX108" fmla="*/ 6835 w 10000"/>
                <a:gd name="connsiteY108" fmla="*/ 8275 h 10000"/>
                <a:gd name="connsiteX109" fmla="*/ 6835 w 10000"/>
                <a:gd name="connsiteY109" fmla="*/ 8275 h 10000"/>
                <a:gd name="connsiteX110" fmla="*/ 6835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663 w 10000"/>
                <a:gd name="connsiteY115" fmla="*/ 8275 h 10000"/>
                <a:gd name="connsiteX116" fmla="*/ 6512 w 10000"/>
                <a:gd name="connsiteY116" fmla="*/ 8237 h 10000"/>
                <a:gd name="connsiteX117" fmla="*/ 6442 w 10000"/>
                <a:gd name="connsiteY117" fmla="*/ 8207 h 10000"/>
                <a:gd name="connsiteX118" fmla="*/ 6381 w 10000"/>
                <a:gd name="connsiteY118" fmla="*/ 8177 h 10000"/>
                <a:gd name="connsiteX119" fmla="*/ 6321 w 10000"/>
                <a:gd name="connsiteY119" fmla="*/ 8139 h 10000"/>
                <a:gd name="connsiteX120" fmla="*/ 6270 w 10000"/>
                <a:gd name="connsiteY120" fmla="*/ 8091 h 10000"/>
                <a:gd name="connsiteX121" fmla="*/ 6220 w 10000"/>
                <a:gd name="connsiteY121" fmla="*/ 8032 h 10000"/>
                <a:gd name="connsiteX122" fmla="*/ 6169 w 10000"/>
                <a:gd name="connsiteY122" fmla="*/ 7965 h 10000"/>
                <a:gd name="connsiteX123" fmla="*/ 6149 w 10000"/>
                <a:gd name="connsiteY123" fmla="*/ 7898 h 10000"/>
                <a:gd name="connsiteX124" fmla="*/ 6109 w 10000"/>
                <a:gd name="connsiteY124" fmla="*/ 7810 h 10000"/>
                <a:gd name="connsiteX125" fmla="*/ 6099 w 10000"/>
                <a:gd name="connsiteY125" fmla="*/ 7723 h 10000"/>
                <a:gd name="connsiteX126" fmla="*/ 6089 w 10000"/>
                <a:gd name="connsiteY126" fmla="*/ 7617 h 10000"/>
                <a:gd name="connsiteX127" fmla="*/ 6089 w 10000"/>
                <a:gd name="connsiteY127" fmla="*/ 7501 h 10000"/>
                <a:gd name="connsiteX128" fmla="*/ 6089 w 10000"/>
                <a:gd name="connsiteY128" fmla="*/ 7374 h 10000"/>
                <a:gd name="connsiteX129" fmla="*/ 6089 w 10000"/>
                <a:gd name="connsiteY129" fmla="*/ 7374 h 10000"/>
                <a:gd name="connsiteX130" fmla="*/ 6089 w 10000"/>
                <a:gd name="connsiteY130" fmla="*/ 7374 h 10000"/>
                <a:gd name="connsiteX131" fmla="*/ 6089 w 10000"/>
                <a:gd name="connsiteY131" fmla="*/ 7374 h 10000"/>
                <a:gd name="connsiteX132" fmla="*/ 6089 w 10000"/>
                <a:gd name="connsiteY132" fmla="*/ 7344 h 10000"/>
                <a:gd name="connsiteX133" fmla="*/ 6089 w 10000"/>
                <a:gd name="connsiteY133" fmla="*/ 7344 h 10000"/>
                <a:gd name="connsiteX134" fmla="*/ 6129 w 10000"/>
                <a:gd name="connsiteY134" fmla="*/ 7016 h 10000"/>
                <a:gd name="connsiteX135" fmla="*/ 6179 w 10000"/>
                <a:gd name="connsiteY135" fmla="*/ 6754 h 10000"/>
                <a:gd name="connsiteX136" fmla="*/ 6240 w 10000"/>
                <a:gd name="connsiteY136" fmla="*/ 6531 h 10000"/>
                <a:gd name="connsiteX137" fmla="*/ 6280 w 10000"/>
                <a:gd name="connsiteY137" fmla="*/ 6453 h 10000"/>
                <a:gd name="connsiteX138" fmla="*/ 6321 w 10000"/>
                <a:gd name="connsiteY138" fmla="*/ 6366 h 10000"/>
                <a:gd name="connsiteX139" fmla="*/ 6351 w 10000"/>
                <a:gd name="connsiteY139" fmla="*/ 6309 h 10000"/>
                <a:gd name="connsiteX140" fmla="*/ 6401 w 10000"/>
                <a:gd name="connsiteY140" fmla="*/ 6250 h 10000"/>
                <a:gd name="connsiteX141" fmla="*/ 6452 w 10000"/>
                <a:gd name="connsiteY141" fmla="*/ 6202 h 10000"/>
                <a:gd name="connsiteX142" fmla="*/ 6512 w 10000"/>
                <a:gd name="connsiteY142" fmla="*/ 6163 h 10000"/>
                <a:gd name="connsiteX143" fmla="*/ 6563 w 10000"/>
                <a:gd name="connsiteY143" fmla="*/ 6134 h 10000"/>
                <a:gd name="connsiteX144" fmla="*/ 6623 w 10000"/>
                <a:gd name="connsiteY144" fmla="*/ 6125 h 10000"/>
                <a:gd name="connsiteX145" fmla="*/ 6694 w 10000"/>
                <a:gd name="connsiteY145" fmla="*/ 6105 h 10000"/>
                <a:gd name="connsiteX146" fmla="*/ 6774 w 10000"/>
                <a:gd name="connsiteY146" fmla="*/ 6096 h 10000"/>
                <a:gd name="connsiteX147" fmla="*/ 6774 w 10000"/>
                <a:gd name="connsiteY147" fmla="*/ 6096 h 10000"/>
                <a:gd name="connsiteX148" fmla="*/ 6774 w 10000"/>
                <a:gd name="connsiteY148" fmla="*/ 6096 h 10000"/>
                <a:gd name="connsiteX149" fmla="*/ 6774 w 10000"/>
                <a:gd name="connsiteY149" fmla="*/ 6096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875 w 10000"/>
                <a:gd name="connsiteY154" fmla="*/ 6105 h 10000"/>
                <a:gd name="connsiteX155" fmla="*/ 7006 w 10000"/>
                <a:gd name="connsiteY155" fmla="*/ 6134 h 10000"/>
                <a:gd name="connsiteX156" fmla="*/ 7137 w 10000"/>
                <a:gd name="connsiteY156" fmla="*/ 6154 h 10000"/>
                <a:gd name="connsiteX157" fmla="*/ 7268 w 10000"/>
                <a:gd name="connsiteY157" fmla="*/ 6202 h 10000"/>
                <a:gd name="connsiteX158" fmla="*/ 7601 w 10000"/>
                <a:gd name="connsiteY158" fmla="*/ 6318 h 10000"/>
                <a:gd name="connsiteX159" fmla="*/ 7964 w 10000"/>
                <a:gd name="connsiteY159" fmla="*/ 6464 h 10000"/>
                <a:gd name="connsiteX160" fmla="*/ 7964 w 10000"/>
                <a:gd name="connsiteY160" fmla="*/ 6464 h 10000"/>
                <a:gd name="connsiteX161" fmla="*/ 7984 w 10000"/>
                <a:gd name="connsiteY161" fmla="*/ 6464 h 10000"/>
                <a:gd name="connsiteX162" fmla="*/ 7984 w 10000"/>
                <a:gd name="connsiteY162" fmla="*/ 6464 h 10000"/>
                <a:gd name="connsiteX163" fmla="*/ 7994 w 10000"/>
                <a:gd name="connsiteY163" fmla="*/ 6464 h 10000"/>
                <a:gd name="connsiteX164" fmla="*/ 7994 w 10000"/>
                <a:gd name="connsiteY164" fmla="*/ 6464 h 10000"/>
                <a:gd name="connsiteX165" fmla="*/ 8216 w 10000"/>
                <a:gd name="connsiteY165" fmla="*/ 6540 h 10000"/>
                <a:gd name="connsiteX166" fmla="*/ 8407 w 10000"/>
                <a:gd name="connsiteY166" fmla="*/ 6601 h 10000"/>
                <a:gd name="connsiteX167" fmla="*/ 8599 w 10000"/>
                <a:gd name="connsiteY167" fmla="*/ 6639 h 10000"/>
                <a:gd name="connsiteX168" fmla="*/ 8770 w 10000"/>
                <a:gd name="connsiteY168" fmla="*/ 6648 h 10000"/>
                <a:gd name="connsiteX169" fmla="*/ 8770 w 10000"/>
                <a:gd name="connsiteY169" fmla="*/ 6648 h 10000"/>
                <a:gd name="connsiteX170" fmla="*/ 8770 w 10000"/>
                <a:gd name="connsiteY170" fmla="*/ 6648 h 10000"/>
                <a:gd name="connsiteX171" fmla="*/ 8770 w 10000"/>
                <a:gd name="connsiteY171" fmla="*/ 6648 h 10000"/>
                <a:gd name="connsiteX172" fmla="*/ 8770 w 10000"/>
                <a:gd name="connsiteY172" fmla="*/ 6648 h 10000"/>
                <a:gd name="connsiteX173" fmla="*/ 8770 w 10000"/>
                <a:gd name="connsiteY173" fmla="*/ 6648 h 10000"/>
                <a:gd name="connsiteX174" fmla="*/ 8911 w 10000"/>
                <a:gd name="connsiteY174" fmla="*/ 6639 h 10000"/>
                <a:gd name="connsiteX175" fmla="*/ 9032 w 10000"/>
                <a:gd name="connsiteY175" fmla="*/ 6601 h 10000"/>
                <a:gd name="connsiteX176" fmla="*/ 9093 w 10000"/>
                <a:gd name="connsiteY176" fmla="*/ 6578 h 10000"/>
                <a:gd name="connsiteX177" fmla="*/ 9143 w 10000"/>
                <a:gd name="connsiteY177" fmla="*/ 6550 h 10000"/>
                <a:gd name="connsiteX178" fmla="*/ 9194 w 10000"/>
                <a:gd name="connsiteY178" fmla="*/ 6522 h 10000"/>
                <a:gd name="connsiteX179" fmla="*/ 9244 w 10000"/>
                <a:gd name="connsiteY179" fmla="*/ 6473 h 10000"/>
                <a:gd name="connsiteX180" fmla="*/ 9274 w 10000"/>
                <a:gd name="connsiteY180" fmla="*/ 6426 h 10000"/>
                <a:gd name="connsiteX181" fmla="*/ 9315 w 10000"/>
                <a:gd name="connsiteY181" fmla="*/ 6366 h 10000"/>
                <a:gd name="connsiteX182" fmla="*/ 9375 w 10000"/>
                <a:gd name="connsiteY182" fmla="*/ 6232 h 10000"/>
                <a:gd name="connsiteX183" fmla="*/ 9425 w 10000"/>
                <a:gd name="connsiteY183" fmla="*/ 6047 h 10000"/>
                <a:gd name="connsiteX184" fmla="*/ 9446 w 10000"/>
                <a:gd name="connsiteY184" fmla="*/ 5853 h 10000"/>
                <a:gd name="connsiteX185" fmla="*/ 9456 w 10000"/>
                <a:gd name="connsiteY185" fmla="*/ 5600 h 10000"/>
                <a:gd name="connsiteX186" fmla="*/ 9446 w 10000"/>
                <a:gd name="connsiteY186" fmla="*/ 5330 h 10000"/>
                <a:gd name="connsiteX187" fmla="*/ 9415 w 10000"/>
                <a:gd name="connsiteY187" fmla="*/ 5020 h 10000"/>
                <a:gd name="connsiteX188" fmla="*/ 9365 w 10000"/>
                <a:gd name="connsiteY188" fmla="*/ 4650 h 10000"/>
                <a:gd name="connsiteX189" fmla="*/ 9284 w 10000"/>
                <a:gd name="connsiteY189" fmla="*/ 4254 h 10000"/>
                <a:gd name="connsiteX190" fmla="*/ 9204 w 10000"/>
                <a:gd name="connsiteY190" fmla="*/ 3789 h 10000"/>
                <a:gd name="connsiteX191" fmla="*/ 9083 w 10000"/>
                <a:gd name="connsiteY191" fmla="*/ 3304 h 10000"/>
                <a:gd name="connsiteX192" fmla="*/ 8931 w 10000"/>
                <a:gd name="connsiteY192" fmla="*/ 2763 h 10000"/>
                <a:gd name="connsiteX193" fmla="*/ 8931 w 10000"/>
                <a:gd name="connsiteY193" fmla="*/ 2763 h 10000"/>
                <a:gd name="connsiteX194" fmla="*/ 8931 w 10000"/>
                <a:gd name="connsiteY194" fmla="*/ 2723 h 10000"/>
                <a:gd name="connsiteX195" fmla="*/ 8931 w 10000"/>
                <a:gd name="connsiteY195" fmla="*/ 2723 h 10000"/>
                <a:gd name="connsiteX196" fmla="*/ 8921 w 10000"/>
                <a:gd name="connsiteY196" fmla="*/ 2713 h 10000"/>
                <a:gd name="connsiteX197" fmla="*/ 8921 w 10000"/>
                <a:gd name="connsiteY197" fmla="*/ 2713 h 10000"/>
                <a:gd name="connsiteX198" fmla="*/ 8911 w 10000"/>
                <a:gd name="connsiteY198" fmla="*/ 2665 h 10000"/>
                <a:gd name="connsiteX199" fmla="*/ 8911 w 10000"/>
                <a:gd name="connsiteY199" fmla="*/ 2665 h 10000"/>
                <a:gd name="connsiteX200" fmla="*/ 8911 w 10000"/>
                <a:gd name="connsiteY200" fmla="*/ 2656 h 10000"/>
                <a:gd name="connsiteX201" fmla="*/ 8911 w 10000"/>
                <a:gd name="connsiteY201" fmla="*/ 2656 h 10000"/>
                <a:gd name="connsiteX202" fmla="*/ 8911 w 10000"/>
                <a:gd name="connsiteY202" fmla="*/ 2656 h 10000"/>
                <a:gd name="connsiteX203" fmla="*/ 8911 w 10000"/>
                <a:gd name="connsiteY203" fmla="*/ 2656 h 10000"/>
                <a:gd name="connsiteX204" fmla="*/ 8478 w 10000"/>
                <a:gd name="connsiteY204" fmla="*/ 2685 h 10000"/>
                <a:gd name="connsiteX205" fmla="*/ 8044 w 10000"/>
                <a:gd name="connsiteY205" fmla="*/ 2723 h 10000"/>
                <a:gd name="connsiteX206" fmla="*/ 7147 w 10000"/>
                <a:gd name="connsiteY206" fmla="*/ 2819 h 10000"/>
                <a:gd name="connsiteX207" fmla="*/ 6300 w 10000"/>
                <a:gd name="connsiteY207" fmla="*/ 2917 h 10000"/>
                <a:gd name="connsiteX208" fmla="*/ 5917 w 10000"/>
                <a:gd name="connsiteY208" fmla="*/ 2946 h 10000"/>
                <a:gd name="connsiteX209" fmla="*/ 5554 w 10000"/>
                <a:gd name="connsiteY209" fmla="*/ 2975 h 10000"/>
                <a:gd name="connsiteX210" fmla="*/ 5554 w 10000"/>
                <a:gd name="connsiteY210" fmla="*/ 2975 h 10000"/>
                <a:gd name="connsiteX211" fmla="*/ 5484 w 10000"/>
                <a:gd name="connsiteY211" fmla="*/ 2975 h 10000"/>
                <a:gd name="connsiteX212" fmla="*/ 5484 w 10000"/>
                <a:gd name="connsiteY212" fmla="*/ 2975 h 10000"/>
                <a:gd name="connsiteX213" fmla="*/ 5484 w 10000"/>
                <a:gd name="connsiteY213" fmla="*/ 2975 h 10000"/>
                <a:gd name="connsiteX214" fmla="*/ 548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313 w 10000"/>
                <a:gd name="connsiteY218" fmla="*/ 2955 h 10000"/>
                <a:gd name="connsiteX219" fmla="*/ 5151 w 10000"/>
                <a:gd name="connsiteY219" fmla="*/ 2927 h 10000"/>
                <a:gd name="connsiteX220" fmla="*/ 5030 w 10000"/>
                <a:gd name="connsiteY220" fmla="*/ 2868 h 10000"/>
                <a:gd name="connsiteX221" fmla="*/ 4919 w 10000"/>
                <a:gd name="connsiteY221" fmla="*/ 2790 h 10000"/>
                <a:gd name="connsiteX222" fmla="*/ 4829 w 10000"/>
                <a:gd name="connsiteY222" fmla="*/ 2703 h 10000"/>
                <a:gd name="connsiteX223" fmla="*/ 4748 w 10000"/>
                <a:gd name="connsiteY223" fmla="*/ 2597 h 10000"/>
                <a:gd name="connsiteX224" fmla="*/ 4708 w 10000"/>
                <a:gd name="connsiteY224" fmla="*/ 2482 h 10000"/>
                <a:gd name="connsiteX225" fmla="*/ 4667 w 10000"/>
                <a:gd name="connsiteY225" fmla="*/ 2346 h 10000"/>
                <a:gd name="connsiteX226" fmla="*/ 4637 w 10000"/>
                <a:gd name="connsiteY226" fmla="*/ 2210 h 10000"/>
                <a:gd name="connsiteX227" fmla="*/ 4627 w 10000"/>
                <a:gd name="connsiteY227" fmla="*/ 2065 h 10000"/>
                <a:gd name="connsiteX228" fmla="*/ 4627 w 10000"/>
                <a:gd name="connsiteY228" fmla="*/ 1909 h 10000"/>
                <a:gd name="connsiteX229" fmla="*/ 4637 w 10000"/>
                <a:gd name="connsiteY229" fmla="*/ 1762 h 10000"/>
                <a:gd name="connsiteX230" fmla="*/ 4667 w 10000"/>
                <a:gd name="connsiteY230" fmla="*/ 1598 h 10000"/>
                <a:gd name="connsiteX231" fmla="*/ 4688 w 10000"/>
                <a:gd name="connsiteY231" fmla="*/ 1443 h 10000"/>
                <a:gd name="connsiteX232" fmla="*/ 4728 w 10000"/>
                <a:gd name="connsiteY232" fmla="*/ 1289 h 10000"/>
                <a:gd name="connsiteX233" fmla="*/ 4778 w 10000"/>
                <a:gd name="connsiteY233" fmla="*/ 1134 h 10000"/>
                <a:gd name="connsiteX234" fmla="*/ 4778 w 10000"/>
                <a:gd name="connsiteY234" fmla="*/ 1134 h 10000"/>
                <a:gd name="connsiteX235" fmla="*/ 4778 w 10000"/>
                <a:gd name="connsiteY235" fmla="*/ 1134 h 10000"/>
                <a:gd name="connsiteX236" fmla="*/ 4778 w 10000"/>
                <a:gd name="connsiteY236" fmla="*/ 1134 h 10000"/>
                <a:gd name="connsiteX237" fmla="*/ 4778 w 10000"/>
                <a:gd name="connsiteY237" fmla="*/ 1134 h 10000"/>
                <a:gd name="connsiteX238" fmla="*/ 4778 w 10000"/>
                <a:gd name="connsiteY238" fmla="*/ 1134 h 10000"/>
                <a:gd name="connsiteX239" fmla="*/ 4788 w 10000"/>
                <a:gd name="connsiteY239" fmla="*/ 1123 h 10000"/>
                <a:gd name="connsiteX240" fmla="*/ 4788 w 10000"/>
                <a:gd name="connsiteY240" fmla="*/ 1123 h 10000"/>
                <a:gd name="connsiteX241" fmla="*/ 4788 w 10000"/>
                <a:gd name="connsiteY241" fmla="*/ 1123 h 10000"/>
                <a:gd name="connsiteX242" fmla="*/ 4788 w 10000"/>
                <a:gd name="connsiteY242" fmla="*/ 1123 h 10000"/>
                <a:gd name="connsiteX243" fmla="*/ 4788 w 10000"/>
                <a:gd name="connsiteY243" fmla="*/ 1114 h 10000"/>
                <a:gd name="connsiteX244" fmla="*/ 4788 w 10000"/>
                <a:gd name="connsiteY244" fmla="*/ 1114 h 10000"/>
                <a:gd name="connsiteX245" fmla="*/ 4788 w 10000"/>
                <a:gd name="connsiteY245" fmla="*/ 1114 h 10000"/>
                <a:gd name="connsiteX246" fmla="*/ 4788 w 10000"/>
                <a:gd name="connsiteY246" fmla="*/ 1114 h 10000"/>
                <a:gd name="connsiteX247" fmla="*/ 4788 w 10000"/>
                <a:gd name="connsiteY247" fmla="*/ 1104 h 10000"/>
                <a:gd name="connsiteX248" fmla="*/ 4788 w 10000"/>
                <a:gd name="connsiteY248" fmla="*/ 1104 h 10000"/>
                <a:gd name="connsiteX249" fmla="*/ 4788 w 10000"/>
                <a:gd name="connsiteY249" fmla="*/ 1104 h 10000"/>
                <a:gd name="connsiteX250" fmla="*/ 4788 w 10000"/>
                <a:gd name="connsiteY250" fmla="*/ 1104 h 10000"/>
                <a:gd name="connsiteX251" fmla="*/ 4788 w 10000"/>
                <a:gd name="connsiteY251" fmla="*/ 1094 h 10000"/>
                <a:gd name="connsiteX252" fmla="*/ 4788 w 10000"/>
                <a:gd name="connsiteY252" fmla="*/ 1094 h 10000"/>
                <a:gd name="connsiteX253" fmla="*/ 4859 w 10000"/>
                <a:gd name="connsiteY253" fmla="*/ 853 h 10000"/>
                <a:gd name="connsiteX254" fmla="*/ 4909 w 10000"/>
                <a:gd name="connsiteY254" fmla="*/ 640 h 10000"/>
                <a:gd name="connsiteX255" fmla="*/ 4919 w 10000"/>
                <a:gd name="connsiteY255" fmla="*/ 553 h 10000"/>
                <a:gd name="connsiteX256" fmla="*/ 4919 w 10000"/>
                <a:gd name="connsiteY256" fmla="*/ 454 h 10000"/>
                <a:gd name="connsiteX257" fmla="*/ 4909 w 10000"/>
                <a:gd name="connsiteY257" fmla="*/ 377 h 10000"/>
                <a:gd name="connsiteX258" fmla="*/ 4899 w 10000"/>
                <a:gd name="connsiteY258" fmla="*/ 300 h 10000"/>
                <a:gd name="connsiteX259" fmla="*/ 4859 w 10000"/>
                <a:gd name="connsiteY259" fmla="*/ 233 h 10000"/>
                <a:gd name="connsiteX260" fmla="*/ 4829 w 10000"/>
                <a:gd name="connsiteY260" fmla="*/ 175 h 10000"/>
                <a:gd name="connsiteX261" fmla="*/ 4778 w 10000"/>
                <a:gd name="connsiteY261" fmla="*/ 115 h 10000"/>
                <a:gd name="connsiteX262" fmla="*/ 4708 w 10000"/>
                <a:gd name="connsiteY262" fmla="*/ 77 h 10000"/>
                <a:gd name="connsiteX263" fmla="*/ 4627 w 10000"/>
                <a:gd name="connsiteY263" fmla="*/ 47 h 10000"/>
                <a:gd name="connsiteX264" fmla="*/ 4536 w 10000"/>
                <a:gd name="connsiteY264" fmla="*/ 9 h 10000"/>
                <a:gd name="connsiteX265" fmla="*/ 4425 w 10000"/>
                <a:gd name="connsiteY265" fmla="*/ 0 h 10000"/>
                <a:gd name="connsiteX266" fmla="*/ 4304 w 10000"/>
                <a:gd name="connsiteY266" fmla="*/ 0 h 10000"/>
                <a:gd name="connsiteX267" fmla="*/ 4304 w 10000"/>
                <a:gd name="connsiteY267" fmla="*/ 0 h 10000"/>
                <a:gd name="connsiteX268" fmla="*/ 4304 w 10000"/>
                <a:gd name="connsiteY268"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154 w 10000"/>
                <a:gd name="connsiteY96" fmla="*/ 7441 h 10000"/>
                <a:gd name="connsiteX97" fmla="*/ 8135 w 10000"/>
                <a:gd name="connsiteY97" fmla="*/ 8024 h 10000"/>
                <a:gd name="connsiteX98" fmla="*/ 7671 w 10000"/>
                <a:gd name="connsiteY98" fmla="*/ 8139 h 10000"/>
                <a:gd name="connsiteX99" fmla="*/ 7671 w 10000"/>
                <a:gd name="connsiteY99" fmla="*/ 8139 h 10000"/>
                <a:gd name="connsiteX100" fmla="*/ 7671 w 10000"/>
                <a:gd name="connsiteY100" fmla="*/ 8139 h 10000"/>
                <a:gd name="connsiteX101" fmla="*/ 7671 w 10000"/>
                <a:gd name="connsiteY101" fmla="*/ 8139 h 10000"/>
                <a:gd name="connsiteX102" fmla="*/ 7661 w 10000"/>
                <a:gd name="connsiteY102" fmla="*/ 8139 h 10000"/>
                <a:gd name="connsiteX103" fmla="*/ 7661 w 10000"/>
                <a:gd name="connsiteY103" fmla="*/ 8139 h 10000"/>
                <a:gd name="connsiteX104" fmla="*/ 7450 w 10000"/>
                <a:gd name="connsiteY104" fmla="*/ 8188 h 10000"/>
                <a:gd name="connsiteX105" fmla="*/ 7248 w 10000"/>
                <a:gd name="connsiteY105" fmla="*/ 8237 h 10000"/>
                <a:gd name="connsiteX106" fmla="*/ 7036 w 10000"/>
                <a:gd name="connsiteY106" fmla="*/ 8275 h 10000"/>
                <a:gd name="connsiteX107" fmla="*/ 6835 w 10000"/>
                <a:gd name="connsiteY107" fmla="*/ 8275 h 10000"/>
                <a:gd name="connsiteX108" fmla="*/ 6835 w 10000"/>
                <a:gd name="connsiteY108" fmla="*/ 8275 h 10000"/>
                <a:gd name="connsiteX109" fmla="*/ 6835 w 10000"/>
                <a:gd name="connsiteY109" fmla="*/ 8275 h 10000"/>
                <a:gd name="connsiteX110" fmla="*/ 6835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835 w 10000"/>
                <a:gd name="connsiteY114" fmla="*/ 8275 h 10000"/>
                <a:gd name="connsiteX115" fmla="*/ 6663 w 10000"/>
                <a:gd name="connsiteY115" fmla="*/ 8275 h 10000"/>
                <a:gd name="connsiteX116" fmla="*/ 6512 w 10000"/>
                <a:gd name="connsiteY116" fmla="*/ 8237 h 10000"/>
                <a:gd name="connsiteX117" fmla="*/ 6442 w 10000"/>
                <a:gd name="connsiteY117" fmla="*/ 8207 h 10000"/>
                <a:gd name="connsiteX118" fmla="*/ 6381 w 10000"/>
                <a:gd name="connsiteY118" fmla="*/ 8177 h 10000"/>
                <a:gd name="connsiteX119" fmla="*/ 6321 w 10000"/>
                <a:gd name="connsiteY119" fmla="*/ 8139 h 10000"/>
                <a:gd name="connsiteX120" fmla="*/ 6270 w 10000"/>
                <a:gd name="connsiteY120" fmla="*/ 8091 h 10000"/>
                <a:gd name="connsiteX121" fmla="*/ 6220 w 10000"/>
                <a:gd name="connsiteY121" fmla="*/ 8032 h 10000"/>
                <a:gd name="connsiteX122" fmla="*/ 6169 w 10000"/>
                <a:gd name="connsiteY122" fmla="*/ 7965 h 10000"/>
                <a:gd name="connsiteX123" fmla="*/ 6149 w 10000"/>
                <a:gd name="connsiteY123" fmla="*/ 7898 h 10000"/>
                <a:gd name="connsiteX124" fmla="*/ 6109 w 10000"/>
                <a:gd name="connsiteY124" fmla="*/ 7810 h 10000"/>
                <a:gd name="connsiteX125" fmla="*/ 6099 w 10000"/>
                <a:gd name="connsiteY125" fmla="*/ 7723 h 10000"/>
                <a:gd name="connsiteX126" fmla="*/ 6089 w 10000"/>
                <a:gd name="connsiteY126" fmla="*/ 7617 h 10000"/>
                <a:gd name="connsiteX127" fmla="*/ 6089 w 10000"/>
                <a:gd name="connsiteY127" fmla="*/ 7501 h 10000"/>
                <a:gd name="connsiteX128" fmla="*/ 6089 w 10000"/>
                <a:gd name="connsiteY128" fmla="*/ 7374 h 10000"/>
                <a:gd name="connsiteX129" fmla="*/ 6089 w 10000"/>
                <a:gd name="connsiteY129" fmla="*/ 7374 h 10000"/>
                <a:gd name="connsiteX130" fmla="*/ 6089 w 10000"/>
                <a:gd name="connsiteY130" fmla="*/ 7374 h 10000"/>
                <a:gd name="connsiteX131" fmla="*/ 6089 w 10000"/>
                <a:gd name="connsiteY131" fmla="*/ 7374 h 10000"/>
                <a:gd name="connsiteX132" fmla="*/ 6089 w 10000"/>
                <a:gd name="connsiteY132" fmla="*/ 7344 h 10000"/>
                <a:gd name="connsiteX133" fmla="*/ 6089 w 10000"/>
                <a:gd name="connsiteY133" fmla="*/ 7344 h 10000"/>
                <a:gd name="connsiteX134" fmla="*/ 6129 w 10000"/>
                <a:gd name="connsiteY134" fmla="*/ 7016 h 10000"/>
                <a:gd name="connsiteX135" fmla="*/ 6179 w 10000"/>
                <a:gd name="connsiteY135" fmla="*/ 6754 h 10000"/>
                <a:gd name="connsiteX136" fmla="*/ 6240 w 10000"/>
                <a:gd name="connsiteY136" fmla="*/ 6531 h 10000"/>
                <a:gd name="connsiteX137" fmla="*/ 6280 w 10000"/>
                <a:gd name="connsiteY137" fmla="*/ 6453 h 10000"/>
                <a:gd name="connsiteX138" fmla="*/ 6321 w 10000"/>
                <a:gd name="connsiteY138" fmla="*/ 6366 h 10000"/>
                <a:gd name="connsiteX139" fmla="*/ 6351 w 10000"/>
                <a:gd name="connsiteY139" fmla="*/ 6309 h 10000"/>
                <a:gd name="connsiteX140" fmla="*/ 6401 w 10000"/>
                <a:gd name="connsiteY140" fmla="*/ 6250 h 10000"/>
                <a:gd name="connsiteX141" fmla="*/ 6452 w 10000"/>
                <a:gd name="connsiteY141" fmla="*/ 6202 h 10000"/>
                <a:gd name="connsiteX142" fmla="*/ 6512 w 10000"/>
                <a:gd name="connsiteY142" fmla="*/ 6163 h 10000"/>
                <a:gd name="connsiteX143" fmla="*/ 6563 w 10000"/>
                <a:gd name="connsiteY143" fmla="*/ 6134 h 10000"/>
                <a:gd name="connsiteX144" fmla="*/ 6623 w 10000"/>
                <a:gd name="connsiteY144" fmla="*/ 6125 h 10000"/>
                <a:gd name="connsiteX145" fmla="*/ 6694 w 10000"/>
                <a:gd name="connsiteY145" fmla="*/ 6105 h 10000"/>
                <a:gd name="connsiteX146" fmla="*/ 6774 w 10000"/>
                <a:gd name="connsiteY146" fmla="*/ 6096 h 10000"/>
                <a:gd name="connsiteX147" fmla="*/ 6774 w 10000"/>
                <a:gd name="connsiteY147" fmla="*/ 6096 h 10000"/>
                <a:gd name="connsiteX148" fmla="*/ 6774 w 10000"/>
                <a:gd name="connsiteY148" fmla="*/ 6096 h 10000"/>
                <a:gd name="connsiteX149" fmla="*/ 6774 w 10000"/>
                <a:gd name="connsiteY149" fmla="*/ 6096 h 10000"/>
                <a:gd name="connsiteX150" fmla="*/ 6774 w 10000"/>
                <a:gd name="connsiteY150" fmla="*/ 6096 h 10000"/>
                <a:gd name="connsiteX151" fmla="*/ 6774 w 10000"/>
                <a:gd name="connsiteY151" fmla="*/ 6096 h 10000"/>
                <a:gd name="connsiteX152" fmla="*/ 6774 w 10000"/>
                <a:gd name="connsiteY152" fmla="*/ 6096 h 10000"/>
                <a:gd name="connsiteX153" fmla="*/ 6774 w 10000"/>
                <a:gd name="connsiteY153" fmla="*/ 6096 h 10000"/>
                <a:gd name="connsiteX154" fmla="*/ 6875 w 10000"/>
                <a:gd name="connsiteY154" fmla="*/ 6105 h 10000"/>
                <a:gd name="connsiteX155" fmla="*/ 7006 w 10000"/>
                <a:gd name="connsiteY155" fmla="*/ 6134 h 10000"/>
                <a:gd name="connsiteX156" fmla="*/ 7137 w 10000"/>
                <a:gd name="connsiteY156" fmla="*/ 6154 h 10000"/>
                <a:gd name="connsiteX157" fmla="*/ 7268 w 10000"/>
                <a:gd name="connsiteY157" fmla="*/ 6202 h 10000"/>
                <a:gd name="connsiteX158" fmla="*/ 7601 w 10000"/>
                <a:gd name="connsiteY158" fmla="*/ 6318 h 10000"/>
                <a:gd name="connsiteX159" fmla="*/ 7964 w 10000"/>
                <a:gd name="connsiteY159" fmla="*/ 6464 h 10000"/>
                <a:gd name="connsiteX160" fmla="*/ 7964 w 10000"/>
                <a:gd name="connsiteY160" fmla="*/ 6464 h 10000"/>
                <a:gd name="connsiteX161" fmla="*/ 7984 w 10000"/>
                <a:gd name="connsiteY161" fmla="*/ 6464 h 10000"/>
                <a:gd name="connsiteX162" fmla="*/ 7984 w 10000"/>
                <a:gd name="connsiteY162" fmla="*/ 6464 h 10000"/>
                <a:gd name="connsiteX163" fmla="*/ 7994 w 10000"/>
                <a:gd name="connsiteY163" fmla="*/ 6464 h 10000"/>
                <a:gd name="connsiteX164" fmla="*/ 7994 w 10000"/>
                <a:gd name="connsiteY164" fmla="*/ 6464 h 10000"/>
                <a:gd name="connsiteX165" fmla="*/ 8216 w 10000"/>
                <a:gd name="connsiteY165" fmla="*/ 6540 h 10000"/>
                <a:gd name="connsiteX166" fmla="*/ 8407 w 10000"/>
                <a:gd name="connsiteY166" fmla="*/ 6601 h 10000"/>
                <a:gd name="connsiteX167" fmla="*/ 8599 w 10000"/>
                <a:gd name="connsiteY167" fmla="*/ 6639 h 10000"/>
                <a:gd name="connsiteX168" fmla="*/ 8770 w 10000"/>
                <a:gd name="connsiteY168" fmla="*/ 6648 h 10000"/>
                <a:gd name="connsiteX169" fmla="*/ 8770 w 10000"/>
                <a:gd name="connsiteY169" fmla="*/ 6648 h 10000"/>
                <a:gd name="connsiteX170" fmla="*/ 8770 w 10000"/>
                <a:gd name="connsiteY170" fmla="*/ 6648 h 10000"/>
                <a:gd name="connsiteX171" fmla="*/ 8770 w 10000"/>
                <a:gd name="connsiteY171" fmla="*/ 6648 h 10000"/>
                <a:gd name="connsiteX172" fmla="*/ 8770 w 10000"/>
                <a:gd name="connsiteY172" fmla="*/ 6648 h 10000"/>
                <a:gd name="connsiteX173" fmla="*/ 8770 w 10000"/>
                <a:gd name="connsiteY173" fmla="*/ 6648 h 10000"/>
                <a:gd name="connsiteX174" fmla="*/ 8911 w 10000"/>
                <a:gd name="connsiteY174" fmla="*/ 6639 h 10000"/>
                <a:gd name="connsiteX175" fmla="*/ 9032 w 10000"/>
                <a:gd name="connsiteY175" fmla="*/ 6601 h 10000"/>
                <a:gd name="connsiteX176" fmla="*/ 9093 w 10000"/>
                <a:gd name="connsiteY176" fmla="*/ 6578 h 10000"/>
                <a:gd name="connsiteX177" fmla="*/ 9143 w 10000"/>
                <a:gd name="connsiteY177" fmla="*/ 6550 h 10000"/>
                <a:gd name="connsiteX178" fmla="*/ 9194 w 10000"/>
                <a:gd name="connsiteY178" fmla="*/ 6522 h 10000"/>
                <a:gd name="connsiteX179" fmla="*/ 9244 w 10000"/>
                <a:gd name="connsiteY179" fmla="*/ 6473 h 10000"/>
                <a:gd name="connsiteX180" fmla="*/ 9274 w 10000"/>
                <a:gd name="connsiteY180" fmla="*/ 6426 h 10000"/>
                <a:gd name="connsiteX181" fmla="*/ 9315 w 10000"/>
                <a:gd name="connsiteY181" fmla="*/ 6366 h 10000"/>
                <a:gd name="connsiteX182" fmla="*/ 9375 w 10000"/>
                <a:gd name="connsiteY182" fmla="*/ 6232 h 10000"/>
                <a:gd name="connsiteX183" fmla="*/ 9425 w 10000"/>
                <a:gd name="connsiteY183" fmla="*/ 6047 h 10000"/>
                <a:gd name="connsiteX184" fmla="*/ 9446 w 10000"/>
                <a:gd name="connsiteY184" fmla="*/ 5853 h 10000"/>
                <a:gd name="connsiteX185" fmla="*/ 9456 w 10000"/>
                <a:gd name="connsiteY185" fmla="*/ 5600 h 10000"/>
                <a:gd name="connsiteX186" fmla="*/ 9446 w 10000"/>
                <a:gd name="connsiteY186" fmla="*/ 5330 h 10000"/>
                <a:gd name="connsiteX187" fmla="*/ 9415 w 10000"/>
                <a:gd name="connsiteY187" fmla="*/ 5020 h 10000"/>
                <a:gd name="connsiteX188" fmla="*/ 9365 w 10000"/>
                <a:gd name="connsiteY188" fmla="*/ 4650 h 10000"/>
                <a:gd name="connsiteX189" fmla="*/ 9284 w 10000"/>
                <a:gd name="connsiteY189" fmla="*/ 4254 h 10000"/>
                <a:gd name="connsiteX190" fmla="*/ 9204 w 10000"/>
                <a:gd name="connsiteY190" fmla="*/ 3789 h 10000"/>
                <a:gd name="connsiteX191" fmla="*/ 9083 w 10000"/>
                <a:gd name="connsiteY191" fmla="*/ 3304 h 10000"/>
                <a:gd name="connsiteX192" fmla="*/ 8931 w 10000"/>
                <a:gd name="connsiteY192" fmla="*/ 2763 h 10000"/>
                <a:gd name="connsiteX193" fmla="*/ 8931 w 10000"/>
                <a:gd name="connsiteY193" fmla="*/ 2763 h 10000"/>
                <a:gd name="connsiteX194" fmla="*/ 8931 w 10000"/>
                <a:gd name="connsiteY194" fmla="*/ 2723 h 10000"/>
                <a:gd name="connsiteX195" fmla="*/ 8931 w 10000"/>
                <a:gd name="connsiteY195" fmla="*/ 2723 h 10000"/>
                <a:gd name="connsiteX196" fmla="*/ 8921 w 10000"/>
                <a:gd name="connsiteY196" fmla="*/ 2713 h 10000"/>
                <a:gd name="connsiteX197" fmla="*/ 8921 w 10000"/>
                <a:gd name="connsiteY197" fmla="*/ 2713 h 10000"/>
                <a:gd name="connsiteX198" fmla="*/ 8911 w 10000"/>
                <a:gd name="connsiteY198" fmla="*/ 2665 h 10000"/>
                <a:gd name="connsiteX199" fmla="*/ 8911 w 10000"/>
                <a:gd name="connsiteY199" fmla="*/ 2665 h 10000"/>
                <a:gd name="connsiteX200" fmla="*/ 8911 w 10000"/>
                <a:gd name="connsiteY200" fmla="*/ 2656 h 10000"/>
                <a:gd name="connsiteX201" fmla="*/ 8911 w 10000"/>
                <a:gd name="connsiteY201" fmla="*/ 2656 h 10000"/>
                <a:gd name="connsiteX202" fmla="*/ 8911 w 10000"/>
                <a:gd name="connsiteY202" fmla="*/ 2656 h 10000"/>
                <a:gd name="connsiteX203" fmla="*/ 8911 w 10000"/>
                <a:gd name="connsiteY203" fmla="*/ 2656 h 10000"/>
                <a:gd name="connsiteX204" fmla="*/ 8478 w 10000"/>
                <a:gd name="connsiteY204" fmla="*/ 2685 h 10000"/>
                <a:gd name="connsiteX205" fmla="*/ 8044 w 10000"/>
                <a:gd name="connsiteY205" fmla="*/ 2723 h 10000"/>
                <a:gd name="connsiteX206" fmla="*/ 7147 w 10000"/>
                <a:gd name="connsiteY206" fmla="*/ 2819 h 10000"/>
                <a:gd name="connsiteX207" fmla="*/ 6300 w 10000"/>
                <a:gd name="connsiteY207" fmla="*/ 2917 h 10000"/>
                <a:gd name="connsiteX208" fmla="*/ 5917 w 10000"/>
                <a:gd name="connsiteY208" fmla="*/ 2946 h 10000"/>
                <a:gd name="connsiteX209" fmla="*/ 5554 w 10000"/>
                <a:gd name="connsiteY209" fmla="*/ 2975 h 10000"/>
                <a:gd name="connsiteX210" fmla="*/ 5554 w 10000"/>
                <a:gd name="connsiteY210" fmla="*/ 2975 h 10000"/>
                <a:gd name="connsiteX211" fmla="*/ 5484 w 10000"/>
                <a:gd name="connsiteY211" fmla="*/ 2975 h 10000"/>
                <a:gd name="connsiteX212" fmla="*/ 5484 w 10000"/>
                <a:gd name="connsiteY212" fmla="*/ 2975 h 10000"/>
                <a:gd name="connsiteX213" fmla="*/ 5484 w 10000"/>
                <a:gd name="connsiteY213" fmla="*/ 2975 h 10000"/>
                <a:gd name="connsiteX214" fmla="*/ 5484 w 10000"/>
                <a:gd name="connsiteY214" fmla="*/ 2975 h 10000"/>
                <a:gd name="connsiteX215" fmla="*/ 5484 w 10000"/>
                <a:gd name="connsiteY215" fmla="*/ 2975 h 10000"/>
                <a:gd name="connsiteX216" fmla="*/ 5484 w 10000"/>
                <a:gd name="connsiteY216" fmla="*/ 2975 h 10000"/>
                <a:gd name="connsiteX217" fmla="*/ 5484 w 10000"/>
                <a:gd name="connsiteY217" fmla="*/ 2975 h 10000"/>
                <a:gd name="connsiteX218" fmla="*/ 5313 w 10000"/>
                <a:gd name="connsiteY218" fmla="*/ 2955 h 10000"/>
                <a:gd name="connsiteX219" fmla="*/ 5151 w 10000"/>
                <a:gd name="connsiteY219" fmla="*/ 2927 h 10000"/>
                <a:gd name="connsiteX220" fmla="*/ 5030 w 10000"/>
                <a:gd name="connsiteY220" fmla="*/ 2868 h 10000"/>
                <a:gd name="connsiteX221" fmla="*/ 4919 w 10000"/>
                <a:gd name="connsiteY221" fmla="*/ 2790 h 10000"/>
                <a:gd name="connsiteX222" fmla="*/ 4829 w 10000"/>
                <a:gd name="connsiteY222" fmla="*/ 2703 h 10000"/>
                <a:gd name="connsiteX223" fmla="*/ 4748 w 10000"/>
                <a:gd name="connsiteY223" fmla="*/ 2597 h 10000"/>
                <a:gd name="connsiteX224" fmla="*/ 4708 w 10000"/>
                <a:gd name="connsiteY224" fmla="*/ 2482 h 10000"/>
                <a:gd name="connsiteX225" fmla="*/ 4667 w 10000"/>
                <a:gd name="connsiteY225" fmla="*/ 2346 h 10000"/>
                <a:gd name="connsiteX226" fmla="*/ 4637 w 10000"/>
                <a:gd name="connsiteY226" fmla="*/ 2210 h 10000"/>
                <a:gd name="connsiteX227" fmla="*/ 4627 w 10000"/>
                <a:gd name="connsiteY227" fmla="*/ 2065 h 10000"/>
                <a:gd name="connsiteX228" fmla="*/ 4627 w 10000"/>
                <a:gd name="connsiteY228" fmla="*/ 1909 h 10000"/>
                <a:gd name="connsiteX229" fmla="*/ 4637 w 10000"/>
                <a:gd name="connsiteY229" fmla="*/ 1762 h 10000"/>
                <a:gd name="connsiteX230" fmla="*/ 4667 w 10000"/>
                <a:gd name="connsiteY230" fmla="*/ 1598 h 10000"/>
                <a:gd name="connsiteX231" fmla="*/ 4688 w 10000"/>
                <a:gd name="connsiteY231" fmla="*/ 1443 h 10000"/>
                <a:gd name="connsiteX232" fmla="*/ 4728 w 10000"/>
                <a:gd name="connsiteY232" fmla="*/ 1289 h 10000"/>
                <a:gd name="connsiteX233" fmla="*/ 4778 w 10000"/>
                <a:gd name="connsiteY233" fmla="*/ 1134 h 10000"/>
                <a:gd name="connsiteX234" fmla="*/ 4778 w 10000"/>
                <a:gd name="connsiteY234" fmla="*/ 1134 h 10000"/>
                <a:gd name="connsiteX235" fmla="*/ 4778 w 10000"/>
                <a:gd name="connsiteY235" fmla="*/ 1134 h 10000"/>
                <a:gd name="connsiteX236" fmla="*/ 4778 w 10000"/>
                <a:gd name="connsiteY236" fmla="*/ 1134 h 10000"/>
                <a:gd name="connsiteX237" fmla="*/ 4778 w 10000"/>
                <a:gd name="connsiteY237" fmla="*/ 1134 h 10000"/>
                <a:gd name="connsiteX238" fmla="*/ 4778 w 10000"/>
                <a:gd name="connsiteY238" fmla="*/ 1134 h 10000"/>
                <a:gd name="connsiteX239" fmla="*/ 4788 w 10000"/>
                <a:gd name="connsiteY239" fmla="*/ 1123 h 10000"/>
                <a:gd name="connsiteX240" fmla="*/ 4788 w 10000"/>
                <a:gd name="connsiteY240" fmla="*/ 1123 h 10000"/>
                <a:gd name="connsiteX241" fmla="*/ 4788 w 10000"/>
                <a:gd name="connsiteY241" fmla="*/ 1123 h 10000"/>
                <a:gd name="connsiteX242" fmla="*/ 4788 w 10000"/>
                <a:gd name="connsiteY242" fmla="*/ 1123 h 10000"/>
                <a:gd name="connsiteX243" fmla="*/ 4788 w 10000"/>
                <a:gd name="connsiteY243" fmla="*/ 1114 h 10000"/>
                <a:gd name="connsiteX244" fmla="*/ 4788 w 10000"/>
                <a:gd name="connsiteY244" fmla="*/ 1114 h 10000"/>
                <a:gd name="connsiteX245" fmla="*/ 4788 w 10000"/>
                <a:gd name="connsiteY245" fmla="*/ 1114 h 10000"/>
                <a:gd name="connsiteX246" fmla="*/ 4788 w 10000"/>
                <a:gd name="connsiteY246" fmla="*/ 1114 h 10000"/>
                <a:gd name="connsiteX247" fmla="*/ 4788 w 10000"/>
                <a:gd name="connsiteY247" fmla="*/ 1104 h 10000"/>
                <a:gd name="connsiteX248" fmla="*/ 4788 w 10000"/>
                <a:gd name="connsiteY248" fmla="*/ 1104 h 10000"/>
                <a:gd name="connsiteX249" fmla="*/ 4788 w 10000"/>
                <a:gd name="connsiteY249" fmla="*/ 1104 h 10000"/>
                <a:gd name="connsiteX250" fmla="*/ 4788 w 10000"/>
                <a:gd name="connsiteY250" fmla="*/ 1104 h 10000"/>
                <a:gd name="connsiteX251" fmla="*/ 4788 w 10000"/>
                <a:gd name="connsiteY251" fmla="*/ 1094 h 10000"/>
                <a:gd name="connsiteX252" fmla="*/ 4788 w 10000"/>
                <a:gd name="connsiteY252" fmla="*/ 1094 h 10000"/>
                <a:gd name="connsiteX253" fmla="*/ 4859 w 10000"/>
                <a:gd name="connsiteY253" fmla="*/ 853 h 10000"/>
                <a:gd name="connsiteX254" fmla="*/ 4909 w 10000"/>
                <a:gd name="connsiteY254" fmla="*/ 640 h 10000"/>
                <a:gd name="connsiteX255" fmla="*/ 4919 w 10000"/>
                <a:gd name="connsiteY255" fmla="*/ 553 h 10000"/>
                <a:gd name="connsiteX256" fmla="*/ 4919 w 10000"/>
                <a:gd name="connsiteY256" fmla="*/ 454 h 10000"/>
                <a:gd name="connsiteX257" fmla="*/ 4909 w 10000"/>
                <a:gd name="connsiteY257" fmla="*/ 377 h 10000"/>
                <a:gd name="connsiteX258" fmla="*/ 4899 w 10000"/>
                <a:gd name="connsiteY258" fmla="*/ 300 h 10000"/>
                <a:gd name="connsiteX259" fmla="*/ 4859 w 10000"/>
                <a:gd name="connsiteY259" fmla="*/ 233 h 10000"/>
                <a:gd name="connsiteX260" fmla="*/ 4829 w 10000"/>
                <a:gd name="connsiteY260" fmla="*/ 175 h 10000"/>
                <a:gd name="connsiteX261" fmla="*/ 4778 w 10000"/>
                <a:gd name="connsiteY261" fmla="*/ 115 h 10000"/>
                <a:gd name="connsiteX262" fmla="*/ 4708 w 10000"/>
                <a:gd name="connsiteY262" fmla="*/ 77 h 10000"/>
                <a:gd name="connsiteX263" fmla="*/ 4627 w 10000"/>
                <a:gd name="connsiteY263" fmla="*/ 47 h 10000"/>
                <a:gd name="connsiteX264" fmla="*/ 4536 w 10000"/>
                <a:gd name="connsiteY264" fmla="*/ 9 h 10000"/>
                <a:gd name="connsiteX265" fmla="*/ 4425 w 10000"/>
                <a:gd name="connsiteY265" fmla="*/ 0 h 10000"/>
                <a:gd name="connsiteX266" fmla="*/ 4304 w 10000"/>
                <a:gd name="connsiteY266" fmla="*/ 0 h 10000"/>
                <a:gd name="connsiteX267" fmla="*/ 4304 w 10000"/>
                <a:gd name="connsiteY267" fmla="*/ 0 h 10000"/>
                <a:gd name="connsiteX268" fmla="*/ 4304 w 10000"/>
                <a:gd name="connsiteY268" fmla="*/ 0 h 10000"/>
                <a:gd name="connsiteX0" fmla="*/ 4304 w 10000"/>
                <a:gd name="connsiteY0" fmla="*/ 0 h 10000"/>
                <a:gd name="connsiteX1" fmla="*/ 4304 w 10000"/>
                <a:gd name="connsiteY1" fmla="*/ 0 h 10000"/>
                <a:gd name="connsiteX2" fmla="*/ 4304 w 10000"/>
                <a:gd name="connsiteY2" fmla="*/ 0 h 10000"/>
                <a:gd name="connsiteX3" fmla="*/ 4163 w 10000"/>
                <a:gd name="connsiteY3" fmla="*/ 0 h 10000"/>
                <a:gd name="connsiteX4" fmla="*/ 4002 w 10000"/>
                <a:gd name="connsiteY4" fmla="*/ 9 h 10000"/>
                <a:gd name="connsiteX5" fmla="*/ 3851 w 10000"/>
                <a:gd name="connsiteY5" fmla="*/ 30 h 10000"/>
                <a:gd name="connsiteX6" fmla="*/ 3659 w 10000"/>
                <a:gd name="connsiteY6" fmla="*/ 68 h 10000"/>
                <a:gd name="connsiteX7" fmla="*/ 3659 w 10000"/>
                <a:gd name="connsiteY7" fmla="*/ 68 h 10000"/>
                <a:gd name="connsiteX8" fmla="*/ 3659 w 10000"/>
                <a:gd name="connsiteY8" fmla="*/ 68 h 10000"/>
                <a:gd name="connsiteX9" fmla="*/ 3659 w 10000"/>
                <a:gd name="connsiteY9" fmla="*/ 68 h 10000"/>
                <a:gd name="connsiteX10" fmla="*/ 3649 w 10000"/>
                <a:gd name="connsiteY10" fmla="*/ 68 h 10000"/>
                <a:gd name="connsiteX11" fmla="*/ 3649 w 10000"/>
                <a:gd name="connsiteY11" fmla="*/ 68 h 10000"/>
                <a:gd name="connsiteX12" fmla="*/ 3649 w 10000"/>
                <a:gd name="connsiteY12" fmla="*/ 77 h 10000"/>
                <a:gd name="connsiteX13" fmla="*/ 3649 w 10000"/>
                <a:gd name="connsiteY13" fmla="*/ 77 h 10000"/>
                <a:gd name="connsiteX14" fmla="*/ 3649 w 10000"/>
                <a:gd name="connsiteY14" fmla="*/ 77 h 10000"/>
                <a:gd name="connsiteX15" fmla="*/ 3407 w 10000"/>
                <a:gd name="connsiteY15" fmla="*/ 135 h 10000"/>
                <a:gd name="connsiteX16" fmla="*/ 3216 w 10000"/>
                <a:gd name="connsiteY16" fmla="*/ 194 h 10000"/>
                <a:gd name="connsiteX17" fmla="*/ 3054 w 10000"/>
                <a:gd name="connsiteY17" fmla="*/ 272 h 10000"/>
                <a:gd name="connsiteX18" fmla="*/ 2913 w 10000"/>
                <a:gd name="connsiteY18" fmla="*/ 350 h 10000"/>
                <a:gd name="connsiteX19" fmla="*/ 2833 w 10000"/>
                <a:gd name="connsiteY19" fmla="*/ 436 h 10000"/>
                <a:gd name="connsiteX20" fmla="*/ 2792 w 10000"/>
                <a:gd name="connsiteY20" fmla="*/ 475 h 10000"/>
                <a:gd name="connsiteX21" fmla="*/ 2772 w 10000"/>
                <a:gd name="connsiteY21" fmla="*/ 523 h 10000"/>
                <a:gd name="connsiteX22" fmla="*/ 2732 w 10000"/>
                <a:gd name="connsiteY22" fmla="*/ 628 h 10000"/>
                <a:gd name="connsiteX23" fmla="*/ 2722 w 10000"/>
                <a:gd name="connsiteY23" fmla="*/ 746 h 10000"/>
                <a:gd name="connsiteX24" fmla="*/ 2722 w 10000"/>
                <a:gd name="connsiteY24" fmla="*/ 746 h 10000"/>
                <a:gd name="connsiteX25" fmla="*/ 2732 w 10000"/>
                <a:gd name="connsiteY25" fmla="*/ 881 h 10000"/>
                <a:gd name="connsiteX26" fmla="*/ 2762 w 10000"/>
                <a:gd name="connsiteY26" fmla="*/ 1008 h 10000"/>
                <a:gd name="connsiteX27" fmla="*/ 2792 w 10000"/>
                <a:gd name="connsiteY27" fmla="*/ 1153 h 10000"/>
                <a:gd name="connsiteX28" fmla="*/ 2853 w 10000"/>
                <a:gd name="connsiteY28" fmla="*/ 1316 h 10000"/>
                <a:gd name="connsiteX29" fmla="*/ 2984 w 10000"/>
                <a:gd name="connsiteY29" fmla="*/ 1666 h 10000"/>
                <a:gd name="connsiteX30" fmla="*/ 3125 w 10000"/>
                <a:gd name="connsiteY30" fmla="*/ 2093 h 10000"/>
                <a:gd name="connsiteX31" fmla="*/ 3125 w 10000"/>
                <a:gd name="connsiteY31" fmla="*/ 2093 h 10000"/>
                <a:gd name="connsiteX32" fmla="*/ 3125 w 10000"/>
                <a:gd name="connsiteY32" fmla="*/ 2093 h 10000"/>
                <a:gd name="connsiteX33" fmla="*/ 3125 w 10000"/>
                <a:gd name="connsiteY33" fmla="*/ 2104 h 10000"/>
                <a:gd name="connsiteX34" fmla="*/ 3125 w 10000"/>
                <a:gd name="connsiteY34" fmla="*/ 2104 h 10000"/>
                <a:gd name="connsiteX35" fmla="*/ 3135 w 10000"/>
                <a:gd name="connsiteY35" fmla="*/ 2113 h 10000"/>
                <a:gd name="connsiteX36" fmla="*/ 3135 w 10000"/>
                <a:gd name="connsiteY36" fmla="*/ 2113 h 10000"/>
                <a:gd name="connsiteX37" fmla="*/ 3175 w 10000"/>
                <a:gd name="connsiteY37" fmla="*/ 2229 h 10000"/>
                <a:gd name="connsiteX38" fmla="*/ 3196 w 10000"/>
                <a:gd name="connsiteY38" fmla="*/ 2346 h 10000"/>
                <a:gd name="connsiteX39" fmla="*/ 3216 w 10000"/>
                <a:gd name="connsiteY39" fmla="*/ 2452 h 10000"/>
                <a:gd name="connsiteX40" fmla="*/ 3216 w 10000"/>
                <a:gd name="connsiteY40" fmla="*/ 2550 h 10000"/>
                <a:gd name="connsiteX41" fmla="*/ 3196 w 10000"/>
                <a:gd name="connsiteY41" fmla="*/ 2626 h 10000"/>
                <a:gd name="connsiteX42" fmla="*/ 3175 w 10000"/>
                <a:gd name="connsiteY42" fmla="*/ 2703 h 10000"/>
                <a:gd name="connsiteX43" fmla="*/ 3145 w 10000"/>
                <a:gd name="connsiteY43" fmla="*/ 2763 h 10000"/>
                <a:gd name="connsiteX44" fmla="*/ 3105 w 10000"/>
                <a:gd name="connsiteY44" fmla="*/ 2811 h 10000"/>
                <a:gd name="connsiteX45" fmla="*/ 3065 w 10000"/>
                <a:gd name="connsiteY45" fmla="*/ 2849 h 10000"/>
                <a:gd name="connsiteX46" fmla="*/ 3004 w 10000"/>
                <a:gd name="connsiteY46" fmla="*/ 2888 h 10000"/>
                <a:gd name="connsiteX47" fmla="*/ 2944 w 10000"/>
                <a:gd name="connsiteY47" fmla="*/ 2917 h 10000"/>
                <a:gd name="connsiteX48" fmla="*/ 2873 w 10000"/>
                <a:gd name="connsiteY48" fmla="*/ 2936 h 10000"/>
                <a:gd name="connsiteX49" fmla="*/ 2722 w 10000"/>
                <a:gd name="connsiteY49" fmla="*/ 2955 h 10000"/>
                <a:gd name="connsiteX50" fmla="*/ 2550 w 10000"/>
                <a:gd name="connsiteY50" fmla="*/ 2975 h 10000"/>
                <a:gd name="connsiteX51" fmla="*/ 2550 w 10000"/>
                <a:gd name="connsiteY51" fmla="*/ 2975 h 10000"/>
                <a:gd name="connsiteX52" fmla="*/ 2550 w 10000"/>
                <a:gd name="connsiteY52" fmla="*/ 2975 h 10000"/>
                <a:gd name="connsiteX53" fmla="*/ 2550 w 10000"/>
                <a:gd name="connsiteY53" fmla="*/ 2975 h 10000"/>
                <a:gd name="connsiteX54" fmla="*/ 2550 w 10000"/>
                <a:gd name="connsiteY54" fmla="*/ 2975 h 10000"/>
                <a:gd name="connsiteX55" fmla="*/ 2550 w 10000"/>
                <a:gd name="connsiteY55" fmla="*/ 2975 h 10000"/>
                <a:gd name="connsiteX56" fmla="*/ 2550 w 10000"/>
                <a:gd name="connsiteY56" fmla="*/ 2975 h 10000"/>
                <a:gd name="connsiteX57" fmla="*/ 2550 w 10000"/>
                <a:gd name="connsiteY57" fmla="*/ 2975 h 10000"/>
                <a:gd name="connsiteX58" fmla="*/ 2339 w 10000"/>
                <a:gd name="connsiteY58" fmla="*/ 2975 h 10000"/>
                <a:gd name="connsiteX59" fmla="*/ 2127 w 10000"/>
                <a:gd name="connsiteY59" fmla="*/ 2946 h 10000"/>
                <a:gd name="connsiteX60" fmla="*/ 2127 w 10000"/>
                <a:gd name="connsiteY60" fmla="*/ 2946 h 10000"/>
                <a:gd name="connsiteX61" fmla="*/ 1804 w 10000"/>
                <a:gd name="connsiteY61" fmla="*/ 2917 h 10000"/>
                <a:gd name="connsiteX62" fmla="*/ 1502 w 10000"/>
                <a:gd name="connsiteY62" fmla="*/ 2897 h 10000"/>
                <a:gd name="connsiteX63" fmla="*/ 1502 w 10000"/>
                <a:gd name="connsiteY63" fmla="*/ 2897 h 10000"/>
                <a:gd name="connsiteX64" fmla="*/ 1230 w 10000"/>
                <a:gd name="connsiteY64" fmla="*/ 2888 h 10000"/>
                <a:gd name="connsiteX65" fmla="*/ 867 w 10000"/>
                <a:gd name="connsiteY65" fmla="*/ 2868 h 10000"/>
                <a:gd name="connsiteX66" fmla="*/ 0 w 10000"/>
                <a:gd name="connsiteY66" fmla="*/ 2781 h 10000"/>
                <a:gd name="connsiteX67" fmla="*/ 0 w 10000"/>
                <a:gd name="connsiteY67" fmla="*/ 10000 h 10000"/>
                <a:gd name="connsiteX68" fmla="*/ 9990 w 10000"/>
                <a:gd name="connsiteY68" fmla="*/ 10000 h 10000"/>
                <a:gd name="connsiteX69" fmla="*/ 9990 w 10000"/>
                <a:gd name="connsiteY69" fmla="*/ 10000 h 10000"/>
                <a:gd name="connsiteX70" fmla="*/ 9990 w 10000"/>
                <a:gd name="connsiteY70" fmla="*/ 9847 h 10000"/>
                <a:gd name="connsiteX71" fmla="*/ 10000 w 10000"/>
                <a:gd name="connsiteY71" fmla="*/ 9477 h 10000"/>
                <a:gd name="connsiteX72" fmla="*/ 9970 w 10000"/>
                <a:gd name="connsiteY72" fmla="*/ 9168 h 10000"/>
                <a:gd name="connsiteX73" fmla="*/ 9940 w 10000"/>
                <a:gd name="connsiteY73" fmla="*/ 8895 h 10000"/>
                <a:gd name="connsiteX74" fmla="*/ 9879 w 10000"/>
                <a:gd name="connsiteY74" fmla="*/ 8673 h 10000"/>
                <a:gd name="connsiteX75" fmla="*/ 9798 w 10000"/>
                <a:gd name="connsiteY75" fmla="*/ 8470 h 10000"/>
                <a:gd name="connsiteX76" fmla="*/ 9718 w 10000"/>
                <a:gd name="connsiteY76" fmla="*/ 8314 h 10000"/>
                <a:gd name="connsiteX77" fmla="*/ 9617 w 10000"/>
                <a:gd name="connsiteY77" fmla="*/ 8188 h 10000"/>
                <a:gd name="connsiteX78" fmla="*/ 9506 w 10000"/>
                <a:gd name="connsiteY78" fmla="*/ 8091 h 10000"/>
                <a:gd name="connsiteX79" fmla="*/ 9395 w 10000"/>
                <a:gd name="connsiteY79" fmla="*/ 8024 h 10000"/>
                <a:gd name="connsiteX80" fmla="*/ 9274 w 10000"/>
                <a:gd name="connsiteY80" fmla="*/ 7976 h 10000"/>
                <a:gd name="connsiteX81" fmla="*/ 9153 w 10000"/>
                <a:gd name="connsiteY81" fmla="*/ 7947 h 10000"/>
                <a:gd name="connsiteX82" fmla="*/ 9022 w 10000"/>
                <a:gd name="connsiteY82" fmla="*/ 7926 h 10000"/>
                <a:gd name="connsiteX83" fmla="*/ 8901 w 10000"/>
                <a:gd name="connsiteY83" fmla="*/ 7926 h 10000"/>
                <a:gd name="connsiteX84" fmla="*/ 8901 w 10000"/>
                <a:gd name="connsiteY84" fmla="*/ 7926 h 10000"/>
                <a:gd name="connsiteX85" fmla="*/ 8901 w 10000"/>
                <a:gd name="connsiteY85" fmla="*/ 7926 h 10000"/>
                <a:gd name="connsiteX86" fmla="*/ 8901 w 10000"/>
                <a:gd name="connsiteY86" fmla="*/ 7926 h 10000"/>
                <a:gd name="connsiteX87" fmla="*/ 8901 w 10000"/>
                <a:gd name="connsiteY87" fmla="*/ 7926 h 10000"/>
                <a:gd name="connsiteX88" fmla="*/ 8901 w 10000"/>
                <a:gd name="connsiteY88" fmla="*/ 7926 h 10000"/>
                <a:gd name="connsiteX89" fmla="*/ 8700 w 10000"/>
                <a:gd name="connsiteY89" fmla="*/ 7926 h 10000"/>
                <a:gd name="connsiteX90" fmla="*/ 8528 w 10000"/>
                <a:gd name="connsiteY90" fmla="*/ 7947 h 10000"/>
                <a:gd name="connsiteX91" fmla="*/ 8528 w 10000"/>
                <a:gd name="connsiteY91" fmla="*/ 7947 h 10000"/>
                <a:gd name="connsiteX92" fmla="*/ 8528 w 10000"/>
                <a:gd name="connsiteY92" fmla="*/ 7947 h 10000"/>
                <a:gd name="connsiteX93" fmla="*/ 8528 w 10000"/>
                <a:gd name="connsiteY93" fmla="*/ 7947 h 10000"/>
                <a:gd name="connsiteX94" fmla="*/ 8518 w 10000"/>
                <a:gd name="connsiteY94" fmla="*/ 7955 h 10000"/>
                <a:gd name="connsiteX95" fmla="*/ 8518 w 10000"/>
                <a:gd name="connsiteY95" fmla="*/ 7955 h 10000"/>
                <a:gd name="connsiteX96" fmla="*/ 8135 w 10000"/>
                <a:gd name="connsiteY96" fmla="*/ 8024 h 10000"/>
                <a:gd name="connsiteX97" fmla="*/ 7671 w 10000"/>
                <a:gd name="connsiteY97" fmla="*/ 8139 h 10000"/>
                <a:gd name="connsiteX98" fmla="*/ 7671 w 10000"/>
                <a:gd name="connsiteY98" fmla="*/ 8139 h 10000"/>
                <a:gd name="connsiteX99" fmla="*/ 7671 w 10000"/>
                <a:gd name="connsiteY99" fmla="*/ 8139 h 10000"/>
                <a:gd name="connsiteX100" fmla="*/ 7671 w 10000"/>
                <a:gd name="connsiteY100" fmla="*/ 8139 h 10000"/>
                <a:gd name="connsiteX101" fmla="*/ 7661 w 10000"/>
                <a:gd name="connsiteY101" fmla="*/ 8139 h 10000"/>
                <a:gd name="connsiteX102" fmla="*/ 7661 w 10000"/>
                <a:gd name="connsiteY102" fmla="*/ 8139 h 10000"/>
                <a:gd name="connsiteX103" fmla="*/ 7450 w 10000"/>
                <a:gd name="connsiteY103" fmla="*/ 8188 h 10000"/>
                <a:gd name="connsiteX104" fmla="*/ 7248 w 10000"/>
                <a:gd name="connsiteY104" fmla="*/ 8237 h 10000"/>
                <a:gd name="connsiteX105" fmla="*/ 7036 w 10000"/>
                <a:gd name="connsiteY105" fmla="*/ 8275 h 10000"/>
                <a:gd name="connsiteX106" fmla="*/ 6835 w 10000"/>
                <a:gd name="connsiteY106" fmla="*/ 8275 h 10000"/>
                <a:gd name="connsiteX107" fmla="*/ 6835 w 10000"/>
                <a:gd name="connsiteY107" fmla="*/ 8275 h 10000"/>
                <a:gd name="connsiteX108" fmla="*/ 6835 w 10000"/>
                <a:gd name="connsiteY108" fmla="*/ 8275 h 10000"/>
                <a:gd name="connsiteX109" fmla="*/ 6835 w 10000"/>
                <a:gd name="connsiteY109" fmla="*/ 8275 h 10000"/>
                <a:gd name="connsiteX110" fmla="*/ 6835 w 10000"/>
                <a:gd name="connsiteY110" fmla="*/ 8275 h 10000"/>
                <a:gd name="connsiteX111" fmla="*/ 6835 w 10000"/>
                <a:gd name="connsiteY111" fmla="*/ 8275 h 10000"/>
                <a:gd name="connsiteX112" fmla="*/ 6835 w 10000"/>
                <a:gd name="connsiteY112" fmla="*/ 8275 h 10000"/>
                <a:gd name="connsiteX113" fmla="*/ 6835 w 10000"/>
                <a:gd name="connsiteY113" fmla="*/ 8275 h 10000"/>
                <a:gd name="connsiteX114" fmla="*/ 6663 w 10000"/>
                <a:gd name="connsiteY114" fmla="*/ 8275 h 10000"/>
                <a:gd name="connsiteX115" fmla="*/ 6512 w 10000"/>
                <a:gd name="connsiteY115" fmla="*/ 8237 h 10000"/>
                <a:gd name="connsiteX116" fmla="*/ 6442 w 10000"/>
                <a:gd name="connsiteY116" fmla="*/ 8207 h 10000"/>
                <a:gd name="connsiteX117" fmla="*/ 6381 w 10000"/>
                <a:gd name="connsiteY117" fmla="*/ 8177 h 10000"/>
                <a:gd name="connsiteX118" fmla="*/ 6321 w 10000"/>
                <a:gd name="connsiteY118" fmla="*/ 8139 h 10000"/>
                <a:gd name="connsiteX119" fmla="*/ 6270 w 10000"/>
                <a:gd name="connsiteY119" fmla="*/ 8091 h 10000"/>
                <a:gd name="connsiteX120" fmla="*/ 6220 w 10000"/>
                <a:gd name="connsiteY120" fmla="*/ 8032 h 10000"/>
                <a:gd name="connsiteX121" fmla="*/ 6169 w 10000"/>
                <a:gd name="connsiteY121" fmla="*/ 7965 h 10000"/>
                <a:gd name="connsiteX122" fmla="*/ 6149 w 10000"/>
                <a:gd name="connsiteY122" fmla="*/ 7898 h 10000"/>
                <a:gd name="connsiteX123" fmla="*/ 6109 w 10000"/>
                <a:gd name="connsiteY123" fmla="*/ 7810 h 10000"/>
                <a:gd name="connsiteX124" fmla="*/ 6099 w 10000"/>
                <a:gd name="connsiteY124" fmla="*/ 7723 h 10000"/>
                <a:gd name="connsiteX125" fmla="*/ 6089 w 10000"/>
                <a:gd name="connsiteY125" fmla="*/ 7617 h 10000"/>
                <a:gd name="connsiteX126" fmla="*/ 6089 w 10000"/>
                <a:gd name="connsiteY126" fmla="*/ 7501 h 10000"/>
                <a:gd name="connsiteX127" fmla="*/ 6089 w 10000"/>
                <a:gd name="connsiteY127" fmla="*/ 7374 h 10000"/>
                <a:gd name="connsiteX128" fmla="*/ 6089 w 10000"/>
                <a:gd name="connsiteY128" fmla="*/ 7374 h 10000"/>
                <a:gd name="connsiteX129" fmla="*/ 6089 w 10000"/>
                <a:gd name="connsiteY129" fmla="*/ 7374 h 10000"/>
                <a:gd name="connsiteX130" fmla="*/ 6089 w 10000"/>
                <a:gd name="connsiteY130" fmla="*/ 7374 h 10000"/>
                <a:gd name="connsiteX131" fmla="*/ 6089 w 10000"/>
                <a:gd name="connsiteY131" fmla="*/ 7344 h 10000"/>
                <a:gd name="connsiteX132" fmla="*/ 6089 w 10000"/>
                <a:gd name="connsiteY132" fmla="*/ 7344 h 10000"/>
                <a:gd name="connsiteX133" fmla="*/ 6129 w 10000"/>
                <a:gd name="connsiteY133" fmla="*/ 7016 h 10000"/>
                <a:gd name="connsiteX134" fmla="*/ 6179 w 10000"/>
                <a:gd name="connsiteY134" fmla="*/ 6754 h 10000"/>
                <a:gd name="connsiteX135" fmla="*/ 6240 w 10000"/>
                <a:gd name="connsiteY135" fmla="*/ 6531 h 10000"/>
                <a:gd name="connsiteX136" fmla="*/ 6280 w 10000"/>
                <a:gd name="connsiteY136" fmla="*/ 6453 h 10000"/>
                <a:gd name="connsiteX137" fmla="*/ 6321 w 10000"/>
                <a:gd name="connsiteY137" fmla="*/ 6366 h 10000"/>
                <a:gd name="connsiteX138" fmla="*/ 6351 w 10000"/>
                <a:gd name="connsiteY138" fmla="*/ 6309 h 10000"/>
                <a:gd name="connsiteX139" fmla="*/ 6401 w 10000"/>
                <a:gd name="connsiteY139" fmla="*/ 6250 h 10000"/>
                <a:gd name="connsiteX140" fmla="*/ 6452 w 10000"/>
                <a:gd name="connsiteY140" fmla="*/ 6202 h 10000"/>
                <a:gd name="connsiteX141" fmla="*/ 6512 w 10000"/>
                <a:gd name="connsiteY141" fmla="*/ 6163 h 10000"/>
                <a:gd name="connsiteX142" fmla="*/ 6563 w 10000"/>
                <a:gd name="connsiteY142" fmla="*/ 6134 h 10000"/>
                <a:gd name="connsiteX143" fmla="*/ 6623 w 10000"/>
                <a:gd name="connsiteY143" fmla="*/ 6125 h 10000"/>
                <a:gd name="connsiteX144" fmla="*/ 6694 w 10000"/>
                <a:gd name="connsiteY144" fmla="*/ 6105 h 10000"/>
                <a:gd name="connsiteX145" fmla="*/ 6774 w 10000"/>
                <a:gd name="connsiteY145" fmla="*/ 6096 h 10000"/>
                <a:gd name="connsiteX146" fmla="*/ 6774 w 10000"/>
                <a:gd name="connsiteY146" fmla="*/ 6096 h 10000"/>
                <a:gd name="connsiteX147" fmla="*/ 6774 w 10000"/>
                <a:gd name="connsiteY147" fmla="*/ 6096 h 10000"/>
                <a:gd name="connsiteX148" fmla="*/ 6774 w 10000"/>
                <a:gd name="connsiteY148" fmla="*/ 6096 h 10000"/>
                <a:gd name="connsiteX149" fmla="*/ 6774 w 10000"/>
                <a:gd name="connsiteY149" fmla="*/ 6096 h 10000"/>
                <a:gd name="connsiteX150" fmla="*/ 6774 w 10000"/>
                <a:gd name="connsiteY150" fmla="*/ 6096 h 10000"/>
                <a:gd name="connsiteX151" fmla="*/ 6774 w 10000"/>
                <a:gd name="connsiteY151" fmla="*/ 6096 h 10000"/>
                <a:gd name="connsiteX152" fmla="*/ 6774 w 10000"/>
                <a:gd name="connsiteY152" fmla="*/ 6096 h 10000"/>
                <a:gd name="connsiteX153" fmla="*/ 6875 w 10000"/>
                <a:gd name="connsiteY153" fmla="*/ 6105 h 10000"/>
                <a:gd name="connsiteX154" fmla="*/ 7006 w 10000"/>
                <a:gd name="connsiteY154" fmla="*/ 6134 h 10000"/>
                <a:gd name="connsiteX155" fmla="*/ 7137 w 10000"/>
                <a:gd name="connsiteY155" fmla="*/ 6154 h 10000"/>
                <a:gd name="connsiteX156" fmla="*/ 7268 w 10000"/>
                <a:gd name="connsiteY156" fmla="*/ 6202 h 10000"/>
                <a:gd name="connsiteX157" fmla="*/ 7601 w 10000"/>
                <a:gd name="connsiteY157" fmla="*/ 6318 h 10000"/>
                <a:gd name="connsiteX158" fmla="*/ 7964 w 10000"/>
                <a:gd name="connsiteY158" fmla="*/ 6464 h 10000"/>
                <a:gd name="connsiteX159" fmla="*/ 7964 w 10000"/>
                <a:gd name="connsiteY159" fmla="*/ 6464 h 10000"/>
                <a:gd name="connsiteX160" fmla="*/ 7984 w 10000"/>
                <a:gd name="connsiteY160" fmla="*/ 6464 h 10000"/>
                <a:gd name="connsiteX161" fmla="*/ 7984 w 10000"/>
                <a:gd name="connsiteY161" fmla="*/ 6464 h 10000"/>
                <a:gd name="connsiteX162" fmla="*/ 7994 w 10000"/>
                <a:gd name="connsiteY162" fmla="*/ 6464 h 10000"/>
                <a:gd name="connsiteX163" fmla="*/ 7994 w 10000"/>
                <a:gd name="connsiteY163" fmla="*/ 6464 h 10000"/>
                <a:gd name="connsiteX164" fmla="*/ 8216 w 10000"/>
                <a:gd name="connsiteY164" fmla="*/ 6540 h 10000"/>
                <a:gd name="connsiteX165" fmla="*/ 8407 w 10000"/>
                <a:gd name="connsiteY165" fmla="*/ 6601 h 10000"/>
                <a:gd name="connsiteX166" fmla="*/ 8599 w 10000"/>
                <a:gd name="connsiteY166" fmla="*/ 6639 h 10000"/>
                <a:gd name="connsiteX167" fmla="*/ 8770 w 10000"/>
                <a:gd name="connsiteY167" fmla="*/ 6648 h 10000"/>
                <a:gd name="connsiteX168" fmla="*/ 8770 w 10000"/>
                <a:gd name="connsiteY168" fmla="*/ 6648 h 10000"/>
                <a:gd name="connsiteX169" fmla="*/ 8770 w 10000"/>
                <a:gd name="connsiteY169" fmla="*/ 6648 h 10000"/>
                <a:gd name="connsiteX170" fmla="*/ 8770 w 10000"/>
                <a:gd name="connsiteY170" fmla="*/ 6648 h 10000"/>
                <a:gd name="connsiteX171" fmla="*/ 8770 w 10000"/>
                <a:gd name="connsiteY171" fmla="*/ 6648 h 10000"/>
                <a:gd name="connsiteX172" fmla="*/ 8770 w 10000"/>
                <a:gd name="connsiteY172" fmla="*/ 6648 h 10000"/>
                <a:gd name="connsiteX173" fmla="*/ 8911 w 10000"/>
                <a:gd name="connsiteY173" fmla="*/ 6639 h 10000"/>
                <a:gd name="connsiteX174" fmla="*/ 9032 w 10000"/>
                <a:gd name="connsiteY174" fmla="*/ 6601 h 10000"/>
                <a:gd name="connsiteX175" fmla="*/ 9093 w 10000"/>
                <a:gd name="connsiteY175" fmla="*/ 6578 h 10000"/>
                <a:gd name="connsiteX176" fmla="*/ 9143 w 10000"/>
                <a:gd name="connsiteY176" fmla="*/ 6550 h 10000"/>
                <a:gd name="connsiteX177" fmla="*/ 9194 w 10000"/>
                <a:gd name="connsiteY177" fmla="*/ 6522 h 10000"/>
                <a:gd name="connsiteX178" fmla="*/ 9244 w 10000"/>
                <a:gd name="connsiteY178" fmla="*/ 6473 h 10000"/>
                <a:gd name="connsiteX179" fmla="*/ 9274 w 10000"/>
                <a:gd name="connsiteY179" fmla="*/ 6426 h 10000"/>
                <a:gd name="connsiteX180" fmla="*/ 9315 w 10000"/>
                <a:gd name="connsiteY180" fmla="*/ 6366 h 10000"/>
                <a:gd name="connsiteX181" fmla="*/ 9375 w 10000"/>
                <a:gd name="connsiteY181" fmla="*/ 6232 h 10000"/>
                <a:gd name="connsiteX182" fmla="*/ 9425 w 10000"/>
                <a:gd name="connsiteY182" fmla="*/ 6047 h 10000"/>
                <a:gd name="connsiteX183" fmla="*/ 9446 w 10000"/>
                <a:gd name="connsiteY183" fmla="*/ 5853 h 10000"/>
                <a:gd name="connsiteX184" fmla="*/ 9456 w 10000"/>
                <a:gd name="connsiteY184" fmla="*/ 5600 h 10000"/>
                <a:gd name="connsiteX185" fmla="*/ 9446 w 10000"/>
                <a:gd name="connsiteY185" fmla="*/ 5330 h 10000"/>
                <a:gd name="connsiteX186" fmla="*/ 9415 w 10000"/>
                <a:gd name="connsiteY186" fmla="*/ 5020 h 10000"/>
                <a:gd name="connsiteX187" fmla="*/ 9365 w 10000"/>
                <a:gd name="connsiteY187" fmla="*/ 4650 h 10000"/>
                <a:gd name="connsiteX188" fmla="*/ 9284 w 10000"/>
                <a:gd name="connsiteY188" fmla="*/ 4254 h 10000"/>
                <a:gd name="connsiteX189" fmla="*/ 9204 w 10000"/>
                <a:gd name="connsiteY189" fmla="*/ 3789 h 10000"/>
                <a:gd name="connsiteX190" fmla="*/ 9083 w 10000"/>
                <a:gd name="connsiteY190" fmla="*/ 3304 h 10000"/>
                <a:gd name="connsiteX191" fmla="*/ 8931 w 10000"/>
                <a:gd name="connsiteY191" fmla="*/ 2763 h 10000"/>
                <a:gd name="connsiteX192" fmla="*/ 8931 w 10000"/>
                <a:gd name="connsiteY192" fmla="*/ 2763 h 10000"/>
                <a:gd name="connsiteX193" fmla="*/ 8931 w 10000"/>
                <a:gd name="connsiteY193" fmla="*/ 2723 h 10000"/>
                <a:gd name="connsiteX194" fmla="*/ 8931 w 10000"/>
                <a:gd name="connsiteY194" fmla="*/ 2723 h 10000"/>
                <a:gd name="connsiteX195" fmla="*/ 8921 w 10000"/>
                <a:gd name="connsiteY195" fmla="*/ 2713 h 10000"/>
                <a:gd name="connsiteX196" fmla="*/ 8921 w 10000"/>
                <a:gd name="connsiteY196" fmla="*/ 2713 h 10000"/>
                <a:gd name="connsiteX197" fmla="*/ 8911 w 10000"/>
                <a:gd name="connsiteY197" fmla="*/ 2665 h 10000"/>
                <a:gd name="connsiteX198" fmla="*/ 8911 w 10000"/>
                <a:gd name="connsiteY198" fmla="*/ 2665 h 10000"/>
                <a:gd name="connsiteX199" fmla="*/ 8911 w 10000"/>
                <a:gd name="connsiteY199" fmla="*/ 2656 h 10000"/>
                <a:gd name="connsiteX200" fmla="*/ 8911 w 10000"/>
                <a:gd name="connsiteY200" fmla="*/ 2656 h 10000"/>
                <a:gd name="connsiteX201" fmla="*/ 8911 w 10000"/>
                <a:gd name="connsiteY201" fmla="*/ 2656 h 10000"/>
                <a:gd name="connsiteX202" fmla="*/ 8911 w 10000"/>
                <a:gd name="connsiteY202" fmla="*/ 2656 h 10000"/>
                <a:gd name="connsiteX203" fmla="*/ 8478 w 10000"/>
                <a:gd name="connsiteY203" fmla="*/ 2685 h 10000"/>
                <a:gd name="connsiteX204" fmla="*/ 8044 w 10000"/>
                <a:gd name="connsiteY204" fmla="*/ 2723 h 10000"/>
                <a:gd name="connsiteX205" fmla="*/ 7147 w 10000"/>
                <a:gd name="connsiteY205" fmla="*/ 2819 h 10000"/>
                <a:gd name="connsiteX206" fmla="*/ 6300 w 10000"/>
                <a:gd name="connsiteY206" fmla="*/ 2917 h 10000"/>
                <a:gd name="connsiteX207" fmla="*/ 5917 w 10000"/>
                <a:gd name="connsiteY207" fmla="*/ 2946 h 10000"/>
                <a:gd name="connsiteX208" fmla="*/ 5554 w 10000"/>
                <a:gd name="connsiteY208" fmla="*/ 2975 h 10000"/>
                <a:gd name="connsiteX209" fmla="*/ 5554 w 10000"/>
                <a:gd name="connsiteY209" fmla="*/ 2975 h 10000"/>
                <a:gd name="connsiteX210" fmla="*/ 5484 w 10000"/>
                <a:gd name="connsiteY210" fmla="*/ 2975 h 10000"/>
                <a:gd name="connsiteX211" fmla="*/ 5484 w 10000"/>
                <a:gd name="connsiteY211" fmla="*/ 2975 h 10000"/>
                <a:gd name="connsiteX212" fmla="*/ 5484 w 10000"/>
                <a:gd name="connsiteY212" fmla="*/ 2975 h 10000"/>
                <a:gd name="connsiteX213" fmla="*/ 5484 w 10000"/>
                <a:gd name="connsiteY213" fmla="*/ 2975 h 10000"/>
                <a:gd name="connsiteX214" fmla="*/ 5484 w 10000"/>
                <a:gd name="connsiteY214" fmla="*/ 2975 h 10000"/>
                <a:gd name="connsiteX215" fmla="*/ 5484 w 10000"/>
                <a:gd name="connsiteY215" fmla="*/ 2975 h 10000"/>
                <a:gd name="connsiteX216" fmla="*/ 5484 w 10000"/>
                <a:gd name="connsiteY216" fmla="*/ 2975 h 10000"/>
                <a:gd name="connsiteX217" fmla="*/ 5313 w 10000"/>
                <a:gd name="connsiteY217" fmla="*/ 2955 h 10000"/>
                <a:gd name="connsiteX218" fmla="*/ 5151 w 10000"/>
                <a:gd name="connsiteY218" fmla="*/ 2927 h 10000"/>
                <a:gd name="connsiteX219" fmla="*/ 5030 w 10000"/>
                <a:gd name="connsiteY219" fmla="*/ 2868 h 10000"/>
                <a:gd name="connsiteX220" fmla="*/ 4919 w 10000"/>
                <a:gd name="connsiteY220" fmla="*/ 2790 h 10000"/>
                <a:gd name="connsiteX221" fmla="*/ 4829 w 10000"/>
                <a:gd name="connsiteY221" fmla="*/ 2703 h 10000"/>
                <a:gd name="connsiteX222" fmla="*/ 4748 w 10000"/>
                <a:gd name="connsiteY222" fmla="*/ 2597 h 10000"/>
                <a:gd name="connsiteX223" fmla="*/ 4708 w 10000"/>
                <a:gd name="connsiteY223" fmla="*/ 2482 h 10000"/>
                <a:gd name="connsiteX224" fmla="*/ 4667 w 10000"/>
                <a:gd name="connsiteY224" fmla="*/ 2346 h 10000"/>
                <a:gd name="connsiteX225" fmla="*/ 4637 w 10000"/>
                <a:gd name="connsiteY225" fmla="*/ 2210 h 10000"/>
                <a:gd name="connsiteX226" fmla="*/ 4627 w 10000"/>
                <a:gd name="connsiteY226" fmla="*/ 2065 h 10000"/>
                <a:gd name="connsiteX227" fmla="*/ 4627 w 10000"/>
                <a:gd name="connsiteY227" fmla="*/ 1909 h 10000"/>
                <a:gd name="connsiteX228" fmla="*/ 4637 w 10000"/>
                <a:gd name="connsiteY228" fmla="*/ 1762 h 10000"/>
                <a:gd name="connsiteX229" fmla="*/ 4667 w 10000"/>
                <a:gd name="connsiteY229" fmla="*/ 1598 h 10000"/>
                <a:gd name="connsiteX230" fmla="*/ 4688 w 10000"/>
                <a:gd name="connsiteY230" fmla="*/ 1443 h 10000"/>
                <a:gd name="connsiteX231" fmla="*/ 4728 w 10000"/>
                <a:gd name="connsiteY231" fmla="*/ 1289 h 10000"/>
                <a:gd name="connsiteX232" fmla="*/ 4778 w 10000"/>
                <a:gd name="connsiteY232" fmla="*/ 1134 h 10000"/>
                <a:gd name="connsiteX233" fmla="*/ 4778 w 10000"/>
                <a:gd name="connsiteY233" fmla="*/ 1134 h 10000"/>
                <a:gd name="connsiteX234" fmla="*/ 4778 w 10000"/>
                <a:gd name="connsiteY234" fmla="*/ 1134 h 10000"/>
                <a:gd name="connsiteX235" fmla="*/ 4778 w 10000"/>
                <a:gd name="connsiteY235" fmla="*/ 1134 h 10000"/>
                <a:gd name="connsiteX236" fmla="*/ 4778 w 10000"/>
                <a:gd name="connsiteY236" fmla="*/ 1134 h 10000"/>
                <a:gd name="connsiteX237" fmla="*/ 4778 w 10000"/>
                <a:gd name="connsiteY237" fmla="*/ 1134 h 10000"/>
                <a:gd name="connsiteX238" fmla="*/ 4788 w 10000"/>
                <a:gd name="connsiteY238" fmla="*/ 1123 h 10000"/>
                <a:gd name="connsiteX239" fmla="*/ 4788 w 10000"/>
                <a:gd name="connsiteY239" fmla="*/ 1123 h 10000"/>
                <a:gd name="connsiteX240" fmla="*/ 4788 w 10000"/>
                <a:gd name="connsiteY240" fmla="*/ 1123 h 10000"/>
                <a:gd name="connsiteX241" fmla="*/ 4788 w 10000"/>
                <a:gd name="connsiteY241" fmla="*/ 1123 h 10000"/>
                <a:gd name="connsiteX242" fmla="*/ 4788 w 10000"/>
                <a:gd name="connsiteY242" fmla="*/ 1114 h 10000"/>
                <a:gd name="connsiteX243" fmla="*/ 4788 w 10000"/>
                <a:gd name="connsiteY243" fmla="*/ 1114 h 10000"/>
                <a:gd name="connsiteX244" fmla="*/ 4788 w 10000"/>
                <a:gd name="connsiteY244" fmla="*/ 1114 h 10000"/>
                <a:gd name="connsiteX245" fmla="*/ 4788 w 10000"/>
                <a:gd name="connsiteY245" fmla="*/ 1114 h 10000"/>
                <a:gd name="connsiteX246" fmla="*/ 4788 w 10000"/>
                <a:gd name="connsiteY246" fmla="*/ 1104 h 10000"/>
                <a:gd name="connsiteX247" fmla="*/ 4788 w 10000"/>
                <a:gd name="connsiteY247" fmla="*/ 1104 h 10000"/>
                <a:gd name="connsiteX248" fmla="*/ 4788 w 10000"/>
                <a:gd name="connsiteY248" fmla="*/ 1104 h 10000"/>
                <a:gd name="connsiteX249" fmla="*/ 4788 w 10000"/>
                <a:gd name="connsiteY249" fmla="*/ 1104 h 10000"/>
                <a:gd name="connsiteX250" fmla="*/ 4788 w 10000"/>
                <a:gd name="connsiteY250" fmla="*/ 1094 h 10000"/>
                <a:gd name="connsiteX251" fmla="*/ 4788 w 10000"/>
                <a:gd name="connsiteY251" fmla="*/ 1094 h 10000"/>
                <a:gd name="connsiteX252" fmla="*/ 4859 w 10000"/>
                <a:gd name="connsiteY252" fmla="*/ 853 h 10000"/>
                <a:gd name="connsiteX253" fmla="*/ 4909 w 10000"/>
                <a:gd name="connsiteY253" fmla="*/ 640 h 10000"/>
                <a:gd name="connsiteX254" fmla="*/ 4919 w 10000"/>
                <a:gd name="connsiteY254" fmla="*/ 553 h 10000"/>
                <a:gd name="connsiteX255" fmla="*/ 4919 w 10000"/>
                <a:gd name="connsiteY255" fmla="*/ 454 h 10000"/>
                <a:gd name="connsiteX256" fmla="*/ 4909 w 10000"/>
                <a:gd name="connsiteY256" fmla="*/ 377 h 10000"/>
                <a:gd name="connsiteX257" fmla="*/ 4899 w 10000"/>
                <a:gd name="connsiteY257" fmla="*/ 300 h 10000"/>
                <a:gd name="connsiteX258" fmla="*/ 4859 w 10000"/>
                <a:gd name="connsiteY258" fmla="*/ 233 h 10000"/>
                <a:gd name="connsiteX259" fmla="*/ 4829 w 10000"/>
                <a:gd name="connsiteY259" fmla="*/ 175 h 10000"/>
                <a:gd name="connsiteX260" fmla="*/ 4778 w 10000"/>
                <a:gd name="connsiteY260" fmla="*/ 115 h 10000"/>
                <a:gd name="connsiteX261" fmla="*/ 4708 w 10000"/>
                <a:gd name="connsiteY261" fmla="*/ 77 h 10000"/>
                <a:gd name="connsiteX262" fmla="*/ 4627 w 10000"/>
                <a:gd name="connsiteY262" fmla="*/ 47 h 10000"/>
                <a:gd name="connsiteX263" fmla="*/ 4536 w 10000"/>
                <a:gd name="connsiteY263" fmla="*/ 9 h 10000"/>
                <a:gd name="connsiteX264" fmla="*/ 4425 w 10000"/>
                <a:gd name="connsiteY264" fmla="*/ 0 h 10000"/>
                <a:gd name="connsiteX265" fmla="*/ 4304 w 10000"/>
                <a:gd name="connsiteY265" fmla="*/ 0 h 10000"/>
                <a:gd name="connsiteX266" fmla="*/ 4304 w 10000"/>
                <a:gd name="connsiteY266" fmla="*/ 0 h 10000"/>
                <a:gd name="connsiteX267" fmla="*/ 4304 w 10000"/>
                <a:gd name="connsiteY26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10000" h="10000">
                  <a:moveTo>
                    <a:pt x="4304" y="0"/>
                  </a:moveTo>
                  <a:lnTo>
                    <a:pt x="4304" y="0"/>
                  </a:lnTo>
                  <a:lnTo>
                    <a:pt x="4304" y="0"/>
                  </a:lnTo>
                  <a:lnTo>
                    <a:pt x="4163" y="0"/>
                  </a:lnTo>
                  <a:lnTo>
                    <a:pt x="4002" y="9"/>
                  </a:lnTo>
                  <a:lnTo>
                    <a:pt x="3851" y="30"/>
                  </a:lnTo>
                  <a:lnTo>
                    <a:pt x="3659" y="68"/>
                  </a:lnTo>
                  <a:lnTo>
                    <a:pt x="3659" y="68"/>
                  </a:lnTo>
                  <a:lnTo>
                    <a:pt x="3659" y="68"/>
                  </a:lnTo>
                  <a:lnTo>
                    <a:pt x="3659" y="68"/>
                  </a:lnTo>
                  <a:lnTo>
                    <a:pt x="3649" y="68"/>
                  </a:lnTo>
                  <a:lnTo>
                    <a:pt x="3649" y="68"/>
                  </a:lnTo>
                  <a:lnTo>
                    <a:pt x="3649" y="77"/>
                  </a:lnTo>
                  <a:lnTo>
                    <a:pt x="3649" y="77"/>
                  </a:lnTo>
                  <a:lnTo>
                    <a:pt x="3649" y="77"/>
                  </a:lnTo>
                  <a:lnTo>
                    <a:pt x="3407" y="135"/>
                  </a:lnTo>
                  <a:lnTo>
                    <a:pt x="3216" y="194"/>
                  </a:lnTo>
                  <a:lnTo>
                    <a:pt x="3054" y="272"/>
                  </a:lnTo>
                  <a:lnTo>
                    <a:pt x="2913" y="350"/>
                  </a:lnTo>
                  <a:cubicBezTo>
                    <a:pt x="2886" y="377"/>
                    <a:pt x="2860" y="407"/>
                    <a:pt x="2833" y="436"/>
                  </a:cubicBezTo>
                  <a:cubicBezTo>
                    <a:pt x="2819" y="448"/>
                    <a:pt x="2806" y="462"/>
                    <a:pt x="2792" y="475"/>
                  </a:cubicBezTo>
                  <a:cubicBezTo>
                    <a:pt x="2785" y="491"/>
                    <a:pt x="2779" y="508"/>
                    <a:pt x="2772" y="523"/>
                  </a:cubicBezTo>
                  <a:cubicBezTo>
                    <a:pt x="2759" y="558"/>
                    <a:pt x="2745" y="594"/>
                    <a:pt x="2732" y="628"/>
                  </a:cubicBezTo>
                  <a:cubicBezTo>
                    <a:pt x="2729" y="668"/>
                    <a:pt x="2725" y="706"/>
                    <a:pt x="2722" y="746"/>
                  </a:cubicBezTo>
                  <a:lnTo>
                    <a:pt x="2722" y="746"/>
                  </a:lnTo>
                  <a:cubicBezTo>
                    <a:pt x="2725" y="791"/>
                    <a:pt x="2729" y="837"/>
                    <a:pt x="2732" y="881"/>
                  </a:cubicBezTo>
                  <a:cubicBezTo>
                    <a:pt x="2742" y="924"/>
                    <a:pt x="2752" y="966"/>
                    <a:pt x="2762" y="1008"/>
                  </a:cubicBezTo>
                  <a:cubicBezTo>
                    <a:pt x="2772" y="1055"/>
                    <a:pt x="2782" y="1104"/>
                    <a:pt x="2792" y="1153"/>
                  </a:cubicBezTo>
                  <a:cubicBezTo>
                    <a:pt x="2812" y="1208"/>
                    <a:pt x="2833" y="1262"/>
                    <a:pt x="2853" y="1316"/>
                  </a:cubicBezTo>
                  <a:cubicBezTo>
                    <a:pt x="2897" y="1432"/>
                    <a:pt x="2940" y="1550"/>
                    <a:pt x="2984" y="1666"/>
                  </a:cubicBezTo>
                  <a:lnTo>
                    <a:pt x="3125" y="2093"/>
                  </a:lnTo>
                  <a:lnTo>
                    <a:pt x="3125" y="2093"/>
                  </a:lnTo>
                  <a:lnTo>
                    <a:pt x="3125" y="2093"/>
                  </a:lnTo>
                  <a:lnTo>
                    <a:pt x="3125" y="2104"/>
                  </a:lnTo>
                  <a:lnTo>
                    <a:pt x="3125" y="2104"/>
                  </a:lnTo>
                  <a:cubicBezTo>
                    <a:pt x="3128" y="2107"/>
                    <a:pt x="3132" y="2110"/>
                    <a:pt x="3135" y="2113"/>
                  </a:cubicBezTo>
                  <a:lnTo>
                    <a:pt x="3135" y="2113"/>
                  </a:lnTo>
                  <a:cubicBezTo>
                    <a:pt x="3148" y="2152"/>
                    <a:pt x="3162" y="2191"/>
                    <a:pt x="3175" y="2229"/>
                  </a:cubicBezTo>
                  <a:cubicBezTo>
                    <a:pt x="3182" y="2269"/>
                    <a:pt x="3189" y="2307"/>
                    <a:pt x="3196" y="2346"/>
                  </a:cubicBezTo>
                  <a:cubicBezTo>
                    <a:pt x="3203" y="2380"/>
                    <a:pt x="3209" y="2417"/>
                    <a:pt x="3216" y="2452"/>
                  </a:cubicBezTo>
                  <a:lnTo>
                    <a:pt x="3216" y="2550"/>
                  </a:lnTo>
                  <a:cubicBezTo>
                    <a:pt x="3209" y="2574"/>
                    <a:pt x="3203" y="2600"/>
                    <a:pt x="3196" y="2626"/>
                  </a:cubicBezTo>
                  <a:cubicBezTo>
                    <a:pt x="3189" y="2652"/>
                    <a:pt x="3182" y="2677"/>
                    <a:pt x="3175" y="2703"/>
                  </a:cubicBezTo>
                  <a:lnTo>
                    <a:pt x="3145" y="2763"/>
                  </a:lnTo>
                  <a:cubicBezTo>
                    <a:pt x="3132" y="2779"/>
                    <a:pt x="3118" y="2795"/>
                    <a:pt x="3105" y="2811"/>
                  </a:cubicBezTo>
                  <a:cubicBezTo>
                    <a:pt x="3092" y="2824"/>
                    <a:pt x="3078" y="2836"/>
                    <a:pt x="3065" y="2849"/>
                  </a:cubicBezTo>
                  <a:cubicBezTo>
                    <a:pt x="3045" y="2862"/>
                    <a:pt x="3024" y="2876"/>
                    <a:pt x="3004" y="2888"/>
                  </a:cubicBezTo>
                  <a:cubicBezTo>
                    <a:pt x="2984" y="2897"/>
                    <a:pt x="2964" y="2908"/>
                    <a:pt x="2944" y="2917"/>
                  </a:cubicBezTo>
                  <a:cubicBezTo>
                    <a:pt x="2920" y="2923"/>
                    <a:pt x="2897" y="2930"/>
                    <a:pt x="2873" y="2936"/>
                  </a:cubicBezTo>
                  <a:lnTo>
                    <a:pt x="2722" y="2955"/>
                  </a:lnTo>
                  <a:lnTo>
                    <a:pt x="2550" y="2975"/>
                  </a:lnTo>
                  <a:lnTo>
                    <a:pt x="2550" y="2975"/>
                  </a:lnTo>
                  <a:lnTo>
                    <a:pt x="2550" y="2975"/>
                  </a:lnTo>
                  <a:lnTo>
                    <a:pt x="2550" y="2975"/>
                  </a:lnTo>
                  <a:lnTo>
                    <a:pt x="2550" y="2975"/>
                  </a:lnTo>
                  <a:lnTo>
                    <a:pt x="2550" y="2975"/>
                  </a:lnTo>
                  <a:lnTo>
                    <a:pt x="2550" y="2975"/>
                  </a:lnTo>
                  <a:lnTo>
                    <a:pt x="2550" y="2975"/>
                  </a:lnTo>
                  <a:lnTo>
                    <a:pt x="2339" y="2975"/>
                  </a:lnTo>
                  <a:lnTo>
                    <a:pt x="2127" y="2946"/>
                  </a:lnTo>
                  <a:lnTo>
                    <a:pt x="2127" y="2946"/>
                  </a:lnTo>
                  <a:lnTo>
                    <a:pt x="1804" y="2917"/>
                  </a:lnTo>
                  <a:lnTo>
                    <a:pt x="1502" y="2897"/>
                  </a:lnTo>
                  <a:lnTo>
                    <a:pt x="1502" y="2897"/>
                  </a:lnTo>
                  <a:lnTo>
                    <a:pt x="1230" y="2888"/>
                  </a:lnTo>
                  <a:lnTo>
                    <a:pt x="867" y="2868"/>
                  </a:lnTo>
                  <a:lnTo>
                    <a:pt x="0" y="2781"/>
                  </a:lnTo>
                  <a:lnTo>
                    <a:pt x="0" y="10000"/>
                  </a:lnTo>
                  <a:lnTo>
                    <a:pt x="9990" y="10000"/>
                  </a:lnTo>
                  <a:lnTo>
                    <a:pt x="9990" y="10000"/>
                  </a:lnTo>
                  <a:cubicBezTo>
                    <a:pt x="9990" y="9974"/>
                    <a:pt x="9988" y="9934"/>
                    <a:pt x="9990" y="9847"/>
                  </a:cubicBezTo>
                  <a:cubicBezTo>
                    <a:pt x="9993" y="9722"/>
                    <a:pt x="9997" y="9600"/>
                    <a:pt x="10000" y="9477"/>
                  </a:cubicBezTo>
                  <a:lnTo>
                    <a:pt x="9970" y="9168"/>
                  </a:lnTo>
                  <a:cubicBezTo>
                    <a:pt x="9960" y="9077"/>
                    <a:pt x="9950" y="8985"/>
                    <a:pt x="9940" y="8895"/>
                  </a:cubicBezTo>
                  <a:cubicBezTo>
                    <a:pt x="9920" y="8820"/>
                    <a:pt x="9899" y="8747"/>
                    <a:pt x="9879" y="8673"/>
                  </a:cubicBezTo>
                  <a:cubicBezTo>
                    <a:pt x="9852" y="8605"/>
                    <a:pt x="9825" y="8538"/>
                    <a:pt x="9798" y="8470"/>
                  </a:cubicBezTo>
                  <a:cubicBezTo>
                    <a:pt x="9771" y="8418"/>
                    <a:pt x="9745" y="8365"/>
                    <a:pt x="9718" y="8314"/>
                  </a:cubicBezTo>
                  <a:cubicBezTo>
                    <a:pt x="9684" y="8273"/>
                    <a:pt x="9651" y="8231"/>
                    <a:pt x="9617" y="8188"/>
                  </a:cubicBezTo>
                  <a:lnTo>
                    <a:pt x="9506" y="8091"/>
                  </a:lnTo>
                  <a:lnTo>
                    <a:pt x="9395" y="8024"/>
                  </a:lnTo>
                  <a:cubicBezTo>
                    <a:pt x="9355" y="8007"/>
                    <a:pt x="9314" y="7992"/>
                    <a:pt x="9274" y="7976"/>
                  </a:cubicBezTo>
                  <a:cubicBezTo>
                    <a:pt x="9234" y="7966"/>
                    <a:pt x="9193" y="7957"/>
                    <a:pt x="9153" y="7947"/>
                  </a:cubicBezTo>
                  <a:lnTo>
                    <a:pt x="9022" y="7926"/>
                  </a:lnTo>
                  <a:lnTo>
                    <a:pt x="8901" y="7926"/>
                  </a:lnTo>
                  <a:lnTo>
                    <a:pt x="8901" y="7926"/>
                  </a:lnTo>
                  <a:lnTo>
                    <a:pt x="8901" y="7926"/>
                  </a:lnTo>
                  <a:lnTo>
                    <a:pt x="8901" y="7926"/>
                  </a:lnTo>
                  <a:lnTo>
                    <a:pt x="8901" y="7926"/>
                  </a:lnTo>
                  <a:lnTo>
                    <a:pt x="8901" y="7926"/>
                  </a:lnTo>
                  <a:lnTo>
                    <a:pt x="8700" y="7926"/>
                  </a:lnTo>
                  <a:lnTo>
                    <a:pt x="8528" y="7947"/>
                  </a:lnTo>
                  <a:lnTo>
                    <a:pt x="8528" y="7947"/>
                  </a:lnTo>
                  <a:lnTo>
                    <a:pt x="8528" y="7947"/>
                  </a:lnTo>
                  <a:lnTo>
                    <a:pt x="8528" y="7947"/>
                  </a:lnTo>
                  <a:cubicBezTo>
                    <a:pt x="8525" y="7950"/>
                    <a:pt x="8521" y="7952"/>
                    <a:pt x="8518" y="7955"/>
                  </a:cubicBezTo>
                  <a:lnTo>
                    <a:pt x="8518" y="7955"/>
                  </a:lnTo>
                  <a:lnTo>
                    <a:pt x="8135" y="8024"/>
                  </a:lnTo>
                  <a:lnTo>
                    <a:pt x="7671" y="8139"/>
                  </a:lnTo>
                  <a:lnTo>
                    <a:pt x="7671" y="8139"/>
                  </a:lnTo>
                  <a:lnTo>
                    <a:pt x="7671" y="8139"/>
                  </a:lnTo>
                  <a:lnTo>
                    <a:pt x="7671" y="8139"/>
                  </a:lnTo>
                  <a:lnTo>
                    <a:pt x="7661" y="8139"/>
                  </a:lnTo>
                  <a:lnTo>
                    <a:pt x="7661" y="8139"/>
                  </a:lnTo>
                  <a:lnTo>
                    <a:pt x="7450" y="8188"/>
                  </a:lnTo>
                  <a:lnTo>
                    <a:pt x="7248" y="8237"/>
                  </a:lnTo>
                  <a:lnTo>
                    <a:pt x="7036" y="8275"/>
                  </a:lnTo>
                  <a:lnTo>
                    <a:pt x="6835" y="8275"/>
                  </a:lnTo>
                  <a:lnTo>
                    <a:pt x="6835" y="8275"/>
                  </a:lnTo>
                  <a:lnTo>
                    <a:pt x="6835" y="8275"/>
                  </a:lnTo>
                  <a:lnTo>
                    <a:pt x="6835" y="8275"/>
                  </a:lnTo>
                  <a:lnTo>
                    <a:pt x="6835" y="8275"/>
                  </a:lnTo>
                  <a:lnTo>
                    <a:pt x="6835" y="8275"/>
                  </a:lnTo>
                  <a:lnTo>
                    <a:pt x="6835" y="8275"/>
                  </a:lnTo>
                  <a:lnTo>
                    <a:pt x="6835" y="8275"/>
                  </a:lnTo>
                  <a:lnTo>
                    <a:pt x="6663" y="8275"/>
                  </a:lnTo>
                  <a:lnTo>
                    <a:pt x="6512" y="8237"/>
                  </a:lnTo>
                  <a:cubicBezTo>
                    <a:pt x="6489" y="8226"/>
                    <a:pt x="6465" y="8217"/>
                    <a:pt x="6442" y="8207"/>
                  </a:cubicBezTo>
                  <a:cubicBezTo>
                    <a:pt x="6422" y="8198"/>
                    <a:pt x="6401" y="8188"/>
                    <a:pt x="6381" y="8177"/>
                  </a:cubicBezTo>
                  <a:cubicBezTo>
                    <a:pt x="6361" y="8165"/>
                    <a:pt x="6341" y="8151"/>
                    <a:pt x="6321" y="8139"/>
                  </a:cubicBezTo>
                  <a:cubicBezTo>
                    <a:pt x="6304" y="8124"/>
                    <a:pt x="6287" y="8106"/>
                    <a:pt x="6270" y="8091"/>
                  </a:cubicBezTo>
                  <a:lnTo>
                    <a:pt x="6220" y="8032"/>
                  </a:lnTo>
                  <a:cubicBezTo>
                    <a:pt x="6203" y="8009"/>
                    <a:pt x="6186" y="7988"/>
                    <a:pt x="6169" y="7965"/>
                  </a:cubicBezTo>
                  <a:cubicBezTo>
                    <a:pt x="6162" y="7943"/>
                    <a:pt x="6156" y="7920"/>
                    <a:pt x="6149" y="7898"/>
                  </a:cubicBezTo>
                  <a:cubicBezTo>
                    <a:pt x="6136" y="7868"/>
                    <a:pt x="6122" y="7838"/>
                    <a:pt x="6109" y="7810"/>
                  </a:cubicBezTo>
                  <a:cubicBezTo>
                    <a:pt x="6106" y="7780"/>
                    <a:pt x="6102" y="7752"/>
                    <a:pt x="6099" y="7723"/>
                  </a:cubicBezTo>
                  <a:cubicBezTo>
                    <a:pt x="6096" y="7688"/>
                    <a:pt x="6092" y="7653"/>
                    <a:pt x="6089" y="7617"/>
                  </a:cubicBezTo>
                  <a:lnTo>
                    <a:pt x="6089" y="7501"/>
                  </a:lnTo>
                  <a:lnTo>
                    <a:pt x="6089" y="7374"/>
                  </a:lnTo>
                  <a:lnTo>
                    <a:pt x="6089" y="7374"/>
                  </a:lnTo>
                  <a:lnTo>
                    <a:pt x="6089" y="7374"/>
                  </a:lnTo>
                  <a:lnTo>
                    <a:pt x="6089" y="7374"/>
                  </a:lnTo>
                  <a:lnTo>
                    <a:pt x="6089" y="7344"/>
                  </a:lnTo>
                  <a:lnTo>
                    <a:pt x="6089" y="7344"/>
                  </a:lnTo>
                  <a:cubicBezTo>
                    <a:pt x="6102" y="7235"/>
                    <a:pt x="6116" y="7125"/>
                    <a:pt x="6129" y="7016"/>
                  </a:cubicBezTo>
                  <a:cubicBezTo>
                    <a:pt x="6146" y="6929"/>
                    <a:pt x="6162" y="6841"/>
                    <a:pt x="6179" y="6754"/>
                  </a:cubicBezTo>
                  <a:cubicBezTo>
                    <a:pt x="6199" y="6680"/>
                    <a:pt x="6220" y="6606"/>
                    <a:pt x="6240" y="6531"/>
                  </a:cubicBezTo>
                  <a:cubicBezTo>
                    <a:pt x="6253" y="6505"/>
                    <a:pt x="6267" y="6479"/>
                    <a:pt x="6280" y="6453"/>
                  </a:cubicBezTo>
                  <a:cubicBezTo>
                    <a:pt x="6294" y="6425"/>
                    <a:pt x="6307" y="6396"/>
                    <a:pt x="6321" y="6366"/>
                  </a:cubicBezTo>
                  <a:cubicBezTo>
                    <a:pt x="6331" y="6348"/>
                    <a:pt x="6341" y="6327"/>
                    <a:pt x="6351" y="6309"/>
                  </a:cubicBezTo>
                  <a:lnTo>
                    <a:pt x="6401" y="6250"/>
                  </a:lnTo>
                  <a:cubicBezTo>
                    <a:pt x="6418" y="6235"/>
                    <a:pt x="6435" y="6218"/>
                    <a:pt x="6452" y="6202"/>
                  </a:cubicBezTo>
                  <a:cubicBezTo>
                    <a:pt x="6472" y="6190"/>
                    <a:pt x="6492" y="6175"/>
                    <a:pt x="6512" y="6163"/>
                  </a:cubicBezTo>
                  <a:cubicBezTo>
                    <a:pt x="6529" y="6154"/>
                    <a:pt x="6546" y="6143"/>
                    <a:pt x="6563" y="6134"/>
                  </a:cubicBezTo>
                  <a:lnTo>
                    <a:pt x="6623" y="6125"/>
                  </a:lnTo>
                  <a:lnTo>
                    <a:pt x="6694" y="6105"/>
                  </a:lnTo>
                  <a:lnTo>
                    <a:pt x="6774" y="6096"/>
                  </a:lnTo>
                  <a:lnTo>
                    <a:pt x="6774" y="6096"/>
                  </a:lnTo>
                  <a:lnTo>
                    <a:pt x="6774" y="6096"/>
                  </a:lnTo>
                  <a:lnTo>
                    <a:pt x="6774" y="6096"/>
                  </a:lnTo>
                  <a:lnTo>
                    <a:pt x="6774" y="6096"/>
                  </a:lnTo>
                  <a:lnTo>
                    <a:pt x="6774" y="6096"/>
                  </a:lnTo>
                  <a:lnTo>
                    <a:pt x="6774" y="6096"/>
                  </a:lnTo>
                  <a:lnTo>
                    <a:pt x="6774" y="6096"/>
                  </a:lnTo>
                  <a:lnTo>
                    <a:pt x="6875" y="6105"/>
                  </a:lnTo>
                  <a:lnTo>
                    <a:pt x="7006" y="6134"/>
                  </a:lnTo>
                  <a:lnTo>
                    <a:pt x="7137" y="6154"/>
                  </a:lnTo>
                  <a:cubicBezTo>
                    <a:pt x="7181" y="6169"/>
                    <a:pt x="7224" y="6187"/>
                    <a:pt x="7268" y="6202"/>
                  </a:cubicBezTo>
                  <a:lnTo>
                    <a:pt x="7601" y="6318"/>
                  </a:lnTo>
                  <a:lnTo>
                    <a:pt x="7964" y="6464"/>
                  </a:lnTo>
                  <a:lnTo>
                    <a:pt x="7964" y="6464"/>
                  </a:lnTo>
                  <a:lnTo>
                    <a:pt x="7984" y="6464"/>
                  </a:lnTo>
                  <a:lnTo>
                    <a:pt x="7984" y="6464"/>
                  </a:lnTo>
                  <a:lnTo>
                    <a:pt x="7994" y="6464"/>
                  </a:lnTo>
                  <a:lnTo>
                    <a:pt x="7994" y="6464"/>
                  </a:lnTo>
                  <a:lnTo>
                    <a:pt x="8216" y="6540"/>
                  </a:lnTo>
                  <a:lnTo>
                    <a:pt x="8407" y="6601"/>
                  </a:lnTo>
                  <a:lnTo>
                    <a:pt x="8599" y="6639"/>
                  </a:lnTo>
                  <a:lnTo>
                    <a:pt x="8770" y="6648"/>
                  </a:lnTo>
                  <a:lnTo>
                    <a:pt x="8770" y="6648"/>
                  </a:lnTo>
                  <a:lnTo>
                    <a:pt x="8770" y="6648"/>
                  </a:lnTo>
                  <a:lnTo>
                    <a:pt x="8770" y="6648"/>
                  </a:lnTo>
                  <a:lnTo>
                    <a:pt x="8770" y="6648"/>
                  </a:lnTo>
                  <a:lnTo>
                    <a:pt x="8770" y="6648"/>
                  </a:lnTo>
                  <a:lnTo>
                    <a:pt x="8911" y="6639"/>
                  </a:lnTo>
                  <a:cubicBezTo>
                    <a:pt x="8951" y="6625"/>
                    <a:pt x="8992" y="6613"/>
                    <a:pt x="9032" y="6601"/>
                  </a:cubicBezTo>
                  <a:cubicBezTo>
                    <a:pt x="9052" y="6595"/>
                    <a:pt x="9073" y="6585"/>
                    <a:pt x="9093" y="6578"/>
                  </a:cubicBezTo>
                  <a:cubicBezTo>
                    <a:pt x="9110" y="6570"/>
                    <a:pt x="9126" y="6560"/>
                    <a:pt x="9143" y="6550"/>
                  </a:cubicBezTo>
                  <a:cubicBezTo>
                    <a:pt x="9160" y="6540"/>
                    <a:pt x="9177" y="6532"/>
                    <a:pt x="9194" y="6522"/>
                  </a:cubicBezTo>
                  <a:cubicBezTo>
                    <a:pt x="9211" y="6506"/>
                    <a:pt x="9227" y="6489"/>
                    <a:pt x="9244" y="6473"/>
                  </a:cubicBezTo>
                  <a:cubicBezTo>
                    <a:pt x="9254" y="6458"/>
                    <a:pt x="9264" y="6440"/>
                    <a:pt x="9274" y="6426"/>
                  </a:cubicBezTo>
                  <a:cubicBezTo>
                    <a:pt x="9288" y="6406"/>
                    <a:pt x="9301" y="6386"/>
                    <a:pt x="9315" y="6366"/>
                  </a:cubicBezTo>
                  <a:cubicBezTo>
                    <a:pt x="9335" y="6322"/>
                    <a:pt x="9355" y="6277"/>
                    <a:pt x="9375" y="6232"/>
                  </a:cubicBezTo>
                  <a:cubicBezTo>
                    <a:pt x="9392" y="6169"/>
                    <a:pt x="9408" y="6108"/>
                    <a:pt x="9425" y="6047"/>
                  </a:cubicBezTo>
                  <a:cubicBezTo>
                    <a:pt x="9432" y="5984"/>
                    <a:pt x="9439" y="5917"/>
                    <a:pt x="9446" y="5853"/>
                  </a:cubicBezTo>
                  <a:cubicBezTo>
                    <a:pt x="9449" y="5770"/>
                    <a:pt x="9453" y="5685"/>
                    <a:pt x="9456" y="5600"/>
                  </a:cubicBezTo>
                  <a:cubicBezTo>
                    <a:pt x="9453" y="5511"/>
                    <a:pt x="9449" y="5419"/>
                    <a:pt x="9446" y="5330"/>
                  </a:cubicBezTo>
                  <a:cubicBezTo>
                    <a:pt x="9436" y="5225"/>
                    <a:pt x="9425" y="5123"/>
                    <a:pt x="9415" y="5020"/>
                  </a:cubicBezTo>
                  <a:cubicBezTo>
                    <a:pt x="9398" y="4896"/>
                    <a:pt x="9382" y="4774"/>
                    <a:pt x="9365" y="4650"/>
                  </a:cubicBezTo>
                  <a:cubicBezTo>
                    <a:pt x="9338" y="4519"/>
                    <a:pt x="9311" y="4386"/>
                    <a:pt x="9284" y="4254"/>
                  </a:cubicBezTo>
                  <a:cubicBezTo>
                    <a:pt x="9257" y="4098"/>
                    <a:pt x="9231" y="3944"/>
                    <a:pt x="9204" y="3789"/>
                  </a:cubicBezTo>
                  <a:cubicBezTo>
                    <a:pt x="9164" y="3627"/>
                    <a:pt x="9123" y="3466"/>
                    <a:pt x="9083" y="3304"/>
                  </a:cubicBezTo>
                  <a:cubicBezTo>
                    <a:pt x="9032" y="3124"/>
                    <a:pt x="8982" y="2943"/>
                    <a:pt x="8931" y="2763"/>
                  </a:cubicBezTo>
                  <a:lnTo>
                    <a:pt x="8931" y="2763"/>
                  </a:lnTo>
                  <a:lnTo>
                    <a:pt x="8931" y="2723"/>
                  </a:lnTo>
                  <a:lnTo>
                    <a:pt x="8931" y="2723"/>
                  </a:lnTo>
                  <a:lnTo>
                    <a:pt x="8921" y="2713"/>
                  </a:lnTo>
                  <a:lnTo>
                    <a:pt x="8921" y="2713"/>
                  </a:lnTo>
                  <a:cubicBezTo>
                    <a:pt x="8918" y="2698"/>
                    <a:pt x="8914" y="2680"/>
                    <a:pt x="8911" y="2665"/>
                  </a:cubicBezTo>
                  <a:lnTo>
                    <a:pt x="8911" y="2665"/>
                  </a:lnTo>
                  <a:lnTo>
                    <a:pt x="8911" y="2656"/>
                  </a:lnTo>
                  <a:lnTo>
                    <a:pt x="8911" y="2656"/>
                  </a:lnTo>
                  <a:lnTo>
                    <a:pt x="8911" y="2656"/>
                  </a:lnTo>
                  <a:lnTo>
                    <a:pt x="8911" y="2656"/>
                  </a:lnTo>
                  <a:lnTo>
                    <a:pt x="8478" y="2685"/>
                  </a:lnTo>
                  <a:lnTo>
                    <a:pt x="8044" y="2723"/>
                  </a:lnTo>
                  <a:lnTo>
                    <a:pt x="7147" y="2819"/>
                  </a:lnTo>
                  <a:lnTo>
                    <a:pt x="6300" y="2917"/>
                  </a:lnTo>
                  <a:lnTo>
                    <a:pt x="5917" y="2946"/>
                  </a:lnTo>
                  <a:lnTo>
                    <a:pt x="5554" y="2975"/>
                  </a:lnTo>
                  <a:lnTo>
                    <a:pt x="5554" y="2975"/>
                  </a:lnTo>
                  <a:lnTo>
                    <a:pt x="5484" y="2975"/>
                  </a:lnTo>
                  <a:lnTo>
                    <a:pt x="5484" y="2975"/>
                  </a:lnTo>
                  <a:lnTo>
                    <a:pt x="5484" y="2975"/>
                  </a:lnTo>
                  <a:lnTo>
                    <a:pt x="5484" y="2975"/>
                  </a:lnTo>
                  <a:lnTo>
                    <a:pt x="5484" y="2975"/>
                  </a:lnTo>
                  <a:lnTo>
                    <a:pt x="5484" y="2975"/>
                  </a:lnTo>
                  <a:lnTo>
                    <a:pt x="5484" y="2975"/>
                  </a:lnTo>
                  <a:lnTo>
                    <a:pt x="5313" y="2955"/>
                  </a:lnTo>
                  <a:lnTo>
                    <a:pt x="5151" y="2927"/>
                  </a:lnTo>
                  <a:cubicBezTo>
                    <a:pt x="5111" y="2907"/>
                    <a:pt x="5070" y="2888"/>
                    <a:pt x="5030" y="2868"/>
                  </a:cubicBezTo>
                  <a:lnTo>
                    <a:pt x="4919" y="2790"/>
                  </a:lnTo>
                  <a:cubicBezTo>
                    <a:pt x="4889" y="2762"/>
                    <a:pt x="4859" y="2734"/>
                    <a:pt x="4829" y="2703"/>
                  </a:cubicBezTo>
                  <a:cubicBezTo>
                    <a:pt x="4802" y="2667"/>
                    <a:pt x="4775" y="2633"/>
                    <a:pt x="4748" y="2597"/>
                  </a:cubicBezTo>
                  <a:cubicBezTo>
                    <a:pt x="4735" y="2559"/>
                    <a:pt x="4721" y="2520"/>
                    <a:pt x="4708" y="2482"/>
                  </a:cubicBezTo>
                  <a:cubicBezTo>
                    <a:pt x="4694" y="2436"/>
                    <a:pt x="4681" y="2390"/>
                    <a:pt x="4667" y="2346"/>
                  </a:cubicBezTo>
                  <a:cubicBezTo>
                    <a:pt x="4657" y="2300"/>
                    <a:pt x="4647" y="2254"/>
                    <a:pt x="4637" y="2210"/>
                  </a:cubicBezTo>
                  <a:cubicBezTo>
                    <a:pt x="4634" y="2161"/>
                    <a:pt x="4630" y="2113"/>
                    <a:pt x="4627" y="2065"/>
                  </a:cubicBezTo>
                  <a:lnTo>
                    <a:pt x="4627" y="1909"/>
                  </a:lnTo>
                  <a:cubicBezTo>
                    <a:pt x="4630" y="1862"/>
                    <a:pt x="4634" y="1811"/>
                    <a:pt x="4637" y="1762"/>
                  </a:cubicBezTo>
                  <a:cubicBezTo>
                    <a:pt x="4647" y="1707"/>
                    <a:pt x="4657" y="1654"/>
                    <a:pt x="4667" y="1598"/>
                  </a:cubicBezTo>
                  <a:cubicBezTo>
                    <a:pt x="4674" y="1547"/>
                    <a:pt x="4681" y="1495"/>
                    <a:pt x="4688" y="1443"/>
                  </a:cubicBezTo>
                  <a:cubicBezTo>
                    <a:pt x="4701" y="1391"/>
                    <a:pt x="4715" y="1341"/>
                    <a:pt x="4728" y="1289"/>
                  </a:cubicBezTo>
                  <a:cubicBezTo>
                    <a:pt x="4745" y="1237"/>
                    <a:pt x="4761" y="1185"/>
                    <a:pt x="4778" y="1134"/>
                  </a:cubicBezTo>
                  <a:lnTo>
                    <a:pt x="4778" y="1134"/>
                  </a:lnTo>
                  <a:lnTo>
                    <a:pt x="4778" y="1134"/>
                  </a:lnTo>
                  <a:lnTo>
                    <a:pt x="4778" y="1134"/>
                  </a:lnTo>
                  <a:lnTo>
                    <a:pt x="4778" y="1134"/>
                  </a:lnTo>
                  <a:lnTo>
                    <a:pt x="4778" y="1134"/>
                  </a:lnTo>
                  <a:cubicBezTo>
                    <a:pt x="4781" y="1131"/>
                    <a:pt x="4785" y="1128"/>
                    <a:pt x="4788" y="1123"/>
                  </a:cubicBezTo>
                  <a:lnTo>
                    <a:pt x="4788" y="1123"/>
                  </a:lnTo>
                  <a:lnTo>
                    <a:pt x="4788" y="1123"/>
                  </a:lnTo>
                  <a:lnTo>
                    <a:pt x="4788" y="1123"/>
                  </a:lnTo>
                  <a:lnTo>
                    <a:pt x="4788" y="1114"/>
                  </a:lnTo>
                  <a:lnTo>
                    <a:pt x="4788" y="1114"/>
                  </a:lnTo>
                  <a:lnTo>
                    <a:pt x="4788" y="1114"/>
                  </a:lnTo>
                  <a:lnTo>
                    <a:pt x="4788" y="1114"/>
                  </a:lnTo>
                  <a:lnTo>
                    <a:pt x="4788" y="1104"/>
                  </a:lnTo>
                  <a:lnTo>
                    <a:pt x="4788" y="1104"/>
                  </a:lnTo>
                  <a:lnTo>
                    <a:pt x="4788" y="1104"/>
                  </a:lnTo>
                  <a:lnTo>
                    <a:pt x="4788" y="1104"/>
                  </a:lnTo>
                  <a:lnTo>
                    <a:pt x="4788" y="1094"/>
                  </a:lnTo>
                  <a:lnTo>
                    <a:pt x="4788" y="1094"/>
                  </a:lnTo>
                  <a:cubicBezTo>
                    <a:pt x="4812" y="1014"/>
                    <a:pt x="4835" y="933"/>
                    <a:pt x="4859" y="853"/>
                  </a:cubicBezTo>
                  <a:cubicBezTo>
                    <a:pt x="4876" y="781"/>
                    <a:pt x="4892" y="710"/>
                    <a:pt x="4909" y="640"/>
                  </a:cubicBezTo>
                  <a:cubicBezTo>
                    <a:pt x="4912" y="611"/>
                    <a:pt x="4916" y="582"/>
                    <a:pt x="4919" y="553"/>
                  </a:cubicBezTo>
                  <a:lnTo>
                    <a:pt x="4919" y="454"/>
                  </a:lnTo>
                  <a:cubicBezTo>
                    <a:pt x="4916" y="429"/>
                    <a:pt x="4912" y="404"/>
                    <a:pt x="4909" y="377"/>
                  </a:cubicBezTo>
                  <a:cubicBezTo>
                    <a:pt x="4906" y="353"/>
                    <a:pt x="4902" y="326"/>
                    <a:pt x="4899" y="300"/>
                  </a:cubicBezTo>
                  <a:cubicBezTo>
                    <a:pt x="4886" y="278"/>
                    <a:pt x="4872" y="256"/>
                    <a:pt x="4859" y="233"/>
                  </a:cubicBezTo>
                  <a:cubicBezTo>
                    <a:pt x="4849" y="214"/>
                    <a:pt x="4839" y="194"/>
                    <a:pt x="4829" y="175"/>
                  </a:cubicBezTo>
                  <a:lnTo>
                    <a:pt x="4778" y="115"/>
                  </a:lnTo>
                  <a:cubicBezTo>
                    <a:pt x="4755" y="103"/>
                    <a:pt x="4731" y="90"/>
                    <a:pt x="4708" y="77"/>
                  </a:cubicBezTo>
                  <a:cubicBezTo>
                    <a:pt x="4681" y="68"/>
                    <a:pt x="4654" y="59"/>
                    <a:pt x="4627" y="47"/>
                  </a:cubicBezTo>
                  <a:cubicBezTo>
                    <a:pt x="4597" y="35"/>
                    <a:pt x="4566" y="24"/>
                    <a:pt x="4536" y="9"/>
                  </a:cubicBezTo>
                  <a:lnTo>
                    <a:pt x="4425" y="0"/>
                  </a:lnTo>
                  <a:lnTo>
                    <a:pt x="4304" y="0"/>
                  </a:lnTo>
                  <a:lnTo>
                    <a:pt x="4304" y="0"/>
                  </a:lnTo>
                  <a:lnTo>
                    <a:pt x="4304" y="0"/>
                  </a:lnTo>
                  <a:close/>
                </a:path>
              </a:pathLst>
            </a:custGeom>
            <a:solidFill>
              <a:schemeClr val="accent3"/>
            </a:solidFill>
            <a:ln w="63500">
              <a:noFill/>
            </a:ln>
            <a:extLst/>
          </p:spPr>
          <p:txBody>
            <a:bodyPr vert="horz" wrap="square" lIns="91411" tIns="45706" rIns="91411" bIns="45706" numCol="1" anchor="t" anchorCtr="0" compatLnSpc="1">
              <a:prstTxWarp prst="textNoShape">
                <a:avLst/>
              </a:prstTxWarp>
            </a:bodyPr>
            <a:lstStyle/>
            <a:p>
              <a:endParaRPr lang="fr-FR" sz="1799"/>
            </a:p>
          </p:txBody>
        </p:sp>
        <p:grpSp>
          <p:nvGrpSpPr>
            <p:cNvPr id="6" name="组合 4"/>
            <p:cNvGrpSpPr/>
            <p:nvPr/>
          </p:nvGrpSpPr>
          <p:grpSpPr>
            <a:xfrm>
              <a:off x="6251216" y="4497769"/>
              <a:ext cx="427037" cy="425450"/>
              <a:chOff x="6750089" y="5641123"/>
              <a:chExt cx="427037" cy="425450"/>
            </a:xfrm>
          </p:grpSpPr>
          <p:sp>
            <p:nvSpPr>
              <p:cNvPr id="81" name="Freeform 47"/>
              <p:cNvSpPr>
                <a:spLocks/>
              </p:cNvSpPr>
              <p:nvPr/>
            </p:nvSpPr>
            <p:spPr bwMode="auto">
              <a:xfrm>
                <a:off x="6750089" y="6012598"/>
                <a:ext cx="427037" cy="53975"/>
              </a:xfrm>
              <a:custGeom>
                <a:avLst/>
                <a:gdLst>
                  <a:gd name="T0" fmla="*/ 88 w 88"/>
                  <a:gd name="T1" fmla="*/ 6 h 11"/>
                  <a:gd name="T2" fmla="*/ 83 w 88"/>
                  <a:gd name="T3" fmla="*/ 11 h 11"/>
                  <a:gd name="T4" fmla="*/ 5 w 88"/>
                  <a:gd name="T5" fmla="*/ 11 h 11"/>
                  <a:gd name="T6" fmla="*/ 0 w 88"/>
                  <a:gd name="T7" fmla="*/ 6 h 11"/>
                  <a:gd name="T8" fmla="*/ 0 w 88"/>
                  <a:gd name="T9" fmla="*/ 6 h 11"/>
                  <a:gd name="T10" fmla="*/ 5 w 88"/>
                  <a:gd name="T11" fmla="*/ 0 h 11"/>
                  <a:gd name="T12" fmla="*/ 83 w 88"/>
                  <a:gd name="T13" fmla="*/ 0 h 11"/>
                  <a:gd name="T14" fmla="*/ 88 w 8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1">
                    <a:moveTo>
                      <a:pt x="88" y="6"/>
                    </a:moveTo>
                    <a:cubicBezTo>
                      <a:pt x="88" y="9"/>
                      <a:pt x="86" y="11"/>
                      <a:pt x="83" y="11"/>
                    </a:cubicBezTo>
                    <a:cubicBezTo>
                      <a:pt x="5" y="11"/>
                      <a:pt x="5" y="11"/>
                      <a:pt x="5" y="11"/>
                    </a:cubicBezTo>
                    <a:cubicBezTo>
                      <a:pt x="2" y="11"/>
                      <a:pt x="0" y="9"/>
                      <a:pt x="0" y="6"/>
                    </a:cubicBezTo>
                    <a:cubicBezTo>
                      <a:pt x="0" y="6"/>
                      <a:pt x="0" y="6"/>
                      <a:pt x="0" y="6"/>
                    </a:cubicBezTo>
                    <a:cubicBezTo>
                      <a:pt x="0" y="3"/>
                      <a:pt x="2" y="0"/>
                      <a:pt x="5" y="0"/>
                    </a:cubicBezTo>
                    <a:cubicBezTo>
                      <a:pt x="83" y="0"/>
                      <a:pt x="83" y="0"/>
                      <a:pt x="83" y="0"/>
                    </a:cubicBezTo>
                    <a:cubicBezTo>
                      <a:pt x="86" y="0"/>
                      <a:pt x="88" y="3"/>
                      <a:pt x="88" y="6"/>
                    </a:cubicBez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sp>
            <p:nvSpPr>
              <p:cNvPr id="82" name="Freeform 48"/>
              <p:cNvSpPr>
                <a:spLocks/>
              </p:cNvSpPr>
              <p:nvPr/>
            </p:nvSpPr>
            <p:spPr bwMode="auto">
              <a:xfrm>
                <a:off x="6789776" y="5641123"/>
                <a:ext cx="193675" cy="193675"/>
              </a:xfrm>
              <a:custGeom>
                <a:avLst/>
                <a:gdLst>
                  <a:gd name="T0" fmla="*/ 38 w 40"/>
                  <a:gd name="T1" fmla="*/ 0 h 40"/>
                  <a:gd name="T2" fmla="*/ 19 w 40"/>
                  <a:gd name="T3" fmla="*/ 0 h 40"/>
                  <a:gd name="T4" fmla="*/ 18 w 40"/>
                  <a:gd name="T5" fmla="*/ 3 h 40"/>
                  <a:gd name="T6" fmla="*/ 22 w 40"/>
                  <a:gd name="T7" fmla="*/ 7 h 40"/>
                  <a:gd name="T8" fmla="*/ 1 w 40"/>
                  <a:gd name="T9" fmla="*/ 27 h 40"/>
                  <a:gd name="T10" fmla="*/ 1 w 40"/>
                  <a:gd name="T11" fmla="*/ 34 h 40"/>
                  <a:gd name="T12" fmla="*/ 5 w 40"/>
                  <a:gd name="T13" fmla="*/ 38 h 40"/>
                  <a:gd name="T14" fmla="*/ 12 w 40"/>
                  <a:gd name="T15" fmla="*/ 38 h 40"/>
                  <a:gd name="T16" fmla="*/ 32 w 40"/>
                  <a:gd name="T17" fmla="*/ 17 h 40"/>
                  <a:gd name="T18" fmla="*/ 36 w 40"/>
                  <a:gd name="T19" fmla="*/ 21 h 40"/>
                  <a:gd name="T20" fmla="*/ 40 w 40"/>
                  <a:gd name="T21" fmla="*/ 20 h 40"/>
                  <a:gd name="T22" fmla="*/ 40 w 40"/>
                  <a:gd name="T23" fmla="*/ 2 h 40"/>
                  <a:gd name="T24" fmla="*/ 38 w 40"/>
                  <a:gd name="T25" fmla="*/ 0 h 40"/>
                  <a:gd name="T26" fmla="*/ 38 w 40"/>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0">
                    <a:moveTo>
                      <a:pt x="38" y="0"/>
                    </a:moveTo>
                    <a:cubicBezTo>
                      <a:pt x="19" y="0"/>
                      <a:pt x="19" y="0"/>
                      <a:pt x="19" y="0"/>
                    </a:cubicBezTo>
                    <a:cubicBezTo>
                      <a:pt x="18" y="0"/>
                      <a:pt x="17" y="2"/>
                      <a:pt x="18" y="3"/>
                    </a:cubicBezTo>
                    <a:cubicBezTo>
                      <a:pt x="22" y="7"/>
                      <a:pt x="22" y="7"/>
                      <a:pt x="22" y="7"/>
                    </a:cubicBezTo>
                    <a:cubicBezTo>
                      <a:pt x="1" y="27"/>
                      <a:pt x="1" y="27"/>
                      <a:pt x="1" y="27"/>
                    </a:cubicBezTo>
                    <a:cubicBezTo>
                      <a:pt x="0" y="29"/>
                      <a:pt x="0" y="32"/>
                      <a:pt x="1" y="34"/>
                    </a:cubicBezTo>
                    <a:cubicBezTo>
                      <a:pt x="5" y="38"/>
                      <a:pt x="5" y="38"/>
                      <a:pt x="5" y="38"/>
                    </a:cubicBezTo>
                    <a:cubicBezTo>
                      <a:pt x="7" y="40"/>
                      <a:pt x="10" y="40"/>
                      <a:pt x="12" y="38"/>
                    </a:cubicBezTo>
                    <a:cubicBezTo>
                      <a:pt x="32" y="17"/>
                      <a:pt x="32" y="17"/>
                      <a:pt x="32" y="17"/>
                    </a:cubicBezTo>
                    <a:cubicBezTo>
                      <a:pt x="36" y="21"/>
                      <a:pt x="36" y="21"/>
                      <a:pt x="36" y="21"/>
                    </a:cubicBezTo>
                    <a:cubicBezTo>
                      <a:pt x="38" y="23"/>
                      <a:pt x="40" y="22"/>
                      <a:pt x="40" y="20"/>
                    </a:cubicBezTo>
                    <a:cubicBezTo>
                      <a:pt x="40" y="2"/>
                      <a:pt x="40" y="2"/>
                      <a:pt x="40" y="2"/>
                    </a:cubicBezTo>
                    <a:cubicBezTo>
                      <a:pt x="40" y="1"/>
                      <a:pt x="39" y="0"/>
                      <a:pt x="38" y="0"/>
                    </a:cubicBezTo>
                    <a:cubicBezTo>
                      <a:pt x="38" y="0"/>
                      <a:pt x="39" y="0"/>
                      <a:pt x="38" y="0"/>
                    </a:cubicBez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sp>
            <p:nvSpPr>
              <p:cNvPr id="83" name="Freeform 49"/>
              <p:cNvSpPr>
                <a:spLocks/>
              </p:cNvSpPr>
              <p:nvPr/>
            </p:nvSpPr>
            <p:spPr bwMode="auto">
              <a:xfrm>
                <a:off x="6789776" y="5853848"/>
                <a:ext cx="82550" cy="134938"/>
              </a:xfrm>
              <a:custGeom>
                <a:avLst/>
                <a:gdLst>
                  <a:gd name="T0" fmla="*/ 6 w 17"/>
                  <a:gd name="T1" fmla="*/ 0 h 28"/>
                  <a:gd name="T2" fmla="*/ 0 w 17"/>
                  <a:gd name="T3" fmla="*/ 6 h 28"/>
                  <a:gd name="T4" fmla="*/ 0 w 17"/>
                  <a:gd name="T5" fmla="*/ 22 h 28"/>
                  <a:gd name="T6" fmla="*/ 6 w 17"/>
                  <a:gd name="T7" fmla="*/ 28 h 28"/>
                  <a:gd name="T8" fmla="*/ 11 w 17"/>
                  <a:gd name="T9" fmla="*/ 28 h 28"/>
                  <a:gd name="T10" fmla="*/ 17 w 17"/>
                  <a:gd name="T11" fmla="*/ 22 h 28"/>
                  <a:gd name="T12" fmla="*/ 17 w 17"/>
                  <a:gd name="T13" fmla="*/ 6 h 28"/>
                  <a:gd name="T14" fmla="*/ 11 w 17"/>
                  <a:gd name="T15" fmla="*/ 0 h 28"/>
                  <a:gd name="T16" fmla="*/ 6 w 1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8">
                    <a:moveTo>
                      <a:pt x="6" y="0"/>
                    </a:moveTo>
                    <a:cubicBezTo>
                      <a:pt x="2" y="0"/>
                      <a:pt x="0" y="2"/>
                      <a:pt x="0" y="6"/>
                    </a:cubicBezTo>
                    <a:cubicBezTo>
                      <a:pt x="0" y="22"/>
                      <a:pt x="0" y="22"/>
                      <a:pt x="0" y="22"/>
                    </a:cubicBezTo>
                    <a:cubicBezTo>
                      <a:pt x="0" y="25"/>
                      <a:pt x="2" y="28"/>
                      <a:pt x="6" y="28"/>
                    </a:cubicBezTo>
                    <a:cubicBezTo>
                      <a:pt x="11" y="28"/>
                      <a:pt x="11" y="28"/>
                      <a:pt x="11" y="28"/>
                    </a:cubicBezTo>
                    <a:cubicBezTo>
                      <a:pt x="14" y="28"/>
                      <a:pt x="17" y="25"/>
                      <a:pt x="17" y="22"/>
                    </a:cubicBezTo>
                    <a:cubicBezTo>
                      <a:pt x="17" y="6"/>
                      <a:pt x="17" y="6"/>
                      <a:pt x="17" y="6"/>
                    </a:cubicBezTo>
                    <a:cubicBezTo>
                      <a:pt x="17" y="2"/>
                      <a:pt x="14" y="0"/>
                      <a:pt x="11" y="0"/>
                    </a:cubicBezTo>
                    <a:lnTo>
                      <a:pt x="6" y="0"/>
                    </a:ln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sp>
            <p:nvSpPr>
              <p:cNvPr id="84" name="Freeform 50"/>
              <p:cNvSpPr>
                <a:spLocks/>
              </p:cNvSpPr>
              <p:nvPr/>
            </p:nvSpPr>
            <p:spPr bwMode="auto">
              <a:xfrm>
                <a:off x="6924714" y="5771298"/>
                <a:ext cx="77787" cy="217488"/>
              </a:xfrm>
              <a:custGeom>
                <a:avLst/>
                <a:gdLst>
                  <a:gd name="T0" fmla="*/ 16 w 16"/>
                  <a:gd name="T1" fmla="*/ 39 h 45"/>
                  <a:gd name="T2" fmla="*/ 11 w 16"/>
                  <a:gd name="T3" fmla="*/ 45 h 45"/>
                  <a:gd name="T4" fmla="*/ 5 w 16"/>
                  <a:gd name="T5" fmla="*/ 45 h 45"/>
                  <a:gd name="T6" fmla="*/ 0 w 16"/>
                  <a:gd name="T7" fmla="*/ 39 h 45"/>
                  <a:gd name="T8" fmla="*/ 0 w 16"/>
                  <a:gd name="T9" fmla="*/ 6 h 45"/>
                  <a:gd name="T10" fmla="*/ 5 w 16"/>
                  <a:gd name="T11" fmla="*/ 0 h 45"/>
                  <a:gd name="T12" fmla="*/ 11 w 16"/>
                  <a:gd name="T13" fmla="*/ 0 h 45"/>
                  <a:gd name="T14" fmla="*/ 16 w 16"/>
                  <a:gd name="T15" fmla="*/ 6 h 45"/>
                  <a:gd name="T16" fmla="*/ 16 w 16"/>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5">
                    <a:moveTo>
                      <a:pt x="16" y="39"/>
                    </a:moveTo>
                    <a:cubicBezTo>
                      <a:pt x="16" y="42"/>
                      <a:pt x="14" y="45"/>
                      <a:pt x="11" y="45"/>
                    </a:cubicBezTo>
                    <a:cubicBezTo>
                      <a:pt x="5" y="45"/>
                      <a:pt x="5" y="45"/>
                      <a:pt x="5" y="45"/>
                    </a:cubicBezTo>
                    <a:cubicBezTo>
                      <a:pt x="2" y="45"/>
                      <a:pt x="0" y="42"/>
                      <a:pt x="0" y="39"/>
                    </a:cubicBezTo>
                    <a:cubicBezTo>
                      <a:pt x="0" y="6"/>
                      <a:pt x="0" y="6"/>
                      <a:pt x="0" y="6"/>
                    </a:cubicBezTo>
                    <a:cubicBezTo>
                      <a:pt x="0" y="3"/>
                      <a:pt x="2" y="0"/>
                      <a:pt x="5" y="0"/>
                    </a:cubicBezTo>
                    <a:cubicBezTo>
                      <a:pt x="11" y="0"/>
                      <a:pt x="11" y="0"/>
                      <a:pt x="11" y="0"/>
                    </a:cubicBezTo>
                    <a:cubicBezTo>
                      <a:pt x="14" y="0"/>
                      <a:pt x="16" y="3"/>
                      <a:pt x="16" y="6"/>
                    </a:cubicBezTo>
                    <a:lnTo>
                      <a:pt x="16" y="39"/>
                    </a:ln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sp>
            <p:nvSpPr>
              <p:cNvPr id="85" name="Freeform 51"/>
              <p:cNvSpPr>
                <a:spLocks/>
              </p:cNvSpPr>
              <p:nvPr/>
            </p:nvSpPr>
            <p:spPr bwMode="auto">
              <a:xfrm>
                <a:off x="7056476" y="5664935"/>
                <a:ext cx="82550" cy="323850"/>
              </a:xfrm>
              <a:custGeom>
                <a:avLst/>
                <a:gdLst>
                  <a:gd name="T0" fmla="*/ 17 w 17"/>
                  <a:gd name="T1" fmla="*/ 61 h 67"/>
                  <a:gd name="T2" fmla="*/ 11 w 17"/>
                  <a:gd name="T3" fmla="*/ 67 h 67"/>
                  <a:gd name="T4" fmla="*/ 6 w 17"/>
                  <a:gd name="T5" fmla="*/ 67 h 67"/>
                  <a:gd name="T6" fmla="*/ 0 w 17"/>
                  <a:gd name="T7" fmla="*/ 61 h 67"/>
                  <a:gd name="T8" fmla="*/ 0 w 17"/>
                  <a:gd name="T9" fmla="*/ 6 h 67"/>
                  <a:gd name="T10" fmla="*/ 6 w 17"/>
                  <a:gd name="T11" fmla="*/ 0 h 67"/>
                  <a:gd name="T12" fmla="*/ 11 w 17"/>
                  <a:gd name="T13" fmla="*/ 0 h 67"/>
                  <a:gd name="T14" fmla="*/ 17 w 17"/>
                  <a:gd name="T15" fmla="*/ 6 h 67"/>
                  <a:gd name="T16" fmla="*/ 17 w 17"/>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67">
                    <a:moveTo>
                      <a:pt x="17" y="61"/>
                    </a:moveTo>
                    <a:cubicBezTo>
                      <a:pt x="17" y="64"/>
                      <a:pt x="15" y="67"/>
                      <a:pt x="11" y="67"/>
                    </a:cubicBezTo>
                    <a:cubicBezTo>
                      <a:pt x="6" y="67"/>
                      <a:pt x="6" y="67"/>
                      <a:pt x="6" y="67"/>
                    </a:cubicBezTo>
                    <a:cubicBezTo>
                      <a:pt x="3" y="67"/>
                      <a:pt x="0" y="64"/>
                      <a:pt x="0" y="61"/>
                    </a:cubicBezTo>
                    <a:cubicBezTo>
                      <a:pt x="0" y="6"/>
                      <a:pt x="0" y="6"/>
                      <a:pt x="0" y="6"/>
                    </a:cubicBezTo>
                    <a:cubicBezTo>
                      <a:pt x="0" y="3"/>
                      <a:pt x="3" y="0"/>
                      <a:pt x="6" y="0"/>
                    </a:cubicBezTo>
                    <a:cubicBezTo>
                      <a:pt x="11" y="0"/>
                      <a:pt x="11" y="0"/>
                      <a:pt x="11" y="0"/>
                    </a:cubicBezTo>
                    <a:cubicBezTo>
                      <a:pt x="15" y="0"/>
                      <a:pt x="17" y="3"/>
                      <a:pt x="17" y="6"/>
                    </a:cubicBezTo>
                    <a:lnTo>
                      <a:pt x="17" y="61"/>
                    </a:ln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grpSp>
      </p:grpSp>
      <p:grpSp>
        <p:nvGrpSpPr>
          <p:cNvPr id="7" name="组合 8"/>
          <p:cNvGrpSpPr/>
          <p:nvPr/>
        </p:nvGrpSpPr>
        <p:grpSpPr>
          <a:xfrm>
            <a:off x="3307757" y="2602310"/>
            <a:ext cx="1056526" cy="1308311"/>
            <a:chOff x="4410114" y="3468687"/>
            <a:chExt cx="1408891" cy="1744414"/>
          </a:xfrm>
          <a:solidFill>
            <a:schemeClr val="accent2"/>
          </a:solidFill>
        </p:grpSpPr>
        <p:sp>
          <p:nvSpPr>
            <p:cNvPr id="48" name="Freeform 119"/>
            <p:cNvSpPr>
              <a:spLocks/>
            </p:cNvSpPr>
            <p:nvPr/>
          </p:nvSpPr>
          <p:spPr bwMode="auto">
            <a:xfrm rot="16200000">
              <a:off x="4242353" y="3636448"/>
              <a:ext cx="1744414" cy="1408891"/>
            </a:xfrm>
            <a:custGeom>
              <a:avLst/>
              <a:gdLst>
                <a:gd name="T0" fmla="*/ 0 w 1143"/>
                <a:gd name="T1" fmla="*/ 772 h 792"/>
                <a:gd name="T2" fmla="*/ 149 w 1143"/>
                <a:gd name="T3" fmla="*/ 784 h 792"/>
                <a:gd name="T4" fmla="*/ 232 w 1143"/>
                <a:gd name="T5" fmla="*/ 792 h 792"/>
                <a:gd name="T6" fmla="*/ 253 w 1143"/>
                <a:gd name="T7" fmla="*/ 792 h 792"/>
                <a:gd name="T8" fmla="*/ 298 w 1143"/>
                <a:gd name="T9" fmla="*/ 783 h 792"/>
                <a:gd name="T10" fmla="*/ 317 w 1143"/>
                <a:gd name="T11" fmla="*/ 756 h 792"/>
                <a:gd name="T12" fmla="*/ 311 w 1143"/>
                <a:gd name="T13" fmla="*/ 703 h 792"/>
                <a:gd name="T14" fmla="*/ 310 w 1143"/>
                <a:gd name="T15" fmla="*/ 701 h 792"/>
                <a:gd name="T16" fmla="*/ 274 w 1143"/>
                <a:gd name="T17" fmla="*/ 589 h 792"/>
                <a:gd name="T18" fmla="*/ 275 w 1143"/>
                <a:gd name="T19" fmla="*/ 539 h 792"/>
                <a:gd name="T20" fmla="*/ 319 w 1143"/>
                <a:gd name="T21" fmla="*/ 505 h 792"/>
                <a:gd name="T22" fmla="*/ 362 w 1143"/>
                <a:gd name="T23" fmla="*/ 492 h 792"/>
                <a:gd name="T24" fmla="*/ 363 w 1143"/>
                <a:gd name="T25" fmla="*/ 492 h 792"/>
                <a:gd name="T26" fmla="*/ 427 w 1143"/>
                <a:gd name="T27" fmla="*/ 485 h 792"/>
                <a:gd name="T28" fmla="*/ 427 w 1143"/>
                <a:gd name="T29" fmla="*/ 485 h 792"/>
                <a:gd name="T30" fmla="*/ 474 w 1143"/>
                <a:gd name="T31" fmla="*/ 497 h 792"/>
                <a:gd name="T32" fmla="*/ 488 w 1143"/>
                <a:gd name="T33" fmla="*/ 532 h 792"/>
                <a:gd name="T34" fmla="*/ 476 w 1143"/>
                <a:gd name="T35" fmla="*/ 598 h 792"/>
                <a:gd name="T36" fmla="*/ 475 w 1143"/>
                <a:gd name="T37" fmla="*/ 599 h 792"/>
                <a:gd name="T38" fmla="*/ 475 w 1143"/>
                <a:gd name="T39" fmla="*/ 600 h 792"/>
                <a:gd name="T40" fmla="*/ 474 w 1143"/>
                <a:gd name="T41" fmla="*/ 602 h 792"/>
                <a:gd name="T42" fmla="*/ 474 w 1143"/>
                <a:gd name="T43" fmla="*/ 602 h 792"/>
                <a:gd name="T44" fmla="*/ 459 w 1143"/>
                <a:gd name="T45" fmla="*/ 682 h 792"/>
                <a:gd name="T46" fmla="*/ 471 w 1143"/>
                <a:gd name="T47" fmla="*/ 753 h 792"/>
                <a:gd name="T48" fmla="*/ 527 w 1143"/>
                <a:gd name="T49" fmla="*/ 790 h 792"/>
                <a:gd name="T50" fmla="*/ 544 w 1143"/>
                <a:gd name="T51" fmla="*/ 792 h 792"/>
                <a:gd name="T52" fmla="*/ 709 w 1143"/>
                <a:gd name="T53" fmla="*/ 776 h 792"/>
                <a:gd name="T54" fmla="*/ 883 w 1143"/>
                <a:gd name="T55" fmla="*/ 753 h 792"/>
                <a:gd name="T56" fmla="*/ 880 w 1143"/>
                <a:gd name="T57" fmla="*/ 745 h 792"/>
                <a:gd name="T58" fmla="*/ 853 w 1143"/>
                <a:gd name="T59" fmla="*/ 631 h 792"/>
                <a:gd name="T60" fmla="*/ 829 w 1143"/>
                <a:gd name="T61" fmla="*/ 434 h 792"/>
                <a:gd name="T62" fmla="*/ 850 w 1143"/>
                <a:gd name="T63" fmla="*/ 340 h 792"/>
                <a:gd name="T64" fmla="*/ 874 w 1143"/>
                <a:gd name="T65" fmla="*/ 317 h 792"/>
                <a:gd name="T66" fmla="*/ 898 w 1143"/>
                <a:gd name="T67" fmla="*/ 312 h 792"/>
                <a:gd name="T68" fmla="*/ 898 w 1143"/>
                <a:gd name="T69" fmla="*/ 312 h 792"/>
                <a:gd name="T70" fmla="*/ 965 w 1143"/>
                <a:gd name="T71" fmla="*/ 336 h 792"/>
                <a:gd name="T72" fmla="*/ 966 w 1143"/>
                <a:gd name="T73" fmla="*/ 337 h 792"/>
                <a:gd name="T74" fmla="*/ 971 w 1143"/>
                <a:gd name="T75" fmla="*/ 339 h 792"/>
                <a:gd name="T76" fmla="*/ 972 w 1143"/>
                <a:gd name="T77" fmla="*/ 339 h 792"/>
                <a:gd name="T78" fmla="*/ 1052 w 1143"/>
                <a:gd name="T79" fmla="*/ 379 h 792"/>
                <a:gd name="T80" fmla="*/ 1084 w 1143"/>
                <a:gd name="T81" fmla="*/ 384 h 792"/>
                <a:gd name="T82" fmla="*/ 1105 w 1143"/>
                <a:gd name="T83" fmla="*/ 380 h 792"/>
                <a:gd name="T84" fmla="*/ 1120 w 1143"/>
                <a:gd name="T85" fmla="*/ 369 h 792"/>
                <a:gd name="T86" fmla="*/ 1122 w 1143"/>
                <a:gd name="T87" fmla="*/ 369 h 792"/>
                <a:gd name="T88" fmla="*/ 1122 w 1143"/>
                <a:gd name="T89" fmla="*/ 368 h 792"/>
                <a:gd name="T90" fmla="*/ 1122 w 1143"/>
                <a:gd name="T91" fmla="*/ 368 h 792"/>
                <a:gd name="T92" fmla="*/ 1137 w 1143"/>
                <a:gd name="T93" fmla="*/ 334 h 792"/>
                <a:gd name="T94" fmla="*/ 1141 w 1143"/>
                <a:gd name="T95" fmla="*/ 258 h 792"/>
                <a:gd name="T96" fmla="*/ 1115 w 1143"/>
                <a:gd name="T97" fmla="*/ 212 h 792"/>
                <a:gd name="T98" fmla="*/ 1074 w 1143"/>
                <a:gd name="T99" fmla="*/ 194 h 792"/>
                <a:gd name="T100" fmla="*/ 1051 w 1143"/>
                <a:gd name="T101" fmla="*/ 192 h 792"/>
                <a:gd name="T102" fmla="*/ 1006 w 1143"/>
                <a:gd name="T103" fmla="*/ 197 h 792"/>
                <a:gd name="T104" fmla="*/ 986 w 1143"/>
                <a:gd name="T105" fmla="*/ 202 h 792"/>
                <a:gd name="T106" fmla="*/ 912 w 1143"/>
                <a:gd name="T107" fmla="*/ 213 h 792"/>
                <a:gd name="T108" fmla="*/ 912 w 1143"/>
                <a:gd name="T109" fmla="*/ 213 h 792"/>
                <a:gd name="T110" fmla="*/ 873 w 1143"/>
                <a:gd name="T111" fmla="*/ 208 h 792"/>
                <a:gd name="T112" fmla="*/ 827 w 1143"/>
                <a:gd name="T113" fmla="*/ 184 h 792"/>
                <a:gd name="T114" fmla="*/ 783 w 1143"/>
                <a:gd name="T115" fmla="*/ 120 h 792"/>
                <a:gd name="T116" fmla="*/ 782 w 1143"/>
                <a:gd name="T117" fmla="*/ 117 h 792"/>
                <a:gd name="T118" fmla="*/ 772 w 1143"/>
                <a:gd name="T119" fmla="*/ 57 h 792"/>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495 w 10000"/>
                <a:gd name="connsiteY190" fmla="*/ 4280 h 10000"/>
                <a:gd name="connsiteX191" fmla="*/ 8495 w 10000"/>
                <a:gd name="connsiteY191" fmla="*/ 4280 h 10000"/>
                <a:gd name="connsiteX192" fmla="*/ 8504 w 10000"/>
                <a:gd name="connsiteY192" fmla="*/ 4280 h 10000"/>
                <a:gd name="connsiteX193" fmla="*/ 8504 w 10000"/>
                <a:gd name="connsiteY193" fmla="*/ 4280 h 10000"/>
                <a:gd name="connsiteX194" fmla="*/ 8504 w 10000"/>
                <a:gd name="connsiteY194" fmla="*/ 4280 h 10000"/>
                <a:gd name="connsiteX195" fmla="*/ 8836 w 10000"/>
                <a:gd name="connsiteY195" fmla="*/ 4545 h 10000"/>
                <a:gd name="connsiteX196" fmla="*/ 8976 w 10000"/>
                <a:gd name="connsiteY196" fmla="*/ 4646 h 10000"/>
                <a:gd name="connsiteX197" fmla="*/ 9099 w 10000"/>
                <a:gd name="connsiteY197" fmla="*/ 4722 h 10000"/>
                <a:gd name="connsiteX198" fmla="*/ 9204 w 10000"/>
                <a:gd name="connsiteY198" fmla="*/ 4785 h 10000"/>
                <a:gd name="connsiteX199" fmla="*/ 9300 w 10000"/>
                <a:gd name="connsiteY199" fmla="*/ 4823 h 10000"/>
                <a:gd name="connsiteX200" fmla="*/ 9388 w 10000"/>
                <a:gd name="connsiteY200" fmla="*/ 4848 h 10000"/>
                <a:gd name="connsiteX201" fmla="*/ 9466 w 10000"/>
                <a:gd name="connsiteY201" fmla="*/ 4848 h 10000"/>
                <a:gd name="connsiteX202" fmla="*/ 9466 w 10000"/>
                <a:gd name="connsiteY202" fmla="*/ 4848 h 10000"/>
                <a:gd name="connsiteX203" fmla="*/ 9484 w 10000"/>
                <a:gd name="connsiteY203" fmla="*/ 4848 h 10000"/>
                <a:gd name="connsiteX204" fmla="*/ 9484 w 10000"/>
                <a:gd name="connsiteY204" fmla="*/ 4848 h 10000"/>
                <a:gd name="connsiteX205" fmla="*/ 9484 w 10000"/>
                <a:gd name="connsiteY205" fmla="*/ 4848 h 10000"/>
                <a:gd name="connsiteX206" fmla="*/ 9484 w 10000"/>
                <a:gd name="connsiteY206" fmla="*/ 4848 h 10000"/>
                <a:gd name="connsiteX207" fmla="*/ 9580 w 10000"/>
                <a:gd name="connsiteY207" fmla="*/ 4836 h 10000"/>
                <a:gd name="connsiteX208" fmla="*/ 9668 w 10000"/>
                <a:gd name="connsiteY208" fmla="*/ 4798 h 10000"/>
                <a:gd name="connsiteX209" fmla="*/ 9738 w 10000"/>
                <a:gd name="connsiteY209" fmla="*/ 4747 h 10000"/>
                <a:gd name="connsiteX210" fmla="*/ 9799 w 10000"/>
                <a:gd name="connsiteY210" fmla="*/ 4659 h 10000"/>
                <a:gd name="connsiteX211" fmla="*/ 9799 w 10000"/>
                <a:gd name="connsiteY211" fmla="*/ 4659 h 10000"/>
                <a:gd name="connsiteX212" fmla="*/ 9799 w 10000"/>
                <a:gd name="connsiteY212" fmla="*/ 4659 h 10000"/>
                <a:gd name="connsiteX213" fmla="*/ 9799 w 10000"/>
                <a:gd name="connsiteY213" fmla="*/ 4659 h 10000"/>
                <a:gd name="connsiteX214" fmla="*/ 9799 w 10000"/>
                <a:gd name="connsiteY214" fmla="*/ 4659 h 10000"/>
                <a:gd name="connsiteX215" fmla="*/ 9799 w 10000"/>
                <a:gd name="connsiteY215" fmla="*/ 4659 h 10000"/>
                <a:gd name="connsiteX216" fmla="*/ 9816 w 10000"/>
                <a:gd name="connsiteY216" fmla="*/ 4659 h 10000"/>
                <a:gd name="connsiteX217" fmla="*/ 9816 w 10000"/>
                <a:gd name="connsiteY217" fmla="*/ 4659 h 10000"/>
                <a:gd name="connsiteX218" fmla="*/ 9816 w 10000"/>
                <a:gd name="connsiteY218" fmla="*/ 4659 h 10000"/>
                <a:gd name="connsiteX219" fmla="*/ 9816 w 10000"/>
                <a:gd name="connsiteY219" fmla="*/ 4659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16 w 10000"/>
                <a:gd name="connsiteY225" fmla="*/ 4646 h 10000"/>
                <a:gd name="connsiteX226" fmla="*/ 9816 w 10000"/>
                <a:gd name="connsiteY226" fmla="*/ 4646 h 10000"/>
                <a:gd name="connsiteX227" fmla="*/ 9816 w 10000"/>
                <a:gd name="connsiteY227" fmla="*/ 4646 h 10000"/>
                <a:gd name="connsiteX228" fmla="*/ 9816 w 10000"/>
                <a:gd name="connsiteY228" fmla="*/ 4646 h 10000"/>
                <a:gd name="connsiteX229" fmla="*/ 9816 w 10000"/>
                <a:gd name="connsiteY229" fmla="*/ 4646 h 10000"/>
                <a:gd name="connsiteX230" fmla="*/ 9843 w 10000"/>
                <a:gd name="connsiteY230" fmla="*/ 4583 h 10000"/>
                <a:gd name="connsiteX231" fmla="*/ 9886 w 10000"/>
                <a:gd name="connsiteY231" fmla="*/ 4495 h 10000"/>
                <a:gd name="connsiteX232" fmla="*/ 9921 w 10000"/>
                <a:gd name="connsiteY232" fmla="*/ 4369 h 10000"/>
                <a:gd name="connsiteX233" fmla="*/ 9948 w 10000"/>
                <a:gd name="connsiteY233" fmla="*/ 4217 h 10000"/>
                <a:gd name="connsiteX234" fmla="*/ 9983 w 10000"/>
                <a:gd name="connsiteY234" fmla="*/ 4040 h 10000"/>
                <a:gd name="connsiteX235" fmla="*/ 10000 w 10000"/>
                <a:gd name="connsiteY235" fmla="*/ 3851 h 10000"/>
                <a:gd name="connsiteX236" fmla="*/ 10000 w 10000"/>
                <a:gd name="connsiteY236" fmla="*/ 3649 h 10000"/>
                <a:gd name="connsiteX237" fmla="*/ 10000 w 10000"/>
                <a:gd name="connsiteY237" fmla="*/ 3460 h 10000"/>
                <a:gd name="connsiteX238" fmla="*/ 9983 w 10000"/>
                <a:gd name="connsiteY238" fmla="*/ 3258 h 10000"/>
                <a:gd name="connsiteX239" fmla="*/ 9939 w 10000"/>
                <a:gd name="connsiteY239" fmla="*/ 3068 h 10000"/>
                <a:gd name="connsiteX240" fmla="*/ 9886 w 10000"/>
                <a:gd name="connsiteY240" fmla="*/ 2904 h 10000"/>
                <a:gd name="connsiteX241" fmla="*/ 9843 w 10000"/>
                <a:gd name="connsiteY241" fmla="*/ 2816 h 10000"/>
                <a:gd name="connsiteX242" fmla="*/ 9799 w 10000"/>
                <a:gd name="connsiteY242" fmla="*/ 2753 h 10000"/>
                <a:gd name="connsiteX243" fmla="*/ 9755 w 10000"/>
                <a:gd name="connsiteY243" fmla="*/ 2677 h 10000"/>
                <a:gd name="connsiteX244" fmla="*/ 9694 w 10000"/>
                <a:gd name="connsiteY244" fmla="*/ 2614 h 10000"/>
                <a:gd name="connsiteX245" fmla="*/ 9633 w 10000"/>
                <a:gd name="connsiteY245" fmla="*/ 2551 h 10000"/>
                <a:gd name="connsiteX246" fmla="*/ 9571 w 10000"/>
                <a:gd name="connsiteY246" fmla="*/ 2500 h 10000"/>
                <a:gd name="connsiteX247" fmla="*/ 9484 w 10000"/>
                <a:gd name="connsiteY247" fmla="*/ 2475 h 10000"/>
                <a:gd name="connsiteX248" fmla="*/ 9396 w 10000"/>
                <a:gd name="connsiteY248" fmla="*/ 2449 h 10000"/>
                <a:gd name="connsiteX249" fmla="*/ 9300 w 10000"/>
                <a:gd name="connsiteY249" fmla="*/ 2424 h 10000"/>
                <a:gd name="connsiteX250" fmla="*/ 9195 w 10000"/>
                <a:gd name="connsiteY250" fmla="*/ 2424 h 10000"/>
                <a:gd name="connsiteX251" fmla="*/ 9195 w 10000"/>
                <a:gd name="connsiteY251" fmla="*/ 2424 h 10000"/>
                <a:gd name="connsiteX252" fmla="*/ 9195 w 10000"/>
                <a:gd name="connsiteY252" fmla="*/ 2424 h 10000"/>
                <a:gd name="connsiteX253" fmla="*/ 9195 w 10000"/>
                <a:gd name="connsiteY253" fmla="*/ 2424 h 10000"/>
                <a:gd name="connsiteX254" fmla="*/ 9195 w 10000"/>
                <a:gd name="connsiteY254" fmla="*/ 2424 h 10000"/>
                <a:gd name="connsiteX255" fmla="*/ 9195 w 10000"/>
                <a:gd name="connsiteY255" fmla="*/ 2424 h 10000"/>
                <a:gd name="connsiteX256" fmla="*/ 9081 w 10000"/>
                <a:gd name="connsiteY256" fmla="*/ 2424 h 10000"/>
                <a:gd name="connsiteX257" fmla="*/ 8941 w 10000"/>
                <a:gd name="connsiteY257" fmla="*/ 2462 h 10000"/>
                <a:gd name="connsiteX258" fmla="*/ 8801 w 10000"/>
                <a:gd name="connsiteY258" fmla="*/ 2487 h 10000"/>
                <a:gd name="connsiteX259" fmla="*/ 8644 w 10000"/>
                <a:gd name="connsiteY259" fmla="*/ 2551 h 10000"/>
                <a:gd name="connsiteX260" fmla="*/ 8644 w 10000"/>
                <a:gd name="connsiteY260" fmla="*/ 2551 h 10000"/>
                <a:gd name="connsiteX261" fmla="*/ 8635 w 10000"/>
                <a:gd name="connsiteY261" fmla="*/ 2551 h 10000"/>
                <a:gd name="connsiteX262" fmla="*/ 8635 w 10000"/>
                <a:gd name="connsiteY262" fmla="*/ 2551 h 10000"/>
                <a:gd name="connsiteX263" fmla="*/ 8626 w 10000"/>
                <a:gd name="connsiteY263" fmla="*/ 2551 h 10000"/>
                <a:gd name="connsiteX264" fmla="*/ 8626 w 10000"/>
                <a:gd name="connsiteY264" fmla="*/ 2551 h 10000"/>
                <a:gd name="connsiteX265" fmla="*/ 8443 w 10000"/>
                <a:gd name="connsiteY265" fmla="*/ 2614 h 10000"/>
                <a:gd name="connsiteX266" fmla="*/ 8276 w 10000"/>
                <a:gd name="connsiteY266" fmla="*/ 2664 h 10000"/>
                <a:gd name="connsiteX267" fmla="*/ 8110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979 w 10000"/>
                <a:gd name="connsiteY271" fmla="*/ 2689 h 10000"/>
                <a:gd name="connsiteX272" fmla="*/ 7979 w 10000"/>
                <a:gd name="connsiteY272" fmla="*/ 2689 h 10000"/>
                <a:gd name="connsiteX273" fmla="*/ 7979 w 10000"/>
                <a:gd name="connsiteY273" fmla="*/ 2689 h 10000"/>
                <a:gd name="connsiteX274" fmla="*/ 7979 w 10000"/>
                <a:gd name="connsiteY274" fmla="*/ 2689 h 10000"/>
                <a:gd name="connsiteX275" fmla="*/ 7979 w 10000"/>
                <a:gd name="connsiteY275" fmla="*/ 2689 h 10000"/>
                <a:gd name="connsiteX276" fmla="*/ 7848 w 10000"/>
                <a:gd name="connsiteY276" fmla="*/ 2689 h 10000"/>
                <a:gd name="connsiteX277" fmla="*/ 7743 w 10000"/>
                <a:gd name="connsiteY277" fmla="*/ 2677 h 10000"/>
                <a:gd name="connsiteX278" fmla="*/ 7638 w 10000"/>
                <a:gd name="connsiteY278" fmla="*/ 2626 h 10000"/>
                <a:gd name="connsiteX279" fmla="*/ 7542 w 10000"/>
                <a:gd name="connsiteY279" fmla="*/ 2601 h 10000"/>
                <a:gd name="connsiteX280" fmla="*/ 7454 w 10000"/>
                <a:gd name="connsiteY280" fmla="*/ 2538 h 10000"/>
                <a:gd name="connsiteX281" fmla="*/ 7375 w 10000"/>
                <a:gd name="connsiteY281" fmla="*/ 2475 h 10000"/>
                <a:gd name="connsiteX282" fmla="*/ 7297 w 10000"/>
                <a:gd name="connsiteY282" fmla="*/ 2399 h 10000"/>
                <a:gd name="connsiteX283" fmla="*/ 7235 w 10000"/>
                <a:gd name="connsiteY283" fmla="*/ 2323 h 10000"/>
                <a:gd name="connsiteX284" fmla="*/ 7174 w 10000"/>
                <a:gd name="connsiteY284" fmla="*/ 2235 h 10000"/>
                <a:gd name="connsiteX285" fmla="*/ 7113 w 10000"/>
                <a:gd name="connsiteY285" fmla="*/ 2134 h 10000"/>
                <a:gd name="connsiteX286" fmla="*/ 7008 w 10000"/>
                <a:gd name="connsiteY286" fmla="*/ 1944 h 10000"/>
                <a:gd name="connsiteX287" fmla="*/ 6929 w 10000"/>
                <a:gd name="connsiteY287" fmla="*/ 1730 h 10000"/>
                <a:gd name="connsiteX288" fmla="*/ 6850 w 10000"/>
                <a:gd name="connsiteY288" fmla="*/ 1515 h 10000"/>
                <a:gd name="connsiteX289" fmla="*/ 6850 w 10000"/>
                <a:gd name="connsiteY289" fmla="*/ 1515 h 10000"/>
                <a:gd name="connsiteX290" fmla="*/ 6842 w 10000"/>
                <a:gd name="connsiteY290" fmla="*/ 1490 h 10000"/>
                <a:gd name="connsiteX291" fmla="*/ 6842 w 10000"/>
                <a:gd name="connsiteY291" fmla="*/ 1490 h 10000"/>
                <a:gd name="connsiteX292" fmla="*/ 6842 w 10000"/>
                <a:gd name="connsiteY292" fmla="*/ 1477 h 10000"/>
                <a:gd name="connsiteX293" fmla="*/ 6842 w 10000"/>
                <a:gd name="connsiteY293" fmla="*/ 1477 h 10000"/>
                <a:gd name="connsiteX294" fmla="*/ 6842 w 10000"/>
                <a:gd name="connsiteY294" fmla="*/ 1477 h 10000"/>
                <a:gd name="connsiteX295" fmla="*/ 6798 w 10000"/>
                <a:gd name="connsiteY295" fmla="*/ 1338 h 10000"/>
                <a:gd name="connsiteX296" fmla="*/ 6780 w 10000"/>
                <a:gd name="connsiteY296" fmla="*/ 1162 h 10000"/>
                <a:gd name="connsiteX297" fmla="*/ 6754 w 10000"/>
                <a:gd name="connsiteY297" fmla="*/ 947 h 10000"/>
                <a:gd name="connsiteX298" fmla="*/ 6754 w 10000"/>
                <a:gd name="connsiteY298" fmla="*/ 720 h 10000"/>
                <a:gd name="connsiteX299" fmla="*/ 6754 w 10000"/>
                <a:gd name="connsiteY299" fmla="*/ 720 h 10000"/>
                <a:gd name="connsiteX300" fmla="*/ 6763 w 10000"/>
                <a:gd name="connsiteY300" fmla="*/ 366 h 10000"/>
                <a:gd name="connsiteX301" fmla="*/ 6789 w 10000"/>
                <a:gd name="connsiteY301"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495 w 10000"/>
                <a:gd name="connsiteY190" fmla="*/ 4280 h 10000"/>
                <a:gd name="connsiteX191" fmla="*/ 8495 w 10000"/>
                <a:gd name="connsiteY191" fmla="*/ 4280 h 10000"/>
                <a:gd name="connsiteX192" fmla="*/ 8504 w 10000"/>
                <a:gd name="connsiteY192" fmla="*/ 4280 h 10000"/>
                <a:gd name="connsiteX193" fmla="*/ 8504 w 10000"/>
                <a:gd name="connsiteY193" fmla="*/ 4280 h 10000"/>
                <a:gd name="connsiteX194" fmla="*/ 8836 w 10000"/>
                <a:gd name="connsiteY194" fmla="*/ 4545 h 10000"/>
                <a:gd name="connsiteX195" fmla="*/ 8976 w 10000"/>
                <a:gd name="connsiteY195" fmla="*/ 4646 h 10000"/>
                <a:gd name="connsiteX196" fmla="*/ 9099 w 10000"/>
                <a:gd name="connsiteY196" fmla="*/ 4722 h 10000"/>
                <a:gd name="connsiteX197" fmla="*/ 9204 w 10000"/>
                <a:gd name="connsiteY197" fmla="*/ 4785 h 10000"/>
                <a:gd name="connsiteX198" fmla="*/ 9300 w 10000"/>
                <a:gd name="connsiteY198" fmla="*/ 4823 h 10000"/>
                <a:gd name="connsiteX199" fmla="*/ 9388 w 10000"/>
                <a:gd name="connsiteY199" fmla="*/ 4848 h 10000"/>
                <a:gd name="connsiteX200" fmla="*/ 9466 w 10000"/>
                <a:gd name="connsiteY200" fmla="*/ 4848 h 10000"/>
                <a:gd name="connsiteX201" fmla="*/ 9466 w 10000"/>
                <a:gd name="connsiteY201" fmla="*/ 4848 h 10000"/>
                <a:gd name="connsiteX202" fmla="*/ 9484 w 10000"/>
                <a:gd name="connsiteY202" fmla="*/ 4848 h 10000"/>
                <a:gd name="connsiteX203" fmla="*/ 9484 w 10000"/>
                <a:gd name="connsiteY203" fmla="*/ 4848 h 10000"/>
                <a:gd name="connsiteX204" fmla="*/ 9484 w 10000"/>
                <a:gd name="connsiteY204" fmla="*/ 4848 h 10000"/>
                <a:gd name="connsiteX205" fmla="*/ 9484 w 10000"/>
                <a:gd name="connsiteY205" fmla="*/ 4848 h 10000"/>
                <a:gd name="connsiteX206" fmla="*/ 9580 w 10000"/>
                <a:gd name="connsiteY206" fmla="*/ 4836 h 10000"/>
                <a:gd name="connsiteX207" fmla="*/ 9668 w 10000"/>
                <a:gd name="connsiteY207" fmla="*/ 4798 h 10000"/>
                <a:gd name="connsiteX208" fmla="*/ 9738 w 10000"/>
                <a:gd name="connsiteY208" fmla="*/ 4747 h 10000"/>
                <a:gd name="connsiteX209" fmla="*/ 9799 w 10000"/>
                <a:gd name="connsiteY209" fmla="*/ 4659 h 10000"/>
                <a:gd name="connsiteX210" fmla="*/ 9799 w 10000"/>
                <a:gd name="connsiteY210" fmla="*/ 4659 h 10000"/>
                <a:gd name="connsiteX211" fmla="*/ 9799 w 10000"/>
                <a:gd name="connsiteY211" fmla="*/ 4659 h 10000"/>
                <a:gd name="connsiteX212" fmla="*/ 9799 w 10000"/>
                <a:gd name="connsiteY212" fmla="*/ 4659 h 10000"/>
                <a:gd name="connsiteX213" fmla="*/ 9799 w 10000"/>
                <a:gd name="connsiteY213" fmla="*/ 4659 h 10000"/>
                <a:gd name="connsiteX214" fmla="*/ 9799 w 10000"/>
                <a:gd name="connsiteY214" fmla="*/ 4659 h 10000"/>
                <a:gd name="connsiteX215" fmla="*/ 9816 w 10000"/>
                <a:gd name="connsiteY215" fmla="*/ 4659 h 10000"/>
                <a:gd name="connsiteX216" fmla="*/ 9816 w 10000"/>
                <a:gd name="connsiteY216" fmla="*/ 4659 h 10000"/>
                <a:gd name="connsiteX217" fmla="*/ 9816 w 10000"/>
                <a:gd name="connsiteY217" fmla="*/ 4659 h 10000"/>
                <a:gd name="connsiteX218" fmla="*/ 9816 w 10000"/>
                <a:gd name="connsiteY218" fmla="*/ 4659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16 w 10000"/>
                <a:gd name="connsiteY225" fmla="*/ 4646 h 10000"/>
                <a:gd name="connsiteX226" fmla="*/ 9816 w 10000"/>
                <a:gd name="connsiteY226" fmla="*/ 4646 h 10000"/>
                <a:gd name="connsiteX227" fmla="*/ 9816 w 10000"/>
                <a:gd name="connsiteY227" fmla="*/ 4646 h 10000"/>
                <a:gd name="connsiteX228" fmla="*/ 9816 w 10000"/>
                <a:gd name="connsiteY228" fmla="*/ 4646 h 10000"/>
                <a:gd name="connsiteX229" fmla="*/ 9843 w 10000"/>
                <a:gd name="connsiteY229" fmla="*/ 4583 h 10000"/>
                <a:gd name="connsiteX230" fmla="*/ 9886 w 10000"/>
                <a:gd name="connsiteY230" fmla="*/ 4495 h 10000"/>
                <a:gd name="connsiteX231" fmla="*/ 9921 w 10000"/>
                <a:gd name="connsiteY231" fmla="*/ 4369 h 10000"/>
                <a:gd name="connsiteX232" fmla="*/ 9948 w 10000"/>
                <a:gd name="connsiteY232" fmla="*/ 4217 h 10000"/>
                <a:gd name="connsiteX233" fmla="*/ 9983 w 10000"/>
                <a:gd name="connsiteY233" fmla="*/ 4040 h 10000"/>
                <a:gd name="connsiteX234" fmla="*/ 10000 w 10000"/>
                <a:gd name="connsiteY234" fmla="*/ 3851 h 10000"/>
                <a:gd name="connsiteX235" fmla="*/ 10000 w 10000"/>
                <a:gd name="connsiteY235" fmla="*/ 3649 h 10000"/>
                <a:gd name="connsiteX236" fmla="*/ 10000 w 10000"/>
                <a:gd name="connsiteY236" fmla="*/ 3460 h 10000"/>
                <a:gd name="connsiteX237" fmla="*/ 9983 w 10000"/>
                <a:gd name="connsiteY237" fmla="*/ 3258 h 10000"/>
                <a:gd name="connsiteX238" fmla="*/ 9939 w 10000"/>
                <a:gd name="connsiteY238" fmla="*/ 3068 h 10000"/>
                <a:gd name="connsiteX239" fmla="*/ 9886 w 10000"/>
                <a:gd name="connsiteY239" fmla="*/ 2904 h 10000"/>
                <a:gd name="connsiteX240" fmla="*/ 9843 w 10000"/>
                <a:gd name="connsiteY240" fmla="*/ 2816 h 10000"/>
                <a:gd name="connsiteX241" fmla="*/ 9799 w 10000"/>
                <a:gd name="connsiteY241" fmla="*/ 2753 h 10000"/>
                <a:gd name="connsiteX242" fmla="*/ 9755 w 10000"/>
                <a:gd name="connsiteY242" fmla="*/ 2677 h 10000"/>
                <a:gd name="connsiteX243" fmla="*/ 9694 w 10000"/>
                <a:gd name="connsiteY243" fmla="*/ 2614 h 10000"/>
                <a:gd name="connsiteX244" fmla="*/ 9633 w 10000"/>
                <a:gd name="connsiteY244" fmla="*/ 2551 h 10000"/>
                <a:gd name="connsiteX245" fmla="*/ 9571 w 10000"/>
                <a:gd name="connsiteY245" fmla="*/ 2500 h 10000"/>
                <a:gd name="connsiteX246" fmla="*/ 9484 w 10000"/>
                <a:gd name="connsiteY246" fmla="*/ 2475 h 10000"/>
                <a:gd name="connsiteX247" fmla="*/ 9396 w 10000"/>
                <a:gd name="connsiteY247" fmla="*/ 2449 h 10000"/>
                <a:gd name="connsiteX248" fmla="*/ 9300 w 10000"/>
                <a:gd name="connsiteY248" fmla="*/ 2424 h 10000"/>
                <a:gd name="connsiteX249" fmla="*/ 9195 w 10000"/>
                <a:gd name="connsiteY249" fmla="*/ 2424 h 10000"/>
                <a:gd name="connsiteX250" fmla="*/ 9195 w 10000"/>
                <a:gd name="connsiteY250" fmla="*/ 2424 h 10000"/>
                <a:gd name="connsiteX251" fmla="*/ 9195 w 10000"/>
                <a:gd name="connsiteY251" fmla="*/ 2424 h 10000"/>
                <a:gd name="connsiteX252" fmla="*/ 9195 w 10000"/>
                <a:gd name="connsiteY252" fmla="*/ 2424 h 10000"/>
                <a:gd name="connsiteX253" fmla="*/ 9195 w 10000"/>
                <a:gd name="connsiteY253" fmla="*/ 2424 h 10000"/>
                <a:gd name="connsiteX254" fmla="*/ 9195 w 10000"/>
                <a:gd name="connsiteY254" fmla="*/ 2424 h 10000"/>
                <a:gd name="connsiteX255" fmla="*/ 9081 w 10000"/>
                <a:gd name="connsiteY255" fmla="*/ 2424 h 10000"/>
                <a:gd name="connsiteX256" fmla="*/ 8941 w 10000"/>
                <a:gd name="connsiteY256" fmla="*/ 2462 h 10000"/>
                <a:gd name="connsiteX257" fmla="*/ 8801 w 10000"/>
                <a:gd name="connsiteY257" fmla="*/ 2487 h 10000"/>
                <a:gd name="connsiteX258" fmla="*/ 8644 w 10000"/>
                <a:gd name="connsiteY258" fmla="*/ 2551 h 10000"/>
                <a:gd name="connsiteX259" fmla="*/ 8644 w 10000"/>
                <a:gd name="connsiteY259" fmla="*/ 2551 h 10000"/>
                <a:gd name="connsiteX260" fmla="*/ 8635 w 10000"/>
                <a:gd name="connsiteY260" fmla="*/ 2551 h 10000"/>
                <a:gd name="connsiteX261" fmla="*/ 8635 w 10000"/>
                <a:gd name="connsiteY261" fmla="*/ 2551 h 10000"/>
                <a:gd name="connsiteX262" fmla="*/ 8626 w 10000"/>
                <a:gd name="connsiteY262" fmla="*/ 2551 h 10000"/>
                <a:gd name="connsiteX263" fmla="*/ 8626 w 10000"/>
                <a:gd name="connsiteY263" fmla="*/ 2551 h 10000"/>
                <a:gd name="connsiteX264" fmla="*/ 8443 w 10000"/>
                <a:gd name="connsiteY264" fmla="*/ 2614 h 10000"/>
                <a:gd name="connsiteX265" fmla="*/ 8276 w 10000"/>
                <a:gd name="connsiteY265" fmla="*/ 2664 h 10000"/>
                <a:gd name="connsiteX266" fmla="*/ 8110 w 10000"/>
                <a:gd name="connsiteY266" fmla="*/ 2689 h 10000"/>
                <a:gd name="connsiteX267" fmla="*/ 7979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979 w 10000"/>
                <a:gd name="connsiteY271" fmla="*/ 2689 h 10000"/>
                <a:gd name="connsiteX272" fmla="*/ 7979 w 10000"/>
                <a:gd name="connsiteY272" fmla="*/ 2689 h 10000"/>
                <a:gd name="connsiteX273" fmla="*/ 7979 w 10000"/>
                <a:gd name="connsiteY273" fmla="*/ 2689 h 10000"/>
                <a:gd name="connsiteX274" fmla="*/ 7979 w 10000"/>
                <a:gd name="connsiteY274" fmla="*/ 2689 h 10000"/>
                <a:gd name="connsiteX275" fmla="*/ 7848 w 10000"/>
                <a:gd name="connsiteY275" fmla="*/ 2689 h 10000"/>
                <a:gd name="connsiteX276" fmla="*/ 7743 w 10000"/>
                <a:gd name="connsiteY276" fmla="*/ 2677 h 10000"/>
                <a:gd name="connsiteX277" fmla="*/ 7638 w 10000"/>
                <a:gd name="connsiteY277" fmla="*/ 2626 h 10000"/>
                <a:gd name="connsiteX278" fmla="*/ 7542 w 10000"/>
                <a:gd name="connsiteY278" fmla="*/ 2601 h 10000"/>
                <a:gd name="connsiteX279" fmla="*/ 7454 w 10000"/>
                <a:gd name="connsiteY279" fmla="*/ 2538 h 10000"/>
                <a:gd name="connsiteX280" fmla="*/ 7375 w 10000"/>
                <a:gd name="connsiteY280" fmla="*/ 2475 h 10000"/>
                <a:gd name="connsiteX281" fmla="*/ 7297 w 10000"/>
                <a:gd name="connsiteY281" fmla="*/ 2399 h 10000"/>
                <a:gd name="connsiteX282" fmla="*/ 7235 w 10000"/>
                <a:gd name="connsiteY282" fmla="*/ 2323 h 10000"/>
                <a:gd name="connsiteX283" fmla="*/ 7174 w 10000"/>
                <a:gd name="connsiteY283" fmla="*/ 2235 h 10000"/>
                <a:gd name="connsiteX284" fmla="*/ 7113 w 10000"/>
                <a:gd name="connsiteY284" fmla="*/ 2134 h 10000"/>
                <a:gd name="connsiteX285" fmla="*/ 7008 w 10000"/>
                <a:gd name="connsiteY285" fmla="*/ 1944 h 10000"/>
                <a:gd name="connsiteX286" fmla="*/ 6929 w 10000"/>
                <a:gd name="connsiteY286" fmla="*/ 1730 h 10000"/>
                <a:gd name="connsiteX287" fmla="*/ 6850 w 10000"/>
                <a:gd name="connsiteY287" fmla="*/ 1515 h 10000"/>
                <a:gd name="connsiteX288" fmla="*/ 6850 w 10000"/>
                <a:gd name="connsiteY288" fmla="*/ 1515 h 10000"/>
                <a:gd name="connsiteX289" fmla="*/ 6842 w 10000"/>
                <a:gd name="connsiteY289" fmla="*/ 1490 h 10000"/>
                <a:gd name="connsiteX290" fmla="*/ 6842 w 10000"/>
                <a:gd name="connsiteY290" fmla="*/ 1490 h 10000"/>
                <a:gd name="connsiteX291" fmla="*/ 6842 w 10000"/>
                <a:gd name="connsiteY291" fmla="*/ 1477 h 10000"/>
                <a:gd name="connsiteX292" fmla="*/ 6842 w 10000"/>
                <a:gd name="connsiteY292" fmla="*/ 1477 h 10000"/>
                <a:gd name="connsiteX293" fmla="*/ 6842 w 10000"/>
                <a:gd name="connsiteY293" fmla="*/ 1477 h 10000"/>
                <a:gd name="connsiteX294" fmla="*/ 6798 w 10000"/>
                <a:gd name="connsiteY294" fmla="*/ 1338 h 10000"/>
                <a:gd name="connsiteX295" fmla="*/ 6780 w 10000"/>
                <a:gd name="connsiteY295" fmla="*/ 1162 h 10000"/>
                <a:gd name="connsiteX296" fmla="*/ 6754 w 10000"/>
                <a:gd name="connsiteY296" fmla="*/ 947 h 10000"/>
                <a:gd name="connsiteX297" fmla="*/ 6754 w 10000"/>
                <a:gd name="connsiteY297" fmla="*/ 720 h 10000"/>
                <a:gd name="connsiteX298" fmla="*/ 6754 w 10000"/>
                <a:gd name="connsiteY298" fmla="*/ 720 h 10000"/>
                <a:gd name="connsiteX299" fmla="*/ 6763 w 10000"/>
                <a:gd name="connsiteY299" fmla="*/ 366 h 10000"/>
                <a:gd name="connsiteX300" fmla="*/ 6789 w 10000"/>
                <a:gd name="connsiteY300"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495 w 10000"/>
                <a:gd name="connsiteY190" fmla="*/ 4280 h 10000"/>
                <a:gd name="connsiteX191" fmla="*/ 8495 w 10000"/>
                <a:gd name="connsiteY191" fmla="*/ 4280 h 10000"/>
                <a:gd name="connsiteX192" fmla="*/ 8504 w 10000"/>
                <a:gd name="connsiteY192" fmla="*/ 4280 h 10000"/>
                <a:gd name="connsiteX193" fmla="*/ 8836 w 10000"/>
                <a:gd name="connsiteY193" fmla="*/ 4545 h 10000"/>
                <a:gd name="connsiteX194" fmla="*/ 8976 w 10000"/>
                <a:gd name="connsiteY194" fmla="*/ 4646 h 10000"/>
                <a:gd name="connsiteX195" fmla="*/ 9099 w 10000"/>
                <a:gd name="connsiteY195" fmla="*/ 4722 h 10000"/>
                <a:gd name="connsiteX196" fmla="*/ 9204 w 10000"/>
                <a:gd name="connsiteY196" fmla="*/ 4785 h 10000"/>
                <a:gd name="connsiteX197" fmla="*/ 9300 w 10000"/>
                <a:gd name="connsiteY197" fmla="*/ 4823 h 10000"/>
                <a:gd name="connsiteX198" fmla="*/ 9388 w 10000"/>
                <a:gd name="connsiteY198" fmla="*/ 4848 h 10000"/>
                <a:gd name="connsiteX199" fmla="*/ 9466 w 10000"/>
                <a:gd name="connsiteY199" fmla="*/ 4848 h 10000"/>
                <a:gd name="connsiteX200" fmla="*/ 9466 w 10000"/>
                <a:gd name="connsiteY200" fmla="*/ 4848 h 10000"/>
                <a:gd name="connsiteX201" fmla="*/ 9484 w 10000"/>
                <a:gd name="connsiteY201" fmla="*/ 4848 h 10000"/>
                <a:gd name="connsiteX202" fmla="*/ 9484 w 10000"/>
                <a:gd name="connsiteY202" fmla="*/ 4848 h 10000"/>
                <a:gd name="connsiteX203" fmla="*/ 9484 w 10000"/>
                <a:gd name="connsiteY203" fmla="*/ 4848 h 10000"/>
                <a:gd name="connsiteX204" fmla="*/ 9484 w 10000"/>
                <a:gd name="connsiteY204" fmla="*/ 4848 h 10000"/>
                <a:gd name="connsiteX205" fmla="*/ 9580 w 10000"/>
                <a:gd name="connsiteY205" fmla="*/ 4836 h 10000"/>
                <a:gd name="connsiteX206" fmla="*/ 9668 w 10000"/>
                <a:gd name="connsiteY206" fmla="*/ 4798 h 10000"/>
                <a:gd name="connsiteX207" fmla="*/ 9738 w 10000"/>
                <a:gd name="connsiteY207" fmla="*/ 4747 h 10000"/>
                <a:gd name="connsiteX208" fmla="*/ 9799 w 10000"/>
                <a:gd name="connsiteY208" fmla="*/ 4659 h 10000"/>
                <a:gd name="connsiteX209" fmla="*/ 9799 w 10000"/>
                <a:gd name="connsiteY209" fmla="*/ 4659 h 10000"/>
                <a:gd name="connsiteX210" fmla="*/ 9799 w 10000"/>
                <a:gd name="connsiteY210" fmla="*/ 4659 h 10000"/>
                <a:gd name="connsiteX211" fmla="*/ 9799 w 10000"/>
                <a:gd name="connsiteY211" fmla="*/ 4659 h 10000"/>
                <a:gd name="connsiteX212" fmla="*/ 9799 w 10000"/>
                <a:gd name="connsiteY212" fmla="*/ 4659 h 10000"/>
                <a:gd name="connsiteX213" fmla="*/ 9799 w 10000"/>
                <a:gd name="connsiteY213" fmla="*/ 4659 h 10000"/>
                <a:gd name="connsiteX214" fmla="*/ 9816 w 10000"/>
                <a:gd name="connsiteY214" fmla="*/ 4659 h 10000"/>
                <a:gd name="connsiteX215" fmla="*/ 9816 w 10000"/>
                <a:gd name="connsiteY215" fmla="*/ 4659 h 10000"/>
                <a:gd name="connsiteX216" fmla="*/ 9816 w 10000"/>
                <a:gd name="connsiteY216" fmla="*/ 4659 h 10000"/>
                <a:gd name="connsiteX217" fmla="*/ 9816 w 10000"/>
                <a:gd name="connsiteY217" fmla="*/ 4659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16 w 10000"/>
                <a:gd name="connsiteY225" fmla="*/ 4646 h 10000"/>
                <a:gd name="connsiteX226" fmla="*/ 9816 w 10000"/>
                <a:gd name="connsiteY226" fmla="*/ 4646 h 10000"/>
                <a:gd name="connsiteX227" fmla="*/ 9816 w 10000"/>
                <a:gd name="connsiteY227" fmla="*/ 4646 h 10000"/>
                <a:gd name="connsiteX228" fmla="*/ 9843 w 10000"/>
                <a:gd name="connsiteY228" fmla="*/ 4583 h 10000"/>
                <a:gd name="connsiteX229" fmla="*/ 9886 w 10000"/>
                <a:gd name="connsiteY229" fmla="*/ 4495 h 10000"/>
                <a:gd name="connsiteX230" fmla="*/ 9921 w 10000"/>
                <a:gd name="connsiteY230" fmla="*/ 4369 h 10000"/>
                <a:gd name="connsiteX231" fmla="*/ 9948 w 10000"/>
                <a:gd name="connsiteY231" fmla="*/ 4217 h 10000"/>
                <a:gd name="connsiteX232" fmla="*/ 9983 w 10000"/>
                <a:gd name="connsiteY232" fmla="*/ 4040 h 10000"/>
                <a:gd name="connsiteX233" fmla="*/ 10000 w 10000"/>
                <a:gd name="connsiteY233" fmla="*/ 3851 h 10000"/>
                <a:gd name="connsiteX234" fmla="*/ 10000 w 10000"/>
                <a:gd name="connsiteY234" fmla="*/ 3649 h 10000"/>
                <a:gd name="connsiteX235" fmla="*/ 10000 w 10000"/>
                <a:gd name="connsiteY235" fmla="*/ 3460 h 10000"/>
                <a:gd name="connsiteX236" fmla="*/ 9983 w 10000"/>
                <a:gd name="connsiteY236" fmla="*/ 3258 h 10000"/>
                <a:gd name="connsiteX237" fmla="*/ 9939 w 10000"/>
                <a:gd name="connsiteY237" fmla="*/ 3068 h 10000"/>
                <a:gd name="connsiteX238" fmla="*/ 9886 w 10000"/>
                <a:gd name="connsiteY238" fmla="*/ 2904 h 10000"/>
                <a:gd name="connsiteX239" fmla="*/ 9843 w 10000"/>
                <a:gd name="connsiteY239" fmla="*/ 2816 h 10000"/>
                <a:gd name="connsiteX240" fmla="*/ 9799 w 10000"/>
                <a:gd name="connsiteY240" fmla="*/ 2753 h 10000"/>
                <a:gd name="connsiteX241" fmla="*/ 9755 w 10000"/>
                <a:gd name="connsiteY241" fmla="*/ 2677 h 10000"/>
                <a:gd name="connsiteX242" fmla="*/ 9694 w 10000"/>
                <a:gd name="connsiteY242" fmla="*/ 2614 h 10000"/>
                <a:gd name="connsiteX243" fmla="*/ 9633 w 10000"/>
                <a:gd name="connsiteY243" fmla="*/ 2551 h 10000"/>
                <a:gd name="connsiteX244" fmla="*/ 9571 w 10000"/>
                <a:gd name="connsiteY244" fmla="*/ 2500 h 10000"/>
                <a:gd name="connsiteX245" fmla="*/ 9484 w 10000"/>
                <a:gd name="connsiteY245" fmla="*/ 2475 h 10000"/>
                <a:gd name="connsiteX246" fmla="*/ 9396 w 10000"/>
                <a:gd name="connsiteY246" fmla="*/ 2449 h 10000"/>
                <a:gd name="connsiteX247" fmla="*/ 9300 w 10000"/>
                <a:gd name="connsiteY247" fmla="*/ 2424 h 10000"/>
                <a:gd name="connsiteX248" fmla="*/ 9195 w 10000"/>
                <a:gd name="connsiteY248" fmla="*/ 2424 h 10000"/>
                <a:gd name="connsiteX249" fmla="*/ 9195 w 10000"/>
                <a:gd name="connsiteY249" fmla="*/ 2424 h 10000"/>
                <a:gd name="connsiteX250" fmla="*/ 9195 w 10000"/>
                <a:gd name="connsiteY250" fmla="*/ 2424 h 10000"/>
                <a:gd name="connsiteX251" fmla="*/ 9195 w 10000"/>
                <a:gd name="connsiteY251" fmla="*/ 2424 h 10000"/>
                <a:gd name="connsiteX252" fmla="*/ 9195 w 10000"/>
                <a:gd name="connsiteY252" fmla="*/ 2424 h 10000"/>
                <a:gd name="connsiteX253" fmla="*/ 9195 w 10000"/>
                <a:gd name="connsiteY253" fmla="*/ 2424 h 10000"/>
                <a:gd name="connsiteX254" fmla="*/ 9081 w 10000"/>
                <a:gd name="connsiteY254" fmla="*/ 2424 h 10000"/>
                <a:gd name="connsiteX255" fmla="*/ 8941 w 10000"/>
                <a:gd name="connsiteY255" fmla="*/ 2462 h 10000"/>
                <a:gd name="connsiteX256" fmla="*/ 8801 w 10000"/>
                <a:gd name="connsiteY256" fmla="*/ 2487 h 10000"/>
                <a:gd name="connsiteX257" fmla="*/ 8644 w 10000"/>
                <a:gd name="connsiteY257" fmla="*/ 2551 h 10000"/>
                <a:gd name="connsiteX258" fmla="*/ 8644 w 10000"/>
                <a:gd name="connsiteY258" fmla="*/ 2551 h 10000"/>
                <a:gd name="connsiteX259" fmla="*/ 8635 w 10000"/>
                <a:gd name="connsiteY259" fmla="*/ 2551 h 10000"/>
                <a:gd name="connsiteX260" fmla="*/ 8635 w 10000"/>
                <a:gd name="connsiteY260" fmla="*/ 2551 h 10000"/>
                <a:gd name="connsiteX261" fmla="*/ 8626 w 10000"/>
                <a:gd name="connsiteY261" fmla="*/ 2551 h 10000"/>
                <a:gd name="connsiteX262" fmla="*/ 8626 w 10000"/>
                <a:gd name="connsiteY262" fmla="*/ 2551 h 10000"/>
                <a:gd name="connsiteX263" fmla="*/ 8443 w 10000"/>
                <a:gd name="connsiteY263" fmla="*/ 2614 h 10000"/>
                <a:gd name="connsiteX264" fmla="*/ 8276 w 10000"/>
                <a:gd name="connsiteY264" fmla="*/ 2664 h 10000"/>
                <a:gd name="connsiteX265" fmla="*/ 8110 w 10000"/>
                <a:gd name="connsiteY265" fmla="*/ 2689 h 10000"/>
                <a:gd name="connsiteX266" fmla="*/ 7979 w 10000"/>
                <a:gd name="connsiteY266" fmla="*/ 2689 h 10000"/>
                <a:gd name="connsiteX267" fmla="*/ 7979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979 w 10000"/>
                <a:gd name="connsiteY271" fmla="*/ 2689 h 10000"/>
                <a:gd name="connsiteX272" fmla="*/ 7979 w 10000"/>
                <a:gd name="connsiteY272" fmla="*/ 2689 h 10000"/>
                <a:gd name="connsiteX273" fmla="*/ 7979 w 10000"/>
                <a:gd name="connsiteY273" fmla="*/ 2689 h 10000"/>
                <a:gd name="connsiteX274" fmla="*/ 7848 w 10000"/>
                <a:gd name="connsiteY274" fmla="*/ 2689 h 10000"/>
                <a:gd name="connsiteX275" fmla="*/ 7743 w 10000"/>
                <a:gd name="connsiteY275" fmla="*/ 2677 h 10000"/>
                <a:gd name="connsiteX276" fmla="*/ 7638 w 10000"/>
                <a:gd name="connsiteY276" fmla="*/ 2626 h 10000"/>
                <a:gd name="connsiteX277" fmla="*/ 7542 w 10000"/>
                <a:gd name="connsiteY277" fmla="*/ 2601 h 10000"/>
                <a:gd name="connsiteX278" fmla="*/ 7454 w 10000"/>
                <a:gd name="connsiteY278" fmla="*/ 2538 h 10000"/>
                <a:gd name="connsiteX279" fmla="*/ 7375 w 10000"/>
                <a:gd name="connsiteY279" fmla="*/ 2475 h 10000"/>
                <a:gd name="connsiteX280" fmla="*/ 7297 w 10000"/>
                <a:gd name="connsiteY280" fmla="*/ 2399 h 10000"/>
                <a:gd name="connsiteX281" fmla="*/ 7235 w 10000"/>
                <a:gd name="connsiteY281" fmla="*/ 2323 h 10000"/>
                <a:gd name="connsiteX282" fmla="*/ 7174 w 10000"/>
                <a:gd name="connsiteY282" fmla="*/ 2235 h 10000"/>
                <a:gd name="connsiteX283" fmla="*/ 7113 w 10000"/>
                <a:gd name="connsiteY283" fmla="*/ 2134 h 10000"/>
                <a:gd name="connsiteX284" fmla="*/ 7008 w 10000"/>
                <a:gd name="connsiteY284" fmla="*/ 1944 h 10000"/>
                <a:gd name="connsiteX285" fmla="*/ 6929 w 10000"/>
                <a:gd name="connsiteY285" fmla="*/ 1730 h 10000"/>
                <a:gd name="connsiteX286" fmla="*/ 6850 w 10000"/>
                <a:gd name="connsiteY286" fmla="*/ 1515 h 10000"/>
                <a:gd name="connsiteX287" fmla="*/ 6850 w 10000"/>
                <a:gd name="connsiteY287" fmla="*/ 1515 h 10000"/>
                <a:gd name="connsiteX288" fmla="*/ 6842 w 10000"/>
                <a:gd name="connsiteY288" fmla="*/ 1490 h 10000"/>
                <a:gd name="connsiteX289" fmla="*/ 6842 w 10000"/>
                <a:gd name="connsiteY289" fmla="*/ 1490 h 10000"/>
                <a:gd name="connsiteX290" fmla="*/ 6842 w 10000"/>
                <a:gd name="connsiteY290" fmla="*/ 1477 h 10000"/>
                <a:gd name="connsiteX291" fmla="*/ 6842 w 10000"/>
                <a:gd name="connsiteY291" fmla="*/ 1477 h 10000"/>
                <a:gd name="connsiteX292" fmla="*/ 6842 w 10000"/>
                <a:gd name="connsiteY292" fmla="*/ 1477 h 10000"/>
                <a:gd name="connsiteX293" fmla="*/ 6798 w 10000"/>
                <a:gd name="connsiteY293" fmla="*/ 1338 h 10000"/>
                <a:gd name="connsiteX294" fmla="*/ 6780 w 10000"/>
                <a:gd name="connsiteY294" fmla="*/ 1162 h 10000"/>
                <a:gd name="connsiteX295" fmla="*/ 6754 w 10000"/>
                <a:gd name="connsiteY295" fmla="*/ 947 h 10000"/>
                <a:gd name="connsiteX296" fmla="*/ 6754 w 10000"/>
                <a:gd name="connsiteY296" fmla="*/ 720 h 10000"/>
                <a:gd name="connsiteX297" fmla="*/ 6754 w 10000"/>
                <a:gd name="connsiteY297" fmla="*/ 720 h 10000"/>
                <a:gd name="connsiteX298" fmla="*/ 6763 w 10000"/>
                <a:gd name="connsiteY298" fmla="*/ 366 h 10000"/>
                <a:gd name="connsiteX299" fmla="*/ 6789 w 10000"/>
                <a:gd name="connsiteY299"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495 w 10000"/>
                <a:gd name="connsiteY190" fmla="*/ 4280 h 10000"/>
                <a:gd name="connsiteX191" fmla="*/ 8495 w 10000"/>
                <a:gd name="connsiteY191" fmla="*/ 4280 h 10000"/>
                <a:gd name="connsiteX192" fmla="*/ 8836 w 10000"/>
                <a:gd name="connsiteY192" fmla="*/ 4545 h 10000"/>
                <a:gd name="connsiteX193" fmla="*/ 8976 w 10000"/>
                <a:gd name="connsiteY193" fmla="*/ 4646 h 10000"/>
                <a:gd name="connsiteX194" fmla="*/ 9099 w 10000"/>
                <a:gd name="connsiteY194" fmla="*/ 4722 h 10000"/>
                <a:gd name="connsiteX195" fmla="*/ 9204 w 10000"/>
                <a:gd name="connsiteY195" fmla="*/ 4785 h 10000"/>
                <a:gd name="connsiteX196" fmla="*/ 9300 w 10000"/>
                <a:gd name="connsiteY196" fmla="*/ 4823 h 10000"/>
                <a:gd name="connsiteX197" fmla="*/ 9388 w 10000"/>
                <a:gd name="connsiteY197" fmla="*/ 4848 h 10000"/>
                <a:gd name="connsiteX198" fmla="*/ 9466 w 10000"/>
                <a:gd name="connsiteY198" fmla="*/ 4848 h 10000"/>
                <a:gd name="connsiteX199" fmla="*/ 9466 w 10000"/>
                <a:gd name="connsiteY199" fmla="*/ 4848 h 10000"/>
                <a:gd name="connsiteX200" fmla="*/ 9484 w 10000"/>
                <a:gd name="connsiteY200" fmla="*/ 4848 h 10000"/>
                <a:gd name="connsiteX201" fmla="*/ 9484 w 10000"/>
                <a:gd name="connsiteY201" fmla="*/ 4848 h 10000"/>
                <a:gd name="connsiteX202" fmla="*/ 9484 w 10000"/>
                <a:gd name="connsiteY202" fmla="*/ 4848 h 10000"/>
                <a:gd name="connsiteX203" fmla="*/ 9484 w 10000"/>
                <a:gd name="connsiteY203" fmla="*/ 4848 h 10000"/>
                <a:gd name="connsiteX204" fmla="*/ 9580 w 10000"/>
                <a:gd name="connsiteY204" fmla="*/ 4836 h 10000"/>
                <a:gd name="connsiteX205" fmla="*/ 9668 w 10000"/>
                <a:gd name="connsiteY205" fmla="*/ 4798 h 10000"/>
                <a:gd name="connsiteX206" fmla="*/ 9738 w 10000"/>
                <a:gd name="connsiteY206" fmla="*/ 4747 h 10000"/>
                <a:gd name="connsiteX207" fmla="*/ 9799 w 10000"/>
                <a:gd name="connsiteY207" fmla="*/ 4659 h 10000"/>
                <a:gd name="connsiteX208" fmla="*/ 9799 w 10000"/>
                <a:gd name="connsiteY208" fmla="*/ 4659 h 10000"/>
                <a:gd name="connsiteX209" fmla="*/ 9799 w 10000"/>
                <a:gd name="connsiteY209" fmla="*/ 4659 h 10000"/>
                <a:gd name="connsiteX210" fmla="*/ 9799 w 10000"/>
                <a:gd name="connsiteY210" fmla="*/ 4659 h 10000"/>
                <a:gd name="connsiteX211" fmla="*/ 9799 w 10000"/>
                <a:gd name="connsiteY211" fmla="*/ 4659 h 10000"/>
                <a:gd name="connsiteX212" fmla="*/ 9799 w 10000"/>
                <a:gd name="connsiteY212" fmla="*/ 4659 h 10000"/>
                <a:gd name="connsiteX213" fmla="*/ 9816 w 10000"/>
                <a:gd name="connsiteY213" fmla="*/ 4659 h 10000"/>
                <a:gd name="connsiteX214" fmla="*/ 9816 w 10000"/>
                <a:gd name="connsiteY214" fmla="*/ 4659 h 10000"/>
                <a:gd name="connsiteX215" fmla="*/ 9816 w 10000"/>
                <a:gd name="connsiteY215" fmla="*/ 4659 h 10000"/>
                <a:gd name="connsiteX216" fmla="*/ 9816 w 10000"/>
                <a:gd name="connsiteY216" fmla="*/ 4659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16 w 10000"/>
                <a:gd name="connsiteY225" fmla="*/ 4646 h 10000"/>
                <a:gd name="connsiteX226" fmla="*/ 9816 w 10000"/>
                <a:gd name="connsiteY226" fmla="*/ 4646 h 10000"/>
                <a:gd name="connsiteX227" fmla="*/ 9843 w 10000"/>
                <a:gd name="connsiteY227" fmla="*/ 4583 h 10000"/>
                <a:gd name="connsiteX228" fmla="*/ 9886 w 10000"/>
                <a:gd name="connsiteY228" fmla="*/ 4495 h 10000"/>
                <a:gd name="connsiteX229" fmla="*/ 9921 w 10000"/>
                <a:gd name="connsiteY229" fmla="*/ 4369 h 10000"/>
                <a:gd name="connsiteX230" fmla="*/ 9948 w 10000"/>
                <a:gd name="connsiteY230" fmla="*/ 4217 h 10000"/>
                <a:gd name="connsiteX231" fmla="*/ 9983 w 10000"/>
                <a:gd name="connsiteY231" fmla="*/ 4040 h 10000"/>
                <a:gd name="connsiteX232" fmla="*/ 10000 w 10000"/>
                <a:gd name="connsiteY232" fmla="*/ 3851 h 10000"/>
                <a:gd name="connsiteX233" fmla="*/ 10000 w 10000"/>
                <a:gd name="connsiteY233" fmla="*/ 3649 h 10000"/>
                <a:gd name="connsiteX234" fmla="*/ 10000 w 10000"/>
                <a:gd name="connsiteY234" fmla="*/ 3460 h 10000"/>
                <a:gd name="connsiteX235" fmla="*/ 9983 w 10000"/>
                <a:gd name="connsiteY235" fmla="*/ 3258 h 10000"/>
                <a:gd name="connsiteX236" fmla="*/ 9939 w 10000"/>
                <a:gd name="connsiteY236" fmla="*/ 3068 h 10000"/>
                <a:gd name="connsiteX237" fmla="*/ 9886 w 10000"/>
                <a:gd name="connsiteY237" fmla="*/ 2904 h 10000"/>
                <a:gd name="connsiteX238" fmla="*/ 9843 w 10000"/>
                <a:gd name="connsiteY238" fmla="*/ 2816 h 10000"/>
                <a:gd name="connsiteX239" fmla="*/ 9799 w 10000"/>
                <a:gd name="connsiteY239" fmla="*/ 2753 h 10000"/>
                <a:gd name="connsiteX240" fmla="*/ 9755 w 10000"/>
                <a:gd name="connsiteY240" fmla="*/ 2677 h 10000"/>
                <a:gd name="connsiteX241" fmla="*/ 9694 w 10000"/>
                <a:gd name="connsiteY241" fmla="*/ 2614 h 10000"/>
                <a:gd name="connsiteX242" fmla="*/ 9633 w 10000"/>
                <a:gd name="connsiteY242" fmla="*/ 2551 h 10000"/>
                <a:gd name="connsiteX243" fmla="*/ 9571 w 10000"/>
                <a:gd name="connsiteY243" fmla="*/ 2500 h 10000"/>
                <a:gd name="connsiteX244" fmla="*/ 9484 w 10000"/>
                <a:gd name="connsiteY244" fmla="*/ 2475 h 10000"/>
                <a:gd name="connsiteX245" fmla="*/ 9396 w 10000"/>
                <a:gd name="connsiteY245" fmla="*/ 2449 h 10000"/>
                <a:gd name="connsiteX246" fmla="*/ 9300 w 10000"/>
                <a:gd name="connsiteY246" fmla="*/ 2424 h 10000"/>
                <a:gd name="connsiteX247" fmla="*/ 9195 w 10000"/>
                <a:gd name="connsiteY247" fmla="*/ 2424 h 10000"/>
                <a:gd name="connsiteX248" fmla="*/ 9195 w 10000"/>
                <a:gd name="connsiteY248" fmla="*/ 2424 h 10000"/>
                <a:gd name="connsiteX249" fmla="*/ 9195 w 10000"/>
                <a:gd name="connsiteY249" fmla="*/ 2424 h 10000"/>
                <a:gd name="connsiteX250" fmla="*/ 9195 w 10000"/>
                <a:gd name="connsiteY250" fmla="*/ 2424 h 10000"/>
                <a:gd name="connsiteX251" fmla="*/ 9195 w 10000"/>
                <a:gd name="connsiteY251" fmla="*/ 2424 h 10000"/>
                <a:gd name="connsiteX252" fmla="*/ 9195 w 10000"/>
                <a:gd name="connsiteY252" fmla="*/ 2424 h 10000"/>
                <a:gd name="connsiteX253" fmla="*/ 9081 w 10000"/>
                <a:gd name="connsiteY253" fmla="*/ 2424 h 10000"/>
                <a:gd name="connsiteX254" fmla="*/ 8941 w 10000"/>
                <a:gd name="connsiteY254" fmla="*/ 2462 h 10000"/>
                <a:gd name="connsiteX255" fmla="*/ 8801 w 10000"/>
                <a:gd name="connsiteY255" fmla="*/ 2487 h 10000"/>
                <a:gd name="connsiteX256" fmla="*/ 8644 w 10000"/>
                <a:gd name="connsiteY256" fmla="*/ 2551 h 10000"/>
                <a:gd name="connsiteX257" fmla="*/ 8644 w 10000"/>
                <a:gd name="connsiteY257" fmla="*/ 2551 h 10000"/>
                <a:gd name="connsiteX258" fmla="*/ 8635 w 10000"/>
                <a:gd name="connsiteY258" fmla="*/ 2551 h 10000"/>
                <a:gd name="connsiteX259" fmla="*/ 8635 w 10000"/>
                <a:gd name="connsiteY259" fmla="*/ 2551 h 10000"/>
                <a:gd name="connsiteX260" fmla="*/ 8626 w 10000"/>
                <a:gd name="connsiteY260" fmla="*/ 2551 h 10000"/>
                <a:gd name="connsiteX261" fmla="*/ 8626 w 10000"/>
                <a:gd name="connsiteY261" fmla="*/ 2551 h 10000"/>
                <a:gd name="connsiteX262" fmla="*/ 8443 w 10000"/>
                <a:gd name="connsiteY262" fmla="*/ 2614 h 10000"/>
                <a:gd name="connsiteX263" fmla="*/ 8276 w 10000"/>
                <a:gd name="connsiteY263" fmla="*/ 2664 h 10000"/>
                <a:gd name="connsiteX264" fmla="*/ 8110 w 10000"/>
                <a:gd name="connsiteY264" fmla="*/ 2689 h 10000"/>
                <a:gd name="connsiteX265" fmla="*/ 7979 w 10000"/>
                <a:gd name="connsiteY265" fmla="*/ 2689 h 10000"/>
                <a:gd name="connsiteX266" fmla="*/ 7979 w 10000"/>
                <a:gd name="connsiteY266" fmla="*/ 2689 h 10000"/>
                <a:gd name="connsiteX267" fmla="*/ 7979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979 w 10000"/>
                <a:gd name="connsiteY271" fmla="*/ 2689 h 10000"/>
                <a:gd name="connsiteX272" fmla="*/ 7979 w 10000"/>
                <a:gd name="connsiteY272" fmla="*/ 2689 h 10000"/>
                <a:gd name="connsiteX273" fmla="*/ 7848 w 10000"/>
                <a:gd name="connsiteY273" fmla="*/ 2689 h 10000"/>
                <a:gd name="connsiteX274" fmla="*/ 7743 w 10000"/>
                <a:gd name="connsiteY274" fmla="*/ 2677 h 10000"/>
                <a:gd name="connsiteX275" fmla="*/ 7638 w 10000"/>
                <a:gd name="connsiteY275" fmla="*/ 2626 h 10000"/>
                <a:gd name="connsiteX276" fmla="*/ 7542 w 10000"/>
                <a:gd name="connsiteY276" fmla="*/ 2601 h 10000"/>
                <a:gd name="connsiteX277" fmla="*/ 7454 w 10000"/>
                <a:gd name="connsiteY277" fmla="*/ 2538 h 10000"/>
                <a:gd name="connsiteX278" fmla="*/ 7375 w 10000"/>
                <a:gd name="connsiteY278" fmla="*/ 2475 h 10000"/>
                <a:gd name="connsiteX279" fmla="*/ 7297 w 10000"/>
                <a:gd name="connsiteY279" fmla="*/ 2399 h 10000"/>
                <a:gd name="connsiteX280" fmla="*/ 7235 w 10000"/>
                <a:gd name="connsiteY280" fmla="*/ 2323 h 10000"/>
                <a:gd name="connsiteX281" fmla="*/ 7174 w 10000"/>
                <a:gd name="connsiteY281" fmla="*/ 2235 h 10000"/>
                <a:gd name="connsiteX282" fmla="*/ 7113 w 10000"/>
                <a:gd name="connsiteY282" fmla="*/ 2134 h 10000"/>
                <a:gd name="connsiteX283" fmla="*/ 7008 w 10000"/>
                <a:gd name="connsiteY283" fmla="*/ 1944 h 10000"/>
                <a:gd name="connsiteX284" fmla="*/ 6929 w 10000"/>
                <a:gd name="connsiteY284" fmla="*/ 1730 h 10000"/>
                <a:gd name="connsiteX285" fmla="*/ 6850 w 10000"/>
                <a:gd name="connsiteY285" fmla="*/ 1515 h 10000"/>
                <a:gd name="connsiteX286" fmla="*/ 6850 w 10000"/>
                <a:gd name="connsiteY286" fmla="*/ 1515 h 10000"/>
                <a:gd name="connsiteX287" fmla="*/ 6842 w 10000"/>
                <a:gd name="connsiteY287" fmla="*/ 1490 h 10000"/>
                <a:gd name="connsiteX288" fmla="*/ 6842 w 10000"/>
                <a:gd name="connsiteY288" fmla="*/ 1490 h 10000"/>
                <a:gd name="connsiteX289" fmla="*/ 6842 w 10000"/>
                <a:gd name="connsiteY289" fmla="*/ 1477 h 10000"/>
                <a:gd name="connsiteX290" fmla="*/ 6842 w 10000"/>
                <a:gd name="connsiteY290" fmla="*/ 1477 h 10000"/>
                <a:gd name="connsiteX291" fmla="*/ 6842 w 10000"/>
                <a:gd name="connsiteY291" fmla="*/ 1477 h 10000"/>
                <a:gd name="connsiteX292" fmla="*/ 6798 w 10000"/>
                <a:gd name="connsiteY292" fmla="*/ 1338 h 10000"/>
                <a:gd name="connsiteX293" fmla="*/ 6780 w 10000"/>
                <a:gd name="connsiteY293" fmla="*/ 1162 h 10000"/>
                <a:gd name="connsiteX294" fmla="*/ 6754 w 10000"/>
                <a:gd name="connsiteY294" fmla="*/ 947 h 10000"/>
                <a:gd name="connsiteX295" fmla="*/ 6754 w 10000"/>
                <a:gd name="connsiteY295" fmla="*/ 720 h 10000"/>
                <a:gd name="connsiteX296" fmla="*/ 6754 w 10000"/>
                <a:gd name="connsiteY296" fmla="*/ 720 h 10000"/>
                <a:gd name="connsiteX297" fmla="*/ 6763 w 10000"/>
                <a:gd name="connsiteY297" fmla="*/ 366 h 10000"/>
                <a:gd name="connsiteX298" fmla="*/ 6789 w 10000"/>
                <a:gd name="connsiteY298"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495 w 10000"/>
                <a:gd name="connsiteY190" fmla="*/ 4280 h 10000"/>
                <a:gd name="connsiteX191" fmla="*/ 8836 w 10000"/>
                <a:gd name="connsiteY191" fmla="*/ 4545 h 10000"/>
                <a:gd name="connsiteX192" fmla="*/ 8976 w 10000"/>
                <a:gd name="connsiteY192" fmla="*/ 4646 h 10000"/>
                <a:gd name="connsiteX193" fmla="*/ 9099 w 10000"/>
                <a:gd name="connsiteY193" fmla="*/ 4722 h 10000"/>
                <a:gd name="connsiteX194" fmla="*/ 9204 w 10000"/>
                <a:gd name="connsiteY194" fmla="*/ 4785 h 10000"/>
                <a:gd name="connsiteX195" fmla="*/ 9300 w 10000"/>
                <a:gd name="connsiteY195" fmla="*/ 4823 h 10000"/>
                <a:gd name="connsiteX196" fmla="*/ 9388 w 10000"/>
                <a:gd name="connsiteY196" fmla="*/ 4848 h 10000"/>
                <a:gd name="connsiteX197" fmla="*/ 9466 w 10000"/>
                <a:gd name="connsiteY197" fmla="*/ 4848 h 10000"/>
                <a:gd name="connsiteX198" fmla="*/ 9466 w 10000"/>
                <a:gd name="connsiteY198" fmla="*/ 4848 h 10000"/>
                <a:gd name="connsiteX199" fmla="*/ 9484 w 10000"/>
                <a:gd name="connsiteY199" fmla="*/ 4848 h 10000"/>
                <a:gd name="connsiteX200" fmla="*/ 9484 w 10000"/>
                <a:gd name="connsiteY200" fmla="*/ 4848 h 10000"/>
                <a:gd name="connsiteX201" fmla="*/ 9484 w 10000"/>
                <a:gd name="connsiteY201" fmla="*/ 4848 h 10000"/>
                <a:gd name="connsiteX202" fmla="*/ 9484 w 10000"/>
                <a:gd name="connsiteY202" fmla="*/ 4848 h 10000"/>
                <a:gd name="connsiteX203" fmla="*/ 9580 w 10000"/>
                <a:gd name="connsiteY203" fmla="*/ 4836 h 10000"/>
                <a:gd name="connsiteX204" fmla="*/ 9668 w 10000"/>
                <a:gd name="connsiteY204" fmla="*/ 4798 h 10000"/>
                <a:gd name="connsiteX205" fmla="*/ 9738 w 10000"/>
                <a:gd name="connsiteY205" fmla="*/ 4747 h 10000"/>
                <a:gd name="connsiteX206" fmla="*/ 9799 w 10000"/>
                <a:gd name="connsiteY206" fmla="*/ 4659 h 10000"/>
                <a:gd name="connsiteX207" fmla="*/ 9799 w 10000"/>
                <a:gd name="connsiteY207" fmla="*/ 4659 h 10000"/>
                <a:gd name="connsiteX208" fmla="*/ 9799 w 10000"/>
                <a:gd name="connsiteY208" fmla="*/ 4659 h 10000"/>
                <a:gd name="connsiteX209" fmla="*/ 9799 w 10000"/>
                <a:gd name="connsiteY209" fmla="*/ 4659 h 10000"/>
                <a:gd name="connsiteX210" fmla="*/ 9799 w 10000"/>
                <a:gd name="connsiteY210" fmla="*/ 4659 h 10000"/>
                <a:gd name="connsiteX211" fmla="*/ 9799 w 10000"/>
                <a:gd name="connsiteY211" fmla="*/ 4659 h 10000"/>
                <a:gd name="connsiteX212" fmla="*/ 9816 w 10000"/>
                <a:gd name="connsiteY212" fmla="*/ 4659 h 10000"/>
                <a:gd name="connsiteX213" fmla="*/ 9816 w 10000"/>
                <a:gd name="connsiteY213" fmla="*/ 4659 h 10000"/>
                <a:gd name="connsiteX214" fmla="*/ 9816 w 10000"/>
                <a:gd name="connsiteY214" fmla="*/ 4659 h 10000"/>
                <a:gd name="connsiteX215" fmla="*/ 9816 w 10000"/>
                <a:gd name="connsiteY215" fmla="*/ 4659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16 w 10000"/>
                <a:gd name="connsiteY225" fmla="*/ 4646 h 10000"/>
                <a:gd name="connsiteX226" fmla="*/ 9843 w 10000"/>
                <a:gd name="connsiteY226" fmla="*/ 4583 h 10000"/>
                <a:gd name="connsiteX227" fmla="*/ 9886 w 10000"/>
                <a:gd name="connsiteY227" fmla="*/ 4495 h 10000"/>
                <a:gd name="connsiteX228" fmla="*/ 9921 w 10000"/>
                <a:gd name="connsiteY228" fmla="*/ 4369 h 10000"/>
                <a:gd name="connsiteX229" fmla="*/ 9948 w 10000"/>
                <a:gd name="connsiteY229" fmla="*/ 4217 h 10000"/>
                <a:gd name="connsiteX230" fmla="*/ 9983 w 10000"/>
                <a:gd name="connsiteY230" fmla="*/ 4040 h 10000"/>
                <a:gd name="connsiteX231" fmla="*/ 10000 w 10000"/>
                <a:gd name="connsiteY231" fmla="*/ 3851 h 10000"/>
                <a:gd name="connsiteX232" fmla="*/ 10000 w 10000"/>
                <a:gd name="connsiteY232" fmla="*/ 3649 h 10000"/>
                <a:gd name="connsiteX233" fmla="*/ 10000 w 10000"/>
                <a:gd name="connsiteY233" fmla="*/ 3460 h 10000"/>
                <a:gd name="connsiteX234" fmla="*/ 9983 w 10000"/>
                <a:gd name="connsiteY234" fmla="*/ 3258 h 10000"/>
                <a:gd name="connsiteX235" fmla="*/ 9939 w 10000"/>
                <a:gd name="connsiteY235" fmla="*/ 3068 h 10000"/>
                <a:gd name="connsiteX236" fmla="*/ 9886 w 10000"/>
                <a:gd name="connsiteY236" fmla="*/ 2904 h 10000"/>
                <a:gd name="connsiteX237" fmla="*/ 9843 w 10000"/>
                <a:gd name="connsiteY237" fmla="*/ 2816 h 10000"/>
                <a:gd name="connsiteX238" fmla="*/ 9799 w 10000"/>
                <a:gd name="connsiteY238" fmla="*/ 2753 h 10000"/>
                <a:gd name="connsiteX239" fmla="*/ 9755 w 10000"/>
                <a:gd name="connsiteY239" fmla="*/ 2677 h 10000"/>
                <a:gd name="connsiteX240" fmla="*/ 9694 w 10000"/>
                <a:gd name="connsiteY240" fmla="*/ 2614 h 10000"/>
                <a:gd name="connsiteX241" fmla="*/ 9633 w 10000"/>
                <a:gd name="connsiteY241" fmla="*/ 2551 h 10000"/>
                <a:gd name="connsiteX242" fmla="*/ 9571 w 10000"/>
                <a:gd name="connsiteY242" fmla="*/ 2500 h 10000"/>
                <a:gd name="connsiteX243" fmla="*/ 9484 w 10000"/>
                <a:gd name="connsiteY243" fmla="*/ 2475 h 10000"/>
                <a:gd name="connsiteX244" fmla="*/ 9396 w 10000"/>
                <a:gd name="connsiteY244" fmla="*/ 2449 h 10000"/>
                <a:gd name="connsiteX245" fmla="*/ 9300 w 10000"/>
                <a:gd name="connsiteY245" fmla="*/ 2424 h 10000"/>
                <a:gd name="connsiteX246" fmla="*/ 9195 w 10000"/>
                <a:gd name="connsiteY246" fmla="*/ 2424 h 10000"/>
                <a:gd name="connsiteX247" fmla="*/ 9195 w 10000"/>
                <a:gd name="connsiteY247" fmla="*/ 2424 h 10000"/>
                <a:gd name="connsiteX248" fmla="*/ 9195 w 10000"/>
                <a:gd name="connsiteY248" fmla="*/ 2424 h 10000"/>
                <a:gd name="connsiteX249" fmla="*/ 9195 w 10000"/>
                <a:gd name="connsiteY249" fmla="*/ 2424 h 10000"/>
                <a:gd name="connsiteX250" fmla="*/ 9195 w 10000"/>
                <a:gd name="connsiteY250" fmla="*/ 2424 h 10000"/>
                <a:gd name="connsiteX251" fmla="*/ 9195 w 10000"/>
                <a:gd name="connsiteY251" fmla="*/ 2424 h 10000"/>
                <a:gd name="connsiteX252" fmla="*/ 9081 w 10000"/>
                <a:gd name="connsiteY252" fmla="*/ 2424 h 10000"/>
                <a:gd name="connsiteX253" fmla="*/ 8941 w 10000"/>
                <a:gd name="connsiteY253" fmla="*/ 2462 h 10000"/>
                <a:gd name="connsiteX254" fmla="*/ 8801 w 10000"/>
                <a:gd name="connsiteY254" fmla="*/ 2487 h 10000"/>
                <a:gd name="connsiteX255" fmla="*/ 8644 w 10000"/>
                <a:gd name="connsiteY255" fmla="*/ 2551 h 10000"/>
                <a:gd name="connsiteX256" fmla="*/ 8644 w 10000"/>
                <a:gd name="connsiteY256" fmla="*/ 2551 h 10000"/>
                <a:gd name="connsiteX257" fmla="*/ 8635 w 10000"/>
                <a:gd name="connsiteY257" fmla="*/ 2551 h 10000"/>
                <a:gd name="connsiteX258" fmla="*/ 8635 w 10000"/>
                <a:gd name="connsiteY258" fmla="*/ 2551 h 10000"/>
                <a:gd name="connsiteX259" fmla="*/ 8626 w 10000"/>
                <a:gd name="connsiteY259" fmla="*/ 2551 h 10000"/>
                <a:gd name="connsiteX260" fmla="*/ 8626 w 10000"/>
                <a:gd name="connsiteY260" fmla="*/ 2551 h 10000"/>
                <a:gd name="connsiteX261" fmla="*/ 8443 w 10000"/>
                <a:gd name="connsiteY261" fmla="*/ 2614 h 10000"/>
                <a:gd name="connsiteX262" fmla="*/ 8276 w 10000"/>
                <a:gd name="connsiteY262" fmla="*/ 2664 h 10000"/>
                <a:gd name="connsiteX263" fmla="*/ 8110 w 10000"/>
                <a:gd name="connsiteY263" fmla="*/ 2689 h 10000"/>
                <a:gd name="connsiteX264" fmla="*/ 7979 w 10000"/>
                <a:gd name="connsiteY264" fmla="*/ 2689 h 10000"/>
                <a:gd name="connsiteX265" fmla="*/ 7979 w 10000"/>
                <a:gd name="connsiteY265" fmla="*/ 2689 h 10000"/>
                <a:gd name="connsiteX266" fmla="*/ 7979 w 10000"/>
                <a:gd name="connsiteY266" fmla="*/ 2689 h 10000"/>
                <a:gd name="connsiteX267" fmla="*/ 7979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979 w 10000"/>
                <a:gd name="connsiteY271" fmla="*/ 2689 h 10000"/>
                <a:gd name="connsiteX272" fmla="*/ 7848 w 10000"/>
                <a:gd name="connsiteY272" fmla="*/ 2689 h 10000"/>
                <a:gd name="connsiteX273" fmla="*/ 7743 w 10000"/>
                <a:gd name="connsiteY273" fmla="*/ 2677 h 10000"/>
                <a:gd name="connsiteX274" fmla="*/ 7638 w 10000"/>
                <a:gd name="connsiteY274" fmla="*/ 2626 h 10000"/>
                <a:gd name="connsiteX275" fmla="*/ 7542 w 10000"/>
                <a:gd name="connsiteY275" fmla="*/ 2601 h 10000"/>
                <a:gd name="connsiteX276" fmla="*/ 7454 w 10000"/>
                <a:gd name="connsiteY276" fmla="*/ 2538 h 10000"/>
                <a:gd name="connsiteX277" fmla="*/ 7375 w 10000"/>
                <a:gd name="connsiteY277" fmla="*/ 2475 h 10000"/>
                <a:gd name="connsiteX278" fmla="*/ 7297 w 10000"/>
                <a:gd name="connsiteY278" fmla="*/ 2399 h 10000"/>
                <a:gd name="connsiteX279" fmla="*/ 7235 w 10000"/>
                <a:gd name="connsiteY279" fmla="*/ 2323 h 10000"/>
                <a:gd name="connsiteX280" fmla="*/ 7174 w 10000"/>
                <a:gd name="connsiteY280" fmla="*/ 2235 h 10000"/>
                <a:gd name="connsiteX281" fmla="*/ 7113 w 10000"/>
                <a:gd name="connsiteY281" fmla="*/ 2134 h 10000"/>
                <a:gd name="connsiteX282" fmla="*/ 7008 w 10000"/>
                <a:gd name="connsiteY282" fmla="*/ 1944 h 10000"/>
                <a:gd name="connsiteX283" fmla="*/ 6929 w 10000"/>
                <a:gd name="connsiteY283" fmla="*/ 1730 h 10000"/>
                <a:gd name="connsiteX284" fmla="*/ 6850 w 10000"/>
                <a:gd name="connsiteY284" fmla="*/ 1515 h 10000"/>
                <a:gd name="connsiteX285" fmla="*/ 6850 w 10000"/>
                <a:gd name="connsiteY285" fmla="*/ 1515 h 10000"/>
                <a:gd name="connsiteX286" fmla="*/ 6842 w 10000"/>
                <a:gd name="connsiteY286" fmla="*/ 1490 h 10000"/>
                <a:gd name="connsiteX287" fmla="*/ 6842 w 10000"/>
                <a:gd name="connsiteY287" fmla="*/ 1490 h 10000"/>
                <a:gd name="connsiteX288" fmla="*/ 6842 w 10000"/>
                <a:gd name="connsiteY288" fmla="*/ 1477 h 10000"/>
                <a:gd name="connsiteX289" fmla="*/ 6842 w 10000"/>
                <a:gd name="connsiteY289" fmla="*/ 1477 h 10000"/>
                <a:gd name="connsiteX290" fmla="*/ 6842 w 10000"/>
                <a:gd name="connsiteY290" fmla="*/ 1477 h 10000"/>
                <a:gd name="connsiteX291" fmla="*/ 6798 w 10000"/>
                <a:gd name="connsiteY291" fmla="*/ 1338 h 10000"/>
                <a:gd name="connsiteX292" fmla="*/ 6780 w 10000"/>
                <a:gd name="connsiteY292" fmla="*/ 1162 h 10000"/>
                <a:gd name="connsiteX293" fmla="*/ 6754 w 10000"/>
                <a:gd name="connsiteY293" fmla="*/ 947 h 10000"/>
                <a:gd name="connsiteX294" fmla="*/ 6754 w 10000"/>
                <a:gd name="connsiteY294" fmla="*/ 720 h 10000"/>
                <a:gd name="connsiteX295" fmla="*/ 6754 w 10000"/>
                <a:gd name="connsiteY295" fmla="*/ 720 h 10000"/>
                <a:gd name="connsiteX296" fmla="*/ 6763 w 10000"/>
                <a:gd name="connsiteY296" fmla="*/ 366 h 10000"/>
                <a:gd name="connsiteX297" fmla="*/ 6789 w 10000"/>
                <a:gd name="connsiteY297"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836 w 10000"/>
                <a:gd name="connsiteY190" fmla="*/ 4545 h 10000"/>
                <a:gd name="connsiteX191" fmla="*/ 8976 w 10000"/>
                <a:gd name="connsiteY191" fmla="*/ 4646 h 10000"/>
                <a:gd name="connsiteX192" fmla="*/ 9099 w 10000"/>
                <a:gd name="connsiteY192" fmla="*/ 4722 h 10000"/>
                <a:gd name="connsiteX193" fmla="*/ 9204 w 10000"/>
                <a:gd name="connsiteY193" fmla="*/ 4785 h 10000"/>
                <a:gd name="connsiteX194" fmla="*/ 9300 w 10000"/>
                <a:gd name="connsiteY194" fmla="*/ 4823 h 10000"/>
                <a:gd name="connsiteX195" fmla="*/ 9388 w 10000"/>
                <a:gd name="connsiteY195" fmla="*/ 4848 h 10000"/>
                <a:gd name="connsiteX196" fmla="*/ 9466 w 10000"/>
                <a:gd name="connsiteY196" fmla="*/ 4848 h 10000"/>
                <a:gd name="connsiteX197" fmla="*/ 9466 w 10000"/>
                <a:gd name="connsiteY197" fmla="*/ 4848 h 10000"/>
                <a:gd name="connsiteX198" fmla="*/ 9484 w 10000"/>
                <a:gd name="connsiteY198" fmla="*/ 4848 h 10000"/>
                <a:gd name="connsiteX199" fmla="*/ 9484 w 10000"/>
                <a:gd name="connsiteY199" fmla="*/ 4848 h 10000"/>
                <a:gd name="connsiteX200" fmla="*/ 9484 w 10000"/>
                <a:gd name="connsiteY200" fmla="*/ 4848 h 10000"/>
                <a:gd name="connsiteX201" fmla="*/ 9484 w 10000"/>
                <a:gd name="connsiteY201" fmla="*/ 4848 h 10000"/>
                <a:gd name="connsiteX202" fmla="*/ 9580 w 10000"/>
                <a:gd name="connsiteY202" fmla="*/ 4836 h 10000"/>
                <a:gd name="connsiteX203" fmla="*/ 9668 w 10000"/>
                <a:gd name="connsiteY203" fmla="*/ 4798 h 10000"/>
                <a:gd name="connsiteX204" fmla="*/ 9738 w 10000"/>
                <a:gd name="connsiteY204" fmla="*/ 4747 h 10000"/>
                <a:gd name="connsiteX205" fmla="*/ 9799 w 10000"/>
                <a:gd name="connsiteY205" fmla="*/ 4659 h 10000"/>
                <a:gd name="connsiteX206" fmla="*/ 9799 w 10000"/>
                <a:gd name="connsiteY206" fmla="*/ 4659 h 10000"/>
                <a:gd name="connsiteX207" fmla="*/ 9799 w 10000"/>
                <a:gd name="connsiteY207" fmla="*/ 4659 h 10000"/>
                <a:gd name="connsiteX208" fmla="*/ 9799 w 10000"/>
                <a:gd name="connsiteY208" fmla="*/ 4659 h 10000"/>
                <a:gd name="connsiteX209" fmla="*/ 9799 w 10000"/>
                <a:gd name="connsiteY209" fmla="*/ 4659 h 10000"/>
                <a:gd name="connsiteX210" fmla="*/ 9799 w 10000"/>
                <a:gd name="connsiteY210" fmla="*/ 4659 h 10000"/>
                <a:gd name="connsiteX211" fmla="*/ 9816 w 10000"/>
                <a:gd name="connsiteY211" fmla="*/ 4659 h 10000"/>
                <a:gd name="connsiteX212" fmla="*/ 9816 w 10000"/>
                <a:gd name="connsiteY212" fmla="*/ 4659 h 10000"/>
                <a:gd name="connsiteX213" fmla="*/ 9816 w 10000"/>
                <a:gd name="connsiteY213" fmla="*/ 4659 h 10000"/>
                <a:gd name="connsiteX214" fmla="*/ 9816 w 10000"/>
                <a:gd name="connsiteY214" fmla="*/ 4659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43 w 10000"/>
                <a:gd name="connsiteY225" fmla="*/ 4583 h 10000"/>
                <a:gd name="connsiteX226" fmla="*/ 9886 w 10000"/>
                <a:gd name="connsiteY226" fmla="*/ 4495 h 10000"/>
                <a:gd name="connsiteX227" fmla="*/ 9921 w 10000"/>
                <a:gd name="connsiteY227" fmla="*/ 4369 h 10000"/>
                <a:gd name="connsiteX228" fmla="*/ 9948 w 10000"/>
                <a:gd name="connsiteY228" fmla="*/ 4217 h 10000"/>
                <a:gd name="connsiteX229" fmla="*/ 9983 w 10000"/>
                <a:gd name="connsiteY229" fmla="*/ 4040 h 10000"/>
                <a:gd name="connsiteX230" fmla="*/ 10000 w 10000"/>
                <a:gd name="connsiteY230" fmla="*/ 3851 h 10000"/>
                <a:gd name="connsiteX231" fmla="*/ 10000 w 10000"/>
                <a:gd name="connsiteY231" fmla="*/ 3649 h 10000"/>
                <a:gd name="connsiteX232" fmla="*/ 10000 w 10000"/>
                <a:gd name="connsiteY232" fmla="*/ 3460 h 10000"/>
                <a:gd name="connsiteX233" fmla="*/ 9983 w 10000"/>
                <a:gd name="connsiteY233" fmla="*/ 3258 h 10000"/>
                <a:gd name="connsiteX234" fmla="*/ 9939 w 10000"/>
                <a:gd name="connsiteY234" fmla="*/ 3068 h 10000"/>
                <a:gd name="connsiteX235" fmla="*/ 9886 w 10000"/>
                <a:gd name="connsiteY235" fmla="*/ 2904 h 10000"/>
                <a:gd name="connsiteX236" fmla="*/ 9843 w 10000"/>
                <a:gd name="connsiteY236" fmla="*/ 2816 h 10000"/>
                <a:gd name="connsiteX237" fmla="*/ 9799 w 10000"/>
                <a:gd name="connsiteY237" fmla="*/ 2753 h 10000"/>
                <a:gd name="connsiteX238" fmla="*/ 9755 w 10000"/>
                <a:gd name="connsiteY238" fmla="*/ 2677 h 10000"/>
                <a:gd name="connsiteX239" fmla="*/ 9694 w 10000"/>
                <a:gd name="connsiteY239" fmla="*/ 2614 h 10000"/>
                <a:gd name="connsiteX240" fmla="*/ 9633 w 10000"/>
                <a:gd name="connsiteY240" fmla="*/ 2551 h 10000"/>
                <a:gd name="connsiteX241" fmla="*/ 9571 w 10000"/>
                <a:gd name="connsiteY241" fmla="*/ 2500 h 10000"/>
                <a:gd name="connsiteX242" fmla="*/ 9484 w 10000"/>
                <a:gd name="connsiteY242" fmla="*/ 2475 h 10000"/>
                <a:gd name="connsiteX243" fmla="*/ 9396 w 10000"/>
                <a:gd name="connsiteY243" fmla="*/ 2449 h 10000"/>
                <a:gd name="connsiteX244" fmla="*/ 9300 w 10000"/>
                <a:gd name="connsiteY244" fmla="*/ 2424 h 10000"/>
                <a:gd name="connsiteX245" fmla="*/ 9195 w 10000"/>
                <a:gd name="connsiteY245" fmla="*/ 2424 h 10000"/>
                <a:gd name="connsiteX246" fmla="*/ 9195 w 10000"/>
                <a:gd name="connsiteY246" fmla="*/ 2424 h 10000"/>
                <a:gd name="connsiteX247" fmla="*/ 9195 w 10000"/>
                <a:gd name="connsiteY247" fmla="*/ 2424 h 10000"/>
                <a:gd name="connsiteX248" fmla="*/ 9195 w 10000"/>
                <a:gd name="connsiteY248" fmla="*/ 2424 h 10000"/>
                <a:gd name="connsiteX249" fmla="*/ 9195 w 10000"/>
                <a:gd name="connsiteY249" fmla="*/ 2424 h 10000"/>
                <a:gd name="connsiteX250" fmla="*/ 9195 w 10000"/>
                <a:gd name="connsiteY250" fmla="*/ 2424 h 10000"/>
                <a:gd name="connsiteX251" fmla="*/ 9081 w 10000"/>
                <a:gd name="connsiteY251" fmla="*/ 2424 h 10000"/>
                <a:gd name="connsiteX252" fmla="*/ 8941 w 10000"/>
                <a:gd name="connsiteY252" fmla="*/ 2462 h 10000"/>
                <a:gd name="connsiteX253" fmla="*/ 8801 w 10000"/>
                <a:gd name="connsiteY253" fmla="*/ 2487 h 10000"/>
                <a:gd name="connsiteX254" fmla="*/ 8644 w 10000"/>
                <a:gd name="connsiteY254" fmla="*/ 2551 h 10000"/>
                <a:gd name="connsiteX255" fmla="*/ 8644 w 10000"/>
                <a:gd name="connsiteY255" fmla="*/ 2551 h 10000"/>
                <a:gd name="connsiteX256" fmla="*/ 8635 w 10000"/>
                <a:gd name="connsiteY256" fmla="*/ 2551 h 10000"/>
                <a:gd name="connsiteX257" fmla="*/ 8635 w 10000"/>
                <a:gd name="connsiteY257" fmla="*/ 2551 h 10000"/>
                <a:gd name="connsiteX258" fmla="*/ 8626 w 10000"/>
                <a:gd name="connsiteY258" fmla="*/ 2551 h 10000"/>
                <a:gd name="connsiteX259" fmla="*/ 8626 w 10000"/>
                <a:gd name="connsiteY259" fmla="*/ 2551 h 10000"/>
                <a:gd name="connsiteX260" fmla="*/ 8443 w 10000"/>
                <a:gd name="connsiteY260" fmla="*/ 2614 h 10000"/>
                <a:gd name="connsiteX261" fmla="*/ 8276 w 10000"/>
                <a:gd name="connsiteY261" fmla="*/ 2664 h 10000"/>
                <a:gd name="connsiteX262" fmla="*/ 8110 w 10000"/>
                <a:gd name="connsiteY262" fmla="*/ 2689 h 10000"/>
                <a:gd name="connsiteX263" fmla="*/ 7979 w 10000"/>
                <a:gd name="connsiteY263" fmla="*/ 2689 h 10000"/>
                <a:gd name="connsiteX264" fmla="*/ 7979 w 10000"/>
                <a:gd name="connsiteY264" fmla="*/ 2689 h 10000"/>
                <a:gd name="connsiteX265" fmla="*/ 7979 w 10000"/>
                <a:gd name="connsiteY265" fmla="*/ 2689 h 10000"/>
                <a:gd name="connsiteX266" fmla="*/ 7979 w 10000"/>
                <a:gd name="connsiteY266" fmla="*/ 2689 h 10000"/>
                <a:gd name="connsiteX267" fmla="*/ 7979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848 w 10000"/>
                <a:gd name="connsiteY271" fmla="*/ 2689 h 10000"/>
                <a:gd name="connsiteX272" fmla="*/ 7743 w 10000"/>
                <a:gd name="connsiteY272" fmla="*/ 2677 h 10000"/>
                <a:gd name="connsiteX273" fmla="*/ 7638 w 10000"/>
                <a:gd name="connsiteY273" fmla="*/ 2626 h 10000"/>
                <a:gd name="connsiteX274" fmla="*/ 7542 w 10000"/>
                <a:gd name="connsiteY274" fmla="*/ 2601 h 10000"/>
                <a:gd name="connsiteX275" fmla="*/ 7454 w 10000"/>
                <a:gd name="connsiteY275" fmla="*/ 2538 h 10000"/>
                <a:gd name="connsiteX276" fmla="*/ 7375 w 10000"/>
                <a:gd name="connsiteY276" fmla="*/ 2475 h 10000"/>
                <a:gd name="connsiteX277" fmla="*/ 7297 w 10000"/>
                <a:gd name="connsiteY277" fmla="*/ 2399 h 10000"/>
                <a:gd name="connsiteX278" fmla="*/ 7235 w 10000"/>
                <a:gd name="connsiteY278" fmla="*/ 2323 h 10000"/>
                <a:gd name="connsiteX279" fmla="*/ 7174 w 10000"/>
                <a:gd name="connsiteY279" fmla="*/ 2235 h 10000"/>
                <a:gd name="connsiteX280" fmla="*/ 7113 w 10000"/>
                <a:gd name="connsiteY280" fmla="*/ 2134 h 10000"/>
                <a:gd name="connsiteX281" fmla="*/ 7008 w 10000"/>
                <a:gd name="connsiteY281" fmla="*/ 1944 h 10000"/>
                <a:gd name="connsiteX282" fmla="*/ 6929 w 10000"/>
                <a:gd name="connsiteY282" fmla="*/ 1730 h 10000"/>
                <a:gd name="connsiteX283" fmla="*/ 6850 w 10000"/>
                <a:gd name="connsiteY283" fmla="*/ 1515 h 10000"/>
                <a:gd name="connsiteX284" fmla="*/ 6850 w 10000"/>
                <a:gd name="connsiteY284" fmla="*/ 1515 h 10000"/>
                <a:gd name="connsiteX285" fmla="*/ 6842 w 10000"/>
                <a:gd name="connsiteY285" fmla="*/ 1490 h 10000"/>
                <a:gd name="connsiteX286" fmla="*/ 6842 w 10000"/>
                <a:gd name="connsiteY286" fmla="*/ 1490 h 10000"/>
                <a:gd name="connsiteX287" fmla="*/ 6842 w 10000"/>
                <a:gd name="connsiteY287" fmla="*/ 1477 h 10000"/>
                <a:gd name="connsiteX288" fmla="*/ 6842 w 10000"/>
                <a:gd name="connsiteY288" fmla="*/ 1477 h 10000"/>
                <a:gd name="connsiteX289" fmla="*/ 6842 w 10000"/>
                <a:gd name="connsiteY289" fmla="*/ 1477 h 10000"/>
                <a:gd name="connsiteX290" fmla="*/ 6798 w 10000"/>
                <a:gd name="connsiteY290" fmla="*/ 1338 h 10000"/>
                <a:gd name="connsiteX291" fmla="*/ 6780 w 10000"/>
                <a:gd name="connsiteY291" fmla="*/ 1162 h 10000"/>
                <a:gd name="connsiteX292" fmla="*/ 6754 w 10000"/>
                <a:gd name="connsiteY292" fmla="*/ 947 h 10000"/>
                <a:gd name="connsiteX293" fmla="*/ 6754 w 10000"/>
                <a:gd name="connsiteY293" fmla="*/ 720 h 10000"/>
                <a:gd name="connsiteX294" fmla="*/ 6754 w 10000"/>
                <a:gd name="connsiteY294" fmla="*/ 720 h 10000"/>
                <a:gd name="connsiteX295" fmla="*/ 6763 w 10000"/>
                <a:gd name="connsiteY295" fmla="*/ 366 h 10000"/>
                <a:gd name="connsiteX296" fmla="*/ 6789 w 10000"/>
                <a:gd name="connsiteY296"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836 w 10000"/>
                <a:gd name="connsiteY190" fmla="*/ 4545 h 10000"/>
                <a:gd name="connsiteX191" fmla="*/ 8976 w 10000"/>
                <a:gd name="connsiteY191" fmla="*/ 4646 h 10000"/>
                <a:gd name="connsiteX192" fmla="*/ 9099 w 10000"/>
                <a:gd name="connsiteY192" fmla="*/ 4722 h 10000"/>
                <a:gd name="connsiteX193" fmla="*/ 9204 w 10000"/>
                <a:gd name="connsiteY193" fmla="*/ 4785 h 10000"/>
                <a:gd name="connsiteX194" fmla="*/ 9300 w 10000"/>
                <a:gd name="connsiteY194" fmla="*/ 4823 h 10000"/>
                <a:gd name="connsiteX195" fmla="*/ 9388 w 10000"/>
                <a:gd name="connsiteY195" fmla="*/ 4848 h 10000"/>
                <a:gd name="connsiteX196" fmla="*/ 9466 w 10000"/>
                <a:gd name="connsiteY196" fmla="*/ 4848 h 10000"/>
                <a:gd name="connsiteX197" fmla="*/ 9466 w 10000"/>
                <a:gd name="connsiteY197" fmla="*/ 4848 h 10000"/>
                <a:gd name="connsiteX198" fmla="*/ 9484 w 10000"/>
                <a:gd name="connsiteY198" fmla="*/ 4848 h 10000"/>
                <a:gd name="connsiteX199" fmla="*/ 9484 w 10000"/>
                <a:gd name="connsiteY199" fmla="*/ 4848 h 10000"/>
                <a:gd name="connsiteX200" fmla="*/ 9484 w 10000"/>
                <a:gd name="connsiteY200" fmla="*/ 4848 h 10000"/>
                <a:gd name="connsiteX201" fmla="*/ 9484 w 10000"/>
                <a:gd name="connsiteY201" fmla="*/ 4848 h 10000"/>
                <a:gd name="connsiteX202" fmla="*/ 9580 w 10000"/>
                <a:gd name="connsiteY202" fmla="*/ 4836 h 10000"/>
                <a:gd name="connsiteX203" fmla="*/ 9668 w 10000"/>
                <a:gd name="connsiteY203" fmla="*/ 4798 h 10000"/>
                <a:gd name="connsiteX204" fmla="*/ 9738 w 10000"/>
                <a:gd name="connsiteY204" fmla="*/ 4747 h 10000"/>
                <a:gd name="connsiteX205" fmla="*/ 9799 w 10000"/>
                <a:gd name="connsiteY205" fmla="*/ 4659 h 10000"/>
                <a:gd name="connsiteX206" fmla="*/ 9799 w 10000"/>
                <a:gd name="connsiteY206" fmla="*/ 4659 h 10000"/>
                <a:gd name="connsiteX207" fmla="*/ 9799 w 10000"/>
                <a:gd name="connsiteY207" fmla="*/ 4659 h 10000"/>
                <a:gd name="connsiteX208" fmla="*/ 9799 w 10000"/>
                <a:gd name="connsiteY208" fmla="*/ 4659 h 10000"/>
                <a:gd name="connsiteX209" fmla="*/ 9799 w 10000"/>
                <a:gd name="connsiteY209" fmla="*/ 4659 h 10000"/>
                <a:gd name="connsiteX210" fmla="*/ 9799 w 10000"/>
                <a:gd name="connsiteY210" fmla="*/ 4659 h 10000"/>
                <a:gd name="connsiteX211" fmla="*/ 9816 w 10000"/>
                <a:gd name="connsiteY211" fmla="*/ 4659 h 10000"/>
                <a:gd name="connsiteX212" fmla="*/ 9816 w 10000"/>
                <a:gd name="connsiteY212" fmla="*/ 4659 h 10000"/>
                <a:gd name="connsiteX213" fmla="*/ 9816 w 10000"/>
                <a:gd name="connsiteY213" fmla="*/ 4659 h 10000"/>
                <a:gd name="connsiteX214" fmla="*/ 9816 w 10000"/>
                <a:gd name="connsiteY214" fmla="*/ 4659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43 w 10000"/>
                <a:gd name="connsiteY225" fmla="*/ 4583 h 10000"/>
                <a:gd name="connsiteX226" fmla="*/ 9886 w 10000"/>
                <a:gd name="connsiteY226" fmla="*/ 4495 h 10000"/>
                <a:gd name="connsiteX227" fmla="*/ 9921 w 10000"/>
                <a:gd name="connsiteY227" fmla="*/ 4369 h 10000"/>
                <a:gd name="connsiteX228" fmla="*/ 9948 w 10000"/>
                <a:gd name="connsiteY228" fmla="*/ 4217 h 10000"/>
                <a:gd name="connsiteX229" fmla="*/ 9983 w 10000"/>
                <a:gd name="connsiteY229" fmla="*/ 4040 h 10000"/>
                <a:gd name="connsiteX230" fmla="*/ 10000 w 10000"/>
                <a:gd name="connsiteY230" fmla="*/ 3851 h 10000"/>
                <a:gd name="connsiteX231" fmla="*/ 10000 w 10000"/>
                <a:gd name="connsiteY231" fmla="*/ 3649 h 10000"/>
                <a:gd name="connsiteX232" fmla="*/ 10000 w 10000"/>
                <a:gd name="connsiteY232" fmla="*/ 3460 h 10000"/>
                <a:gd name="connsiteX233" fmla="*/ 9983 w 10000"/>
                <a:gd name="connsiteY233" fmla="*/ 3258 h 10000"/>
                <a:gd name="connsiteX234" fmla="*/ 9939 w 10000"/>
                <a:gd name="connsiteY234" fmla="*/ 3068 h 10000"/>
                <a:gd name="connsiteX235" fmla="*/ 9886 w 10000"/>
                <a:gd name="connsiteY235" fmla="*/ 2904 h 10000"/>
                <a:gd name="connsiteX236" fmla="*/ 9843 w 10000"/>
                <a:gd name="connsiteY236" fmla="*/ 2816 h 10000"/>
                <a:gd name="connsiteX237" fmla="*/ 9799 w 10000"/>
                <a:gd name="connsiteY237" fmla="*/ 2753 h 10000"/>
                <a:gd name="connsiteX238" fmla="*/ 9755 w 10000"/>
                <a:gd name="connsiteY238" fmla="*/ 2677 h 10000"/>
                <a:gd name="connsiteX239" fmla="*/ 9694 w 10000"/>
                <a:gd name="connsiteY239" fmla="*/ 2614 h 10000"/>
                <a:gd name="connsiteX240" fmla="*/ 9633 w 10000"/>
                <a:gd name="connsiteY240" fmla="*/ 2551 h 10000"/>
                <a:gd name="connsiteX241" fmla="*/ 9571 w 10000"/>
                <a:gd name="connsiteY241" fmla="*/ 2500 h 10000"/>
                <a:gd name="connsiteX242" fmla="*/ 9484 w 10000"/>
                <a:gd name="connsiteY242" fmla="*/ 2475 h 10000"/>
                <a:gd name="connsiteX243" fmla="*/ 9396 w 10000"/>
                <a:gd name="connsiteY243" fmla="*/ 2449 h 10000"/>
                <a:gd name="connsiteX244" fmla="*/ 9300 w 10000"/>
                <a:gd name="connsiteY244" fmla="*/ 2424 h 10000"/>
                <a:gd name="connsiteX245" fmla="*/ 9195 w 10000"/>
                <a:gd name="connsiteY245" fmla="*/ 2424 h 10000"/>
                <a:gd name="connsiteX246" fmla="*/ 9195 w 10000"/>
                <a:gd name="connsiteY246" fmla="*/ 2424 h 10000"/>
                <a:gd name="connsiteX247" fmla="*/ 9195 w 10000"/>
                <a:gd name="connsiteY247" fmla="*/ 2424 h 10000"/>
                <a:gd name="connsiteX248" fmla="*/ 9195 w 10000"/>
                <a:gd name="connsiteY248" fmla="*/ 2424 h 10000"/>
                <a:gd name="connsiteX249" fmla="*/ 9195 w 10000"/>
                <a:gd name="connsiteY249" fmla="*/ 2424 h 10000"/>
                <a:gd name="connsiteX250" fmla="*/ 9195 w 10000"/>
                <a:gd name="connsiteY250" fmla="*/ 2424 h 10000"/>
                <a:gd name="connsiteX251" fmla="*/ 9081 w 10000"/>
                <a:gd name="connsiteY251" fmla="*/ 2424 h 10000"/>
                <a:gd name="connsiteX252" fmla="*/ 8941 w 10000"/>
                <a:gd name="connsiteY252" fmla="*/ 2462 h 10000"/>
                <a:gd name="connsiteX253" fmla="*/ 8801 w 10000"/>
                <a:gd name="connsiteY253" fmla="*/ 2487 h 10000"/>
                <a:gd name="connsiteX254" fmla="*/ 8644 w 10000"/>
                <a:gd name="connsiteY254" fmla="*/ 2551 h 10000"/>
                <a:gd name="connsiteX255" fmla="*/ 8644 w 10000"/>
                <a:gd name="connsiteY255" fmla="*/ 2551 h 10000"/>
                <a:gd name="connsiteX256" fmla="*/ 8635 w 10000"/>
                <a:gd name="connsiteY256" fmla="*/ 2551 h 10000"/>
                <a:gd name="connsiteX257" fmla="*/ 8635 w 10000"/>
                <a:gd name="connsiteY257" fmla="*/ 2551 h 10000"/>
                <a:gd name="connsiteX258" fmla="*/ 8626 w 10000"/>
                <a:gd name="connsiteY258" fmla="*/ 2551 h 10000"/>
                <a:gd name="connsiteX259" fmla="*/ 8626 w 10000"/>
                <a:gd name="connsiteY259" fmla="*/ 2551 h 10000"/>
                <a:gd name="connsiteX260" fmla="*/ 8443 w 10000"/>
                <a:gd name="connsiteY260" fmla="*/ 2614 h 10000"/>
                <a:gd name="connsiteX261" fmla="*/ 8276 w 10000"/>
                <a:gd name="connsiteY261" fmla="*/ 2664 h 10000"/>
                <a:gd name="connsiteX262" fmla="*/ 8110 w 10000"/>
                <a:gd name="connsiteY262" fmla="*/ 2689 h 10000"/>
                <a:gd name="connsiteX263" fmla="*/ 7979 w 10000"/>
                <a:gd name="connsiteY263" fmla="*/ 2689 h 10000"/>
                <a:gd name="connsiteX264" fmla="*/ 7979 w 10000"/>
                <a:gd name="connsiteY264" fmla="*/ 2689 h 10000"/>
                <a:gd name="connsiteX265" fmla="*/ 7979 w 10000"/>
                <a:gd name="connsiteY265" fmla="*/ 2689 h 10000"/>
                <a:gd name="connsiteX266" fmla="*/ 7979 w 10000"/>
                <a:gd name="connsiteY266" fmla="*/ 2689 h 10000"/>
                <a:gd name="connsiteX267" fmla="*/ 7979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848 w 10000"/>
                <a:gd name="connsiteY271" fmla="*/ 2689 h 10000"/>
                <a:gd name="connsiteX272" fmla="*/ 7743 w 10000"/>
                <a:gd name="connsiteY272" fmla="*/ 2677 h 10000"/>
                <a:gd name="connsiteX273" fmla="*/ 7638 w 10000"/>
                <a:gd name="connsiteY273" fmla="*/ 2626 h 10000"/>
                <a:gd name="connsiteX274" fmla="*/ 7542 w 10000"/>
                <a:gd name="connsiteY274" fmla="*/ 2601 h 10000"/>
                <a:gd name="connsiteX275" fmla="*/ 7454 w 10000"/>
                <a:gd name="connsiteY275" fmla="*/ 2538 h 10000"/>
                <a:gd name="connsiteX276" fmla="*/ 7375 w 10000"/>
                <a:gd name="connsiteY276" fmla="*/ 2475 h 10000"/>
                <a:gd name="connsiteX277" fmla="*/ 7297 w 10000"/>
                <a:gd name="connsiteY277" fmla="*/ 2399 h 10000"/>
                <a:gd name="connsiteX278" fmla="*/ 7235 w 10000"/>
                <a:gd name="connsiteY278" fmla="*/ 2323 h 10000"/>
                <a:gd name="connsiteX279" fmla="*/ 7174 w 10000"/>
                <a:gd name="connsiteY279" fmla="*/ 2235 h 10000"/>
                <a:gd name="connsiteX280" fmla="*/ 7113 w 10000"/>
                <a:gd name="connsiteY280" fmla="*/ 2134 h 10000"/>
                <a:gd name="connsiteX281" fmla="*/ 7008 w 10000"/>
                <a:gd name="connsiteY281" fmla="*/ 1944 h 10000"/>
                <a:gd name="connsiteX282" fmla="*/ 6929 w 10000"/>
                <a:gd name="connsiteY282" fmla="*/ 1730 h 10000"/>
                <a:gd name="connsiteX283" fmla="*/ 6850 w 10000"/>
                <a:gd name="connsiteY283" fmla="*/ 1515 h 10000"/>
                <a:gd name="connsiteX284" fmla="*/ 6850 w 10000"/>
                <a:gd name="connsiteY284" fmla="*/ 1515 h 10000"/>
                <a:gd name="connsiteX285" fmla="*/ 6842 w 10000"/>
                <a:gd name="connsiteY285" fmla="*/ 1490 h 10000"/>
                <a:gd name="connsiteX286" fmla="*/ 6842 w 10000"/>
                <a:gd name="connsiteY286" fmla="*/ 1490 h 10000"/>
                <a:gd name="connsiteX287" fmla="*/ 6842 w 10000"/>
                <a:gd name="connsiteY287" fmla="*/ 1477 h 10000"/>
                <a:gd name="connsiteX288" fmla="*/ 6842 w 10000"/>
                <a:gd name="connsiteY288" fmla="*/ 1477 h 10000"/>
                <a:gd name="connsiteX289" fmla="*/ 6842 w 10000"/>
                <a:gd name="connsiteY289" fmla="*/ 1477 h 10000"/>
                <a:gd name="connsiteX290" fmla="*/ 6798 w 10000"/>
                <a:gd name="connsiteY290" fmla="*/ 1338 h 10000"/>
                <a:gd name="connsiteX291" fmla="*/ 6780 w 10000"/>
                <a:gd name="connsiteY291" fmla="*/ 1162 h 10000"/>
                <a:gd name="connsiteX292" fmla="*/ 6754 w 10000"/>
                <a:gd name="connsiteY292" fmla="*/ 947 h 10000"/>
                <a:gd name="connsiteX293" fmla="*/ 6754 w 10000"/>
                <a:gd name="connsiteY293" fmla="*/ 720 h 10000"/>
                <a:gd name="connsiteX294" fmla="*/ 6754 w 10000"/>
                <a:gd name="connsiteY294" fmla="*/ 720 h 10000"/>
                <a:gd name="connsiteX295" fmla="*/ 6763 w 10000"/>
                <a:gd name="connsiteY295" fmla="*/ 366 h 10000"/>
                <a:gd name="connsiteX296" fmla="*/ 6789 w 10000"/>
                <a:gd name="connsiteY296"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51 w 10000"/>
                <a:gd name="connsiteY185" fmla="*/ 4255 h 10000"/>
                <a:gd name="connsiteX186" fmla="*/ 8495 w 10000"/>
                <a:gd name="connsiteY186" fmla="*/ 4268 h 10000"/>
                <a:gd name="connsiteX187" fmla="*/ 8495 w 10000"/>
                <a:gd name="connsiteY187" fmla="*/ 4268 h 10000"/>
                <a:gd name="connsiteX188" fmla="*/ 8495 w 10000"/>
                <a:gd name="connsiteY188" fmla="*/ 4280 h 10000"/>
                <a:gd name="connsiteX189" fmla="*/ 8495 w 10000"/>
                <a:gd name="connsiteY189" fmla="*/ 4280 h 10000"/>
                <a:gd name="connsiteX190" fmla="*/ 8836 w 10000"/>
                <a:gd name="connsiteY190" fmla="*/ 4545 h 10000"/>
                <a:gd name="connsiteX191" fmla="*/ 8976 w 10000"/>
                <a:gd name="connsiteY191" fmla="*/ 4646 h 10000"/>
                <a:gd name="connsiteX192" fmla="*/ 9099 w 10000"/>
                <a:gd name="connsiteY192" fmla="*/ 4722 h 10000"/>
                <a:gd name="connsiteX193" fmla="*/ 9204 w 10000"/>
                <a:gd name="connsiteY193" fmla="*/ 4785 h 10000"/>
                <a:gd name="connsiteX194" fmla="*/ 9300 w 10000"/>
                <a:gd name="connsiteY194" fmla="*/ 4823 h 10000"/>
                <a:gd name="connsiteX195" fmla="*/ 9388 w 10000"/>
                <a:gd name="connsiteY195" fmla="*/ 4848 h 10000"/>
                <a:gd name="connsiteX196" fmla="*/ 9466 w 10000"/>
                <a:gd name="connsiteY196" fmla="*/ 4848 h 10000"/>
                <a:gd name="connsiteX197" fmla="*/ 9466 w 10000"/>
                <a:gd name="connsiteY197" fmla="*/ 4848 h 10000"/>
                <a:gd name="connsiteX198" fmla="*/ 9484 w 10000"/>
                <a:gd name="connsiteY198" fmla="*/ 4848 h 10000"/>
                <a:gd name="connsiteX199" fmla="*/ 9484 w 10000"/>
                <a:gd name="connsiteY199" fmla="*/ 4848 h 10000"/>
                <a:gd name="connsiteX200" fmla="*/ 9484 w 10000"/>
                <a:gd name="connsiteY200" fmla="*/ 4848 h 10000"/>
                <a:gd name="connsiteX201" fmla="*/ 9484 w 10000"/>
                <a:gd name="connsiteY201" fmla="*/ 4848 h 10000"/>
                <a:gd name="connsiteX202" fmla="*/ 9580 w 10000"/>
                <a:gd name="connsiteY202" fmla="*/ 4836 h 10000"/>
                <a:gd name="connsiteX203" fmla="*/ 9668 w 10000"/>
                <a:gd name="connsiteY203" fmla="*/ 4798 h 10000"/>
                <a:gd name="connsiteX204" fmla="*/ 9738 w 10000"/>
                <a:gd name="connsiteY204" fmla="*/ 4747 h 10000"/>
                <a:gd name="connsiteX205" fmla="*/ 9799 w 10000"/>
                <a:gd name="connsiteY205" fmla="*/ 4659 h 10000"/>
                <a:gd name="connsiteX206" fmla="*/ 9799 w 10000"/>
                <a:gd name="connsiteY206" fmla="*/ 4659 h 10000"/>
                <a:gd name="connsiteX207" fmla="*/ 9799 w 10000"/>
                <a:gd name="connsiteY207" fmla="*/ 4659 h 10000"/>
                <a:gd name="connsiteX208" fmla="*/ 9799 w 10000"/>
                <a:gd name="connsiteY208" fmla="*/ 4659 h 10000"/>
                <a:gd name="connsiteX209" fmla="*/ 9799 w 10000"/>
                <a:gd name="connsiteY209" fmla="*/ 4659 h 10000"/>
                <a:gd name="connsiteX210" fmla="*/ 9799 w 10000"/>
                <a:gd name="connsiteY210" fmla="*/ 4659 h 10000"/>
                <a:gd name="connsiteX211" fmla="*/ 9816 w 10000"/>
                <a:gd name="connsiteY211" fmla="*/ 4659 h 10000"/>
                <a:gd name="connsiteX212" fmla="*/ 9816 w 10000"/>
                <a:gd name="connsiteY212" fmla="*/ 4659 h 10000"/>
                <a:gd name="connsiteX213" fmla="*/ 9816 w 10000"/>
                <a:gd name="connsiteY213" fmla="*/ 4659 h 10000"/>
                <a:gd name="connsiteX214" fmla="*/ 9816 w 10000"/>
                <a:gd name="connsiteY214" fmla="*/ 4659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16 w 10000"/>
                <a:gd name="connsiteY224" fmla="*/ 4646 h 10000"/>
                <a:gd name="connsiteX225" fmla="*/ 9843 w 10000"/>
                <a:gd name="connsiteY225" fmla="*/ 4583 h 10000"/>
                <a:gd name="connsiteX226" fmla="*/ 9886 w 10000"/>
                <a:gd name="connsiteY226" fmla="*/ 4495 h 10000"/>
                <a:gd name="connsiteX227" fmla="*/ 9921 w 10000"/>
                <a:gd name="connsiteY227" fmla="*/ 4369 h 10000"/>
                <a:gd name="connsiteX228" fmla="*/ 9948 w 10000"/>
                <a:gd name="connsiteY228" fmla="*/ 4217 h 10000"/>
                <a:gd name="connsiteX229" fmla="*/ 9983 w 10000"/>
                <a:gd name="connsiteY229" fmla="*/ 4040 h 10000"/>
                <a:gd name="connsiteX230" fmla="*/ 10000 w 10000"/>
                <a:gd name="connsiteY230" fmla="*/ 3851 h 10000"/>
                <a:gd name="connsiteX231" fmla="*/ 10000 w 10000"/>
                <a:gd name="connsiteY231" fmla="*/ 3649 h 10000"/>
                <a:gd name="connsiteX232" fmla="*/ 10000 w 10000"/>
                <a:gd name="connsiteY232" fmla="*/ 3460 h 10000"/>
                <a:gd name="connsiteX233" fmla="*/ 9983 w 10000"/>
                <a:gd name="connsiteY233" fmla="*/ 3258 h 10000"/>
                <a:gd name="connsiteX234" fmla="*/ 9939 w 10000"/>
                <a:gd name="connsiteY234" fmla="*/ 3068 h 10000"/>
                <a:gd name="connsiteX235" fmla="*/ 9886 w 10000"/>
                <a:gd name="connsiteY235" fmla="*/ 2904 h 10000"/>
                <a:gd name="connsiteX236" fmla="*/ 9843 w 10000"/>
                <a:gd name="connsiteY236" fmla="*/ 2816 h 10000"/>
                <a:gd name="connsiteX237" fmla="*/ 9799 w 10000"/>
                <a:gd name="connsiteY237" fmla="*/ 2753 h 10000"/>
                <a:gd name="connsiteX238" fmla="*/ 9755 w 10000"/>
                <a:gd name="connsiteY238" fmla="*/ 2677 h 10000"/>
                <a:gd name="connsiteX239" fmla="*/ 9694 w 10000"/>
                <a:gd name="connsiteY239" fmla="*/ 2614 h 10000"/>
                <a:gd name="connsiteX240" fmla="*/ 9633 w 10000"/>
                <a:gd name="connsiteY240" fmla="*/ 2551 h 10000"/>
                <a:gd name="connsiteX241" fmla="*/ 9571 w 10000"/>
                <a:gd name="connsiteY241" fmla="*/ 2500 h 10000"/>
                <a:gd name="connsiteX242" fmla="*/ 9484 w 10000"/>
                <a:gd name="connsiteY242" fmla="*/ 2475 h 10000"/>
                <a:gd name="connsiteX243" fmla="*/ 9396 w 10000"/>
                <a:gd name="connsiteY243" fmla="*/ 2449 h 10000"/>
                <a:gd name="connsiteX244" fmla="*/ 9300 w 10000"/>
                <a:gd name="connsiteY244" fmla="*/ 2424 h 10000"/>
                <a:gd name="connsiteX245" fmla="*/ 9195 w 10000"/>
                <a:gd name="connsiteY245" fmla="*/ 2424 h 10000"/>
                <a:gd name="connsiteX246" fmla="*/ 9195 w 10000"/>
                <a:gd name="connsiteY246" fmla="*/ 2424 h 10000"/>
                <a:gd name="connsiteX247" fmla="*/ 9195 w 10000"/>
                <a:gd name="connsiteY247" fmla="*/ 2424 h 10000"/>
                <a:gd name="connsiteX248" fmla="*/ 9195 w 10000"/>
                <a:gd name="connsiteY248" fmla="*/ 2424 h 10000"/>
                <a:gd name="connsiteX249" fmla="*/ 9195 w 10000"/>
                <a:gd name="connsiteY249" fmla="*/ 2424 h 10000"/>
                <a:gd name="connsiteX250" fmla="*/ 9195 w 10000"/>
                <a:gd name="connsiteY250" fmla="*/ 2424 h 10000"/>
                <a:gd name="connsiteX251" fmla="*/ 9081 w 10000"/>
                <a:gd name="connsiteY251" fmla="*/ 2424 h 10000"/>
                <a:gd name="connsiteX252" fmla="*/ 8941 w 10000"/>
                <a:gd name="connsiteY252" fmla="*/ 2462 h 10000"/>
                <a:gd name="connsiteX253" fmla="*/ 8801 w 10000"/>
                <a:gd name="connsiteY253" fmla="*/ 2487 h 10000"/>
                <a:gd name="connsiteX254" fmla="*/ 8644 w 10000"/>
                <a:gd name="connsiteY254" fmla="*/ 2551 h 10000"/>
                <a:gd name="connsiteX255" fmla="*/ 8644 w 10000"/>
                <a:gd name="connsiteY255" fmla="*/ 2551 h 10000"/>
                <a:gd name="connsiteX256" fmla="*/ 8635 w 10000"/>
                <a:gd name="connsiteY256" fmla="*/ 2551 h 10000"/>
                <a:gd name="connsiteX257" fmla="*/ 8635 w 10000"/>
                <a:gd name="connsiteY257" fmla="*/ 2551 h 10000"/>
                <a:gd name="connsiteX258" fmla="*/ 8626 w 10000"/>
                <a:gd name="connsiteY258" fmla="*/ 2551 h 10000"/>
                <a:gd name="connsiteX259" fmla="*/ 8626 w 10000"/>
                <a:gd name="connsiteY259" fmla="*/ 2551 h 10000"/>
                <a:gd name="connsiteX260" fmla="*/ 8443 w 10000"/>
                <a:gd name="connsiteY260" fmla="*/ 2614 h 10000"/>
                <a:gd name="connsiteX261" fmla="*/ 8276 w 10000"/>
                <a:gd name="connsiteY261" fmla="*/ 2664 h 10000"/>
                <a:gd name="connsiteX262" fmla="*/ 8110 w 10000"/>
                <a:gd name="connsiteY262" fmla="*/ 2689 h 10000"/>
                <a:gd name="connsiteX263" fmla="*/ 7979 w 10000"/>
                <a:gd name="connsiteY263" fmla="*/ 2689 h 10000"/>
                <a:gd name="connsiteX264" fmla="*/ 7979 w 10000"/>
                <a:gd name="connsiteY264" fmla="*/ 2689 h 10000"/>
                <a:gd name="connsiteX265" fmla="*/ 7979 w 10000"/>
                <a:gd name="connsiteY265" fmla="*/ 2689 h 10000"/>
                <a:gd name="connsiteX266" fmla="*/ 7979 w 10000"/>
                <a:gd name="connsiteY266" fmla="*/ 2689 h 10000"/>
                <a:gd name="connsiteX267" fmla="*/ 7979 w 10000"/>
                <a:gd name="connsiteY267" fmla="*/ 2689 h 10000"/>
                <a:gd name="connsiteX268" fmla="*/ 7979 w 10000"/>
                <a:gd name="connsiteY268" fmla="*/ 2689 h 10000"/>
                <a:gd name="connsiteX269" fmla="*/ 7979 w 10000"/>
                <a:gd name="connsiteY269" fmla="*/ 2689 h 10000"/>
                <a:gd name="connsiteX270" fmla="*/ 7979 w 10000"/>
                <a:gd name="connsiteY270" fmla="*/ 2689 h 10000"/>
                <a:gd name="connsiteX271" fmla="*/ 7848 w 10000"/>
                <a:gd name="connsiteY271" fmla="*/ 2689 h 10000"/>
                <a:gd name="connsiteX272" fmla="*/ 7743 w 10000"/>
                <a:gd name="connsiteY272" fmla="*/ 2677 h 10000"/>
                <a:gd name="connsiteX273" fmla="*/ 7638 w 10000"/>
                <a:gd name="connsiteY273" fmla="*/ 2626 h 10000"/>
                <a:gd name="connsiteX274" fmla="*/ 7542 w 10000"/>
                <a:gd name="connsiteY274" fmla="*/ 2601 h 10000"/>
                <a:gd name="connsiteX275" fmla="*/ 7454 w 10000"/>
                <a:gd name="connsiteY275" fmla="*/ 2538 h 10000"/>
                <a:gd name="connsiteX276" fmla="*/ 7375 w 10000"/>
                <a:gd name="connsiteY276" fmla="*/ 2475 h 10000"/>
                <a:gd name="connsiteX277" fmla="*/ 7297 w 10000"/>
                <a:gd name="connsiteY277" fmla="*/ 2399 h 10000"/>
                <a:gd name="connsiteX278" fmla="*/ 7235 w 10000"/>
                <a:gd name="connsiteY278" fmla="*/ 2323 h 10000"/>
                <a:gd name="connsiteX279" fmla="*/ 7174 w 10000"/>
                <a:gd name="connsiteY279" fmla="*/ 2235 h 10000"/>
                <a:gd name="connsiteX280" fmla="*/ 7113 w 10000"/>
                <a:gd name="connsiteY280" fmla="*/ 2134 h 10000"/>
                <a:gd name="connsiteX281" fmla="*/ 7008 w 10000"/>
                <a:gd name="connsiteY281" fmla="*/ 1944 h 10000"/>
                <a:gd name="connsiteX282" fmla="*/ 6929 w 10000"/>
                <a:gd name="connsiteY282" fmla="*/ 1730 h 10000"/>
                <a:gd name="connsiteX283" fmla="*/ 6850 w 10000"/>
                <a:gd name="connsiteY283" fmla="*/ 1515 h 10000"/>
                <a:gd name="connsiteX284" fmla="*/ 6850 w 10000"/>
                <a:gd name="connsiteY284" fmla="*/ 1515 h 10000"/>
                <a:gd name="connsiteX285" fmla="*/ 6842 w 10000"/>
                <a:gd name="connsiteY285" fmla="*/ 1490 h 10000"/>
                <a:gd name="connsiteX286" fmla="*/ 6842 w 10000"/>
                <a:gd name="connsiteY286" fmla="*/ 1490 h 10000"/>
                <a:gd name="connsiteX287" fmla="*/ 6842 w 10000"/>
                <a:gd name="connsiteY287" fmla="*/ 1477 h 10000"/>
                <a:gd name="connsiteX288" fmla="*/ 6842 w 10000"/>
                <a:gd name="connsiteY288" fmla="*/ 1477 h 10000"/>
                <a:gd name="connsiteX289" fmla="*/ 6842 w 10000"/>
                <a:gd name="connsiteY289" fmla="*/ 1477 h 10000"/>
                <a:gd name="connsiteX290" fmla="*/ 6798 w 10000"/>
                <a:gd name="connsiteY290" fmla="*/ 1338 h 10000"/>
                <a:gd name="connsiteX291" fmla="*/ 6780 w 10000"/>
                <a:gd name="connsiteY291" fmla="*/ 1162 h 10000"/>
                <a:gd name="connsiteX292" fmla="*/ 6754 w 10000"/>
                <a:gd name="connsiteY292" fmla="*/ 947 h 10000"/>
                <a:gd name="connsiteX293" fmla="*/ 6754 w 10000"/>
                <a:gd name="connsiteY293" fmla="*/ 720 h 10000"/>
                <a:gd name="connsiteX294" fmla="*/ 6754 w 10000"/>
                <a:gd name="connsiteY294" fmla="*/ 720 h 10000"/>
                <a:gd name="connsiteX295" fmla="*/ 6763 w 10000"/>
                <a:gd name="connsiteY295" fmla="*/ 366 h 10000"/>
                <a:gd name="connsiteX296" fmla="*/ 6789 w 10000"/>
                <a:gd name="connsiteY296"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95 w 10000"/>
                <a:gd name="connsiteY185" fmla="*/ 4268 h 10000"/>
                <a:gd name="connsiteX186" fmla="*/ 8495 w 10000"/>
                <a:gd name="connsiteY186" fmla="*/ 4268 h 10000"/>
                <a:gd name="connsiteX187" fmla="*/ 8495 w 10000"/>
                <a:gd name="connsiteY187" fmla="*/ 4280 h 10000"/>
                <a:gd name="connsiteX188" fmla="*/ 8495 w 10000"/>
                <a:gd name="connsiteY188" fmla="*/ 4280 h 10000"/>
                <a:gd name="connsiteX189" fmla="*/ 8836 w 10000"/>
                <a:gd name="connsiteY189" fmla="*/ 4545 h 10000"/>
                <a:gd name="connsiteX190" fmla="*/ 8976 w 10000"/>
                <a:gd name="connsiteY190" fmla="*/ 4646 h 10000"/>
                <a:gd name="connsiteX191" fmla="*/ 9099 w 10000"/>
                <a:gd name="connsiteY191" fmla="*/ 4722 h 10000"/>
                <a:gd name="connsiteX192" fmla="*/ 9204 w 10000"/>
                <a:gd name="connsiteY192" fmla="*/ 4785 h 10000"/>
                <a:gd name="connsiteX193" fmla="*/ 9300 w 10000"/>
                <a:gd name="connsiteY193" fmla="*/ 4823 h 10000"/>
                <a:gd name="connsiteX194" fmla="*/ 9388 w 10000"/>
                <a:gd name="connsiteY194" fmla="*/ 4848 h 10000"/>
                <a:gd name="connsiteX195" fmla="*/ 9466 w 10000"/>
                <a:gd name="connsiteY195" fmla="*/ 4848 h 10000"/>
                <a:gd name="connsiteX196" fmla="*/ 9466 w 10000"/>
                <a:gd name="connsiteY196" fmla="*/ 4848 h 10000"/>
                <a:gd name="connsiteX197" fmla="*/ 9484 w 10000"/>
                <a:gd name="connsiteY197" fmla="*/ 4848 h 10000"/>
                <a:gd name="connsiteX198" fmla="*/ 9484 w 10000"/>
                <a:gd name="connsiteY198" fmla="*/ 4848 h 10000"/>
                <a:gd name="connsiteX199" fmla="*/ 9484 w 10000"/>
                <a:gd name="connsiteY199" fmla="*/ 4848 h 10000"/>
                <a:gd name="connsiteX200" fmla="*/ 9484 w 10000"/>
                <a:gd name="connsiteY200" fmla="*/ 4848 h 10000"/>
                <a:gd name="connsiteX201" fmla="*/ 9580 w 10000"/>
                <a:gd name="connsiteY201" fmla="*/ 4836 h 10000"/>
                <a:gd name="connsiteX202" fmla="*/ 9668 w 10000"/>
                <a:gd name="connsiteY202" fmla="*/ 4798 h 10000"/>
                <a:gd name="connsiteX203" fmla="*/ 9738 w 10000"/>
                <a:gd name="connsiteY203" fmla="*/ 4747 h 10000"/>
                <a:gd name="connsiteX204" fmla="*/ 9799 w 10000"/>
                <a:gd name="connsiteY204" fmla="*/ 4659 h 10000"/>
                <a:gd name="connsiteX205" fmla="*/ 9799 w 10000"/>
                <a:gd name="connsiteY205" fmla="*/ 4659 h 10000"/>
                <a:gd name="connsiteX206" fmla="*/ 9799 w 10000"/>
                <a:gd name="connsiteY206" fmla="*/ 4659 h 10000"/>
                <a:gd name="connsiteX207" fmla="*/ 9799 w 10000"/>
                <a:gd name="connsiteY207" fmla="*/ 4659 h 10000"/>
                <a:gd name="connsiteX208" fmla="*/ 9799 w 10000"/>
                <a:gd name="connsiteY208" fmla="*/ 4659 h 10000"/>
                <a:gd name="connsiteX209" fmla="*/ 9799 w 10000"/>
                <a:gd name="connsiteY209" fmla="*/ 4659 h 10000"/>
                <a:gd name="connsiteX210" fmla="*/ 9816 w 10000"/>
                <a:gd name="connsiteY210" fmla="*/ 4659 h 10000"/>
                <a:gd name="connsiteX211" fmla="*/ 9816 w 10000"/>
                <a:gd name="connsiteY211" fmla="*/ 4659 h 10000"/>
                <a:gd name="connsiteX212" fmla="*/ 9816 w 10000"/>
                <a:gd name="connsiteY212" fmla="*/ 4659 h 10000"/>
                <a:gd name="connsiteX213" fmla="*/ 9816 w 10000"/>
                <a:gd name="connsiteY213" fmla="*/ 4659 h 10000"/>
                <a:gd name="connsiteX214" fmla="*/ 9816 w 10000"/>
                <a:gd name="connsiteY214" fmla="*/ 4646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43 w 10000"/>
                <a:gd name="connsiteY224" fmla="*/ 4583 h 10000"/>
                <a:gd name="connsiteX225" fmla="*/ 9886 w 10000"/>
                <a:gd name="connsiteY225" fmla="*/ 4495 h 10000"/>
                <a:gd name="connsiteX226" fmla="*/ 9921 w 10000"/>
                <a:gd name="connsiteY226" fmla="*/ 4369 h 10000"/>
                <a:gd name="connsiteX227" fmla="*/ 9948 w 10000"/>
                <a:gd name="connsiteY227" fmla="*/ 4217 h 10000"/>
                <a:gd name="connsiteX228" fmla="*/ 9983 w 10000"/>
                <a:gd name="connsiteY228" fmla="*/ 4040 h 10000"/>
                <a:gd name="connsiteX229" fmla="*/ 10000 w 10000"/>
                <a:gd name="connsiteY229" fmla="*/ 3851 h 10000"/>
                <a:gd name="connsiteX230" fmla="*/ 10000 w 10000"/>
                <a:gd name="connsiteY230" fmla="*/ 3649 h 10000"/>
                <a:gd name="connsiteX231" fmla="*/ 10000 w 10000"/>
                <a:gd name="connsiteY231" fmla="*/ 3460 h 10000"/>
                <a:gd name="connsiteX232" fmla="*/ 9983 w 10000"/>
                <a:gd name="connsiteY232" fmla="*/ 3258 h 10000"/>
                <a:gd name="connsiteX233" fmla="*/ 9939 w 10000"/>
                <a:gd name="connsiteY233" fmla="*/ 3068 h 10000"/>
                <a:gd name="connsiteX234" fmla="*/ 9886 w 10000"/>
                <a:gd name="connsiteY234" fmla="*/ 2904 h 10000"/>
                <a:gd name="connsiteX235" fmla="*/ 9843 w 10000"/>
                <a:gd name="connsiteY235" fmla="*/ 2816 h 10000"/>
                <a:gd name="connsiteX236" fmla="*/ 9799 w 10000"/>
                <a:gd name="connsiteY236" fmla="*/ 2753 h 10000"/>
                <a:gd name="connsiteX237" fmla="*/ 9755 w 10000"/>
                <a:gd name="connsiteY237" fmla="*/ 2677 h 10000"/>
                <a:gd name="connsiteX238" fmla="*/ 9694 w 10000"/>
                <a:gd name="connsiteY238" fmla="*/ 2614 h 10000"/>
                <a:gd name="connsiteX239" fmla="*/ 9633 w 10000"/>
                <a:gd name="connsiteY239" fmla="*/ 2551 h 10000"/>
                <a:gd name="connsiteX240" fmla="*/ 9571 w 10000"/>
                <a:gd name="connsiteY240" fmla="*/ 2500 h 10000"/>
                <a:gd name="connsiteX241" fmla="*/ 9484 w 10000"/>
                <a:gd name="connsiteY241" fmla="*/ 2475 h 10000"/>
                <a:gd name="connsiteX242" fmla="*/ 9396 w 10000"/>
                <a:gd name="connsiteY242" fmla="*/ 2449 h 10000"/>
                <a:gd name="connsiteX243" fmla="*/ 9300 w 10000"/>
                <a:gd name="connsiteY243" fmla="*/ 2424 h 10000"/>
                <a:gd name="connsiteX244" fmla="*/ 9195 w 10000"/>
                <a:gd name="connsiteY244" fmla="*/ 2424 h 10000"/>
                <a:gd name="connsiteX245" fmla="*/ 9195 w 10000"/>
                <a:gd name="connsiteY245" fmla="*/ 2424 h 10000"/>
                <a:gd name="connsiteX246" fmla="*/ 9195 w 10000"/>
                <a:gd name="connsiteY246" fmla="*/ 2424 h 10000"/>
                <a:gd name="connsiteX247" fmla="*/ 9195 w 10000"/>
                <a:gd name="connsiteY247" fmla="*/ 2424 h 10000"/>
                <a:gd name="connsiteX248" fmla="*/ 9195 w 10000"/>
                <a:gd name="connsiteY248" fmla="*/ 2424 h 10000"/>
                <a:gd name="connsiteX249" fmla="*/ 9195 w 10000"/>
                <a:gd name="connsiteY249" fmla="*/ 2424 h 10000"/>
                <a:gd name="connsiteX250" fmla="*/ 9081 w 10000"/>
                <a:gd name="connsiteY250" fmla="*/ 2424 h 10000"/>
                <a:gd name="connsiteX251" fmla="*/ 8941 w 10000"/>
                <a:gd name="connsiteY251" fmla="*/ 2462 h 10000"/>
                <a:gd name="connsiteX252" fmla="*/ 8801 w 10000"/>
                <a:gd name="connsiteY252" fmla="*/ 2487 h 10000"/>
                <a:gd name="connsiteX253" fmla="*/ 8644 w 10000"/>
                <a:gd name="connsiteY253" fmla="*/ 2551 h 10000"/>
                <a:gd name="connsiteX254" fmla="*/ 8644 w 10000"/>
                <a:gd name="connsiteY254" fmla="*/ 2551 h 10000"/>
                <a:gd name="connsiteX255" fmla="*/ 8635 w 10000"/>
                <a:gd name="connsiteY255" fmla="*/ 2551 h 10000"/>
                <a:gd name="connsiteX256" fmla="*/ 8635 w 10000"/>
                <a:gd name="connsiteY256" fmla="*/ 2551 h 10000"/>
                <a:gd name="connsiteX257" fmla="*/ 8626 w 10000"/>
                <a:gd name="connsiteY257" fmla="*/ 2551 h 10000"/>
                <a:gd name="connsiteX258" fmla="*/ 8626 w 10000"/>
                <a:gd name="connsiteY258" fmla="*/ 2551 h 10000"/>
                <a:gd name="connsiteX259" fmla="*/ 8443 w 10000"/>
                <a:gd name="connsiteY259" fmla="*/ 2614 h 10000"/>
                <a:gd name="connsiteX260" fmla="*/ 8276 w 10000"/>
                <a:gd name="connsiteY260" fmla="*/ 2664 h 10000"/>
                <a:gd name="connsiteX261" fmla="*/ 8110 w 10000"/>
                <a:gd name="connsiteY261" fmla="*/ 2689 h 10000"/>
                <a:gd name="connsiteX262" fmla="*/ 7979 w 10000"/>
                <a:gd name="connsiteY262" fmla="*/ 2689 h 10000"/>
                <a:gd name="connsiteX263" fmla="*/ 7979 w 10000"/>
                <a:gd name="connsiteY263" fmla="*/ 2689 h 10000"/>
                <a:gd name="connsiteX264" fmla="*/ 7979 w 10000"/>
                <a:gd name="connsiteY264" fmla="*/ 2689 h 10000"/>
                <a:gd name="connsiteX265" fmla="*/ 7979 w 10000"/>
                <a:gd name="connsiteY265" fmla="*/ 2689 h 10000"/>
                <a:gd name="connsiteX266" fmla="*/ 7979 w 10000"/>
                <a:gd name="connsiteY266" fmla="*/ 2689 h 10000"/>
                <a:gd name="connsiteX267" fmla="*/ 7979 w 10000"/>
                <a:gd name="connsiteY267" fmla="*/ 2689 h 10000"/>
                <a:gd name="connsiteX268" fmla="*/ 7979 w 10000"/>
                <a:gd name="connsiteY268" fmla="*/ 2689 h 10000"/>
                <a:gd name="connsiteX269" fmla="*/ 7979 w 10000"/>
                <a:gd name="connsiteY269" fmla="*/ 2689 h 10000"/>
                <a:gd name="connsiteX270" fmla="*/ 7848 w 10000"/>
                <a:gd name="connsiteY270" fmla="*/ 2689 h 10000"/>
                <a:gd name="connsiteX271" fmla="*/ 7743 w 10000"/>
                <a:gd name="connsiteY271" fmla="*/ 2677 h 10000"/>
                <a:gd name="connsiteX272" fmla="*/ 7638 w 10000"/>
                <a:gd name="connsiteY272" fmla="*/ 2626 h 10000"/>
                <a:gd name="connsiteX273" fmla="*/ 7542 w 10000"/>
                <a:gd name="connsiteY273" fmla="*/ 2601 h 10000"/>
                <a:gd name="connsiteX274" fmla="*/ 7454 w 10000"/>
                <a:gd name="connsiteY274" fmla="*/ 2538 h 10000"/>
                <a:gd name="connsiteX275" fmla="*/ 7375 w 10000"/>
                <a:gd name="connsiteY275" fmla="*/ 2475 h 10000"/>
                <a:gd name="connsiteX276" fmla="*/ 7297 w 10000"/>
                <a:gd name="connsiteY276" fmla="*/ 2399 h 10000"/>
                <a:gd name="connsiteX277" fmla="*/ 7235 w 10000"/>
                <a:gd name="connsiteY277" fmla="*/ 2323 h 10000"/>
                <a:gd name="connsiteX278" fmla="*/ 7174 w 10000"/>
                <a:gd name="connsiteY278" fmla="*/ 2235 h 10000"/>
                <a:gd name="connsiteX279" fmla="*/ 7113 w 10000"/>
                <a:gd name="connsiteY279" fmla="*/ 2134 h 10000"/>
                <a:gd name="connsiteX280" fmla="*/ 7008 w 10000"/>
                <a:gd name="connsiteY280" fmla="*/ 1944 h 10000"/>
                <a:gd name="connsiteX281" fmla="*/ 6929 w 10000"/>
                <a:gd name="connsiteY281" fmla="*/ 1730 h 10000"/>
                <a:gd name="connsiteX282" fmla="*/ 6850 w 10000"/>
                <a:gd name="connsiteY282" fmla="*/ 1515 h 10000"/>
                <a:gd name="connsiteX283" fmla="*/ 6850 w 10000"/>
                <a:gd name="connsiteY283" fmla="*/ 1515 h 10000"/>
                <a:gd name="connsiteX284" fmla="*/ 6842 w 10000"/>
                <a:gd name="connsiteY284" fmla="*/ 1490 h 10000"/>
                <a:gd name="connsiteX285" fmla="*/ 6842 w 10000"/>
                <a:gd name="connsiteY285" fmla="*/ 1490 h 10000"/>
                <a:gd name="connsiteX286" fmla="*/ 6842 w 10000"/>
                <a:gd name="connsiteY286" fmla="*/ 1477 h 10000"/>
                <a:gd name="connsiteX287" fmla="*/ 6842 w 10000"/>
                <a:gd name="connsiteY287" fmla="*/ 1477 h 10000"/>
                <a:gd name="connsiteX288" fmla="*/ 6842 w 10000"/>
                <a:gd name="connsiteY288" fmla="*/ 1477 h 10000"/>
                <a:gd name="connsiteX289" fmla="*/ 6798 w 10000"/>
                <a:gd name="connsiteY289" fmla="*/ 1338 h 10000"/>
                <a:gd name="connsiteX290" fmla="*/ 6780 w 10000"/>
                <a:gd name="connsiteY290" fmla="*/ 1162 h 10000"/>
                <a:gd name="connsiteX291" fmla="*/ 6754 w 10000"/>
                <a:gd name="connsiteY291" fmla="*/ 947 h 10000"/>
                <a:gd name="connsiteX292" fmla="*/ 6754 w 10000"/>
                <a:gd name="connsiteY292" fmla="*/ 720 h 10000"/>
                <a:gd name="connsiteX293" fmla="*/ 6754 w 10000"/>
                <a:gd name="connsiteY293" fmla="*/ 720 h 10000"/>
                <a:gd name="connsiteX294" fmla="*/ 6763 w 10000"/>
                <a:gd name="connsiteY294" fmla="*/ 366 h 10000"/>
                <a:gd name="connsiteX295" fmla="*/ 6789 w 10000"/>
                <a:gd name="connsiteY295"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95 w 10000"/>
                <a:gd name="connsiteY185" fmla="*/ 4268 h 10000"/>
                <a:gd name="connsiteX186" fmla="*/ 8495 w 10000"/>
                <a:gd name="connsiteY186" fmla="*/ 4268 h 10000"/>
                <a:gd name="connsiteX187" fmla="*/ 8495 w 10000"/>
                <a:gd name="connsiteY187" fmla="*/ 4280 h 10000"/>
                <a:gd name="connsiteX188" fmla="*/ 8495 w 10000"/>
                <a:gd name="connsiteY188" fmla="*/ 4280 h 10000"/>
                <a:gd name="connsiteX189" fmla="*/ 8836 w 10000"/>
                <a:gd name="connsiteY189" fmla="*/ 4545 h 10000"/>
                <a:gd name="connsiteX190" fmla="*/ 8976 w 10000"/>
                <a:gd name="connsiteY190" fmla="*/ 4646 h 10000"/>
                <a:gd name="connsiteX191" fmla="*/ 9099 w 10000"/>
                <a:gd name="connsiteY191" fmla="*/ 4722 h 10000"/>
                <a:gd name="connsiteX192" fmla="*/ 9204 w 10000"/>
                <a:gd name="connsiteY192" fmla="*/ 4785 h 10000"/>
                <a:gd name="connsiteX193" fmla="*/ 9300 w 10000"/>
                <a:gd name="connsiteY193" fmla="*/ 4823 h 10000"/>
                <a:gd name="connsiteX194" fmla="*/ 9388 w 10000"/>
                <a:gd name="connsiteY194" fmla="*/ 4848 h 10000"/>
                <a:gd name="connsiteX195" fmla="*/ 9466 w 10000"/>
                <a:gd name="connsiteY195" fmla="*/ 4848 h 10000"/>
                <a:gd name="connsiteX196" fmla="*/ 9466 w 10000"/>
                <a:gd name="connsiteY196" fmla="*/ 4848 h 10000"/>
                <a:gd name="connsiteX197" fmla="*/ 9484 w 10000"/>
                <a:gd name="connsiteY197" fmla="*/ 4848 h 10000"/>
                <a:gd name="connsiteX198" fmla="*/ 9484 w 10000"/>
                <a:gd name="connsiteY198" fmla="*/ 4848 h 10000"/>
                <a:gd name="connsiteX199" fmla="*/ 9484 w 10000"/>
                <a:gd name="connsiteY199" fmla="*/ 4848 h 10000"/>
                <a:gd name="connsiteX200" fmla="*/ 9484 w 10000"/>
                <a:gd name="connsiteY200" fmla="*/ 4848 h 10000"/>
                <a:gd name="connsiteX201" fmla="*/ 9580 w 10000"/>
                <a:gd name="connsiteY201" fmla="*/ 4836 h 10000"/>
                <a:gd name="connsiteX202" fmla="*/ 9668 w 10000"/>
                <a:gd name="connsiteY202" fmla="*/ 4798 h 10000"/>
                <a:gd name="connsiteX203" fmla="*/ 9738 w 10000"/>
                <a:gd name="connsiteY203" fmla="*/ 4747 h 10000"/>
                <a:gd name="connsiteX204" fmla="*/ 9799 w 10000"/>
                <a:gd name="connsiteY204" fmla="*/ 4659 h 10000"/>
                <a:gd name="connsiteX205" fmla="*/ 9799 w 10000"/>
                <a:gd name="connsiteY205" fmla="*/ 4659 h 10000"/>
                <a:gd name="connsiteX206" fmla="*/ 9799 w 10000"/>
                <a:gd name="connsiteY206" fmla="*/ 4659 h 10000"/>
                <a:gd name="connsiteX207" fmla="*/ 9799 w 10000"/>
                <a:gd name="connsiteY207" fmla="*/ 4659 h 10000"/>
                <a:gd name="connsiteX208" fmla="*/ 9799 w 10000"/>
                <a:gd name="connsiteY208" fmla="*/ 4659 h 10000"/>
                <a:gd name="connsiteX209" fmla="*/ 9799 w 10000"/>
                <a:gd name="connsiteY209" fmla="*/ 4659 h 10000"/>
                <a:gd name="connsiteX210" fmla="*/ 9816 w 10000"/>
                <a:gd name="connsiteY210" fmla="*/ 4659 h 10000"/>
                <a:gd name="connsiteX211" fmla="*/ 9816 w 10000"/>
                <a:gd name="connsiteY211" fmla="*/ 4659 h 10000"/>
                <a:gd name="connsiteX212" fmla="*/ 9816 w 10000"/>
                <a:gd name="connsiteY212" fmla="*/ 4659 h 10000"/>
                <a:gd name="connsiteX213" fmla="*/ 9816 w 10000"/>
                <a:gd name="connsiteY213" fmla="*/ 4659 h 10000"/>
                <a:gd name="connsiteX214" fmla="*/ 9816 w 10000"/>
                <a:gd name="connsiteY214" fmla="*/ 4646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16 w 10000"/>
                <a:gd name="connsiteY223" fmla="*/ 4646 h 10000"/>
                <a:gd name="connsiteX224" fmla="*/ 9843 w 10000"/>
                <a:gd name="connsiteY224" fmla="*/ 4583 h 10000"/>
                <a:gd name="connsiteX225" fmla="*/ 9886 w 10000"/>
                <a:gd name="connsiteY225" fmla="*/ 4495 h 10000"/>
                <a:gd name="connsiteX226" fmla="*/ 9921 w 10000"/>
                <a:gd name="connsiteY226" fmla="*/ 4369 h 10000"/>
                <a:gd name="connsiteX227" fmla="*/ 9948 w 10000"/>
                <a:gd name="connsiteY227" fmla="*/ 4217 h 10000"/>
                <a:gd name="connsiteX228" fmla="*/ 9983 w 10000"/>
                <a:gd name="connsiteY228" fmla="*/ 4040 h 10000"/>
                <a:gd name="connsiteX229" fmla="*/ 10000 w 10000"/>
                <a:gd name="connsiteY229" fmla="*/ 3851 h 10000"/>
                <a:gd name="connsiteX230" fmla="*/ 10000 w 10000"/>
                <a:gd name="connsiteY230" fmla="*/ 3649 h 10000"/>
                <a:gd name="connsiteX231" fmla="*/ 10000 w 10000"/>
                <a:gd name="connsiteY231" fmla="*/ 3460 h 10000"/>
                <a:gd name="connsiteX232" fmla="*/ 9983 w 10000"/>
                <a:gd name="connsiteY232" fmla="*/ 3258 h 10000"/>
                <a:gd name="connsiteX233" fmla="*/ 9939 w 10000"/>
                <a:gd name="connsiteY233" fmla="*/ 3068 h 10000"/>
                <a:gd name="connsiteX234" fmla="*/ 9886 w 10000"/>
                <a:gd name="connsiteY234" fmla="*/ 2904 h 10000"/>
                <a:gd name="connsiteX235" fmla="*/ 9843 w 10000"/>
                <a:gd name="connsiteY235" fmla="*/ 2816 h 10000"/>
                <a:gd name="connsiteX236" fmla="*/ 9799 w 10000"/>
                <a:gd name="connsiteY236" fmla="*/ 2753 h 10000"/>
                <a:gd name="connsiteX237" fmla="*/ 9755 w 10000"/>
                <a:gd name="connsiteY237" fmla="*/ 2677 h 10000"/>
                <a:gd name="connsiteX238" fmla="*/ 9694 w 10000"/>
                <a:gd name="connsiteY238" fmla="*/ 2614 h 10000"/>
                <a:gd name="connsiteX239" fmla="*/ 9633 w 10000"/>
                <a:gd name="connsiteY239" fmla="*/ 2551 h 10000"/>
                <a:gd name="connsiteX240" fmla="*/ 9571 w 10000"/>
                <a:gd name="connsiteY240" fmla="*/ 2500 h 10000"/>
                <a:gd name="connsiteX241" fmla="*/ 9484 w 10000"/>
                <a:gd name="connsiteY241" fmla="*/ 2475 h 10000"/>
                <a:gd name="connsiteX242" fmla="*/ 9396 w 10000"/>
                <a:gd name="connsiteY242" fmla="*/ 2449 h 10000"/>
                <a:gd name="connsiteX243" fmla="*/ 9300 w 10000"/>
                <a:gd name="connsiteY243" fmla="*/ 2424 h 10000"/>
                <a:gd name="connsiteX244" fmla="*/ 9195 w 10000"/>
                <a:gd name="connsiteY244" fmla="*/ 2424 h 10000"/>
                <a:gd name="connsiteX245" fmla="*/ 9195 w 10000"/>
                <a:gd name="connsiteY245" fmla="*/ 2424 h 10000"/>
                <a:gd name="connsiteX246" fmla="*/ 9195 w 10000"/>
                <a:gd name="connsiteY246" fmla="*/ 2424 h 10000"/>
                <a:gd name="connsiteX247" fmla="*/ 9195 w 10000"/>
                <a:gd name="connsiteY247" fmla="*/ 2424 h 10000"/>
                <a:gd name="connsiteX248" fmla="*/ 9195 w 10000"/>
                <a:gd name="connsiteY248" fmla="*/ 2424 h 10000"/>
                <a:gd name="connsiteX249" fmla="*/ 9195 w 10000"/>
                <a:gd name="connsiteY249" fmla="*/ 2424 h 10000"/>
                <a:gd name="connsiteX250" fmla="*/ 9081 w 10000"/>
                <a:gd name="connsiteY250" fmla="*/ 2424 h 10000"/>
                <a:gd name="connsiteX251" fmla="*/ 8941 w 10000"/>
                <a:gd name="connsiteY251" fmla="*/ 2462 h 10000"/>
                <a:gd name="connsiteX252" fmla="*/ 8801 w 10000"/>
                <a:gd name="connsiteY252" fmla="*/ 2487 h 10000"/>
                <a:gd name="connsiteX253" fmla="*/ 8644 w 10000"/>
                <a:gd name="connsiteY253" fmla="*/ 2551 h 10000"/>
                <a:gd name="connsiteX254" fmla="*/ 8644 w 10000"/>
                <a:gd name="connsiteY254" fmla="*/ 2551 h 10000"/>
                <a:gd name="connsiteX255" fmla="*/ 8635 w 10000"/>
                <a:gd name="connsiteY255" fmla="*/ 2551 h 10000"/>
                <a:gd name="connsiteX256" fmla="*/ 8635 w 10000"/>
                <a:gd name="connsiteY256" fmla="*/ 2551 h 10000"/>
                <a:gd name="connsiteX257" fmla="*/ 8626 w 10000"/>
                <a:gd name="connsiteY257" fmla="*/ 2551 h 10000"/>
                <a:gd name="connsiteX258" fmla="*/ 8626 w 10000"/>
                <a:gd name="connsiteY258" fmla="*/ 2551 h 10000"/>
                <a:gd name="connsiteX259" fmla="*/ 8443 w 10000"/>
                <a:gd name="connsiteY259" fmla="*/ 2614 h 10000"/>
                <a:gd name="connsiteX260" fmla="*/ 8276 w 10000"/>
                <a:gd name="connsiteY260" fmla="*/ 2664 h 10000"/>
                <a:gd name="connsiteX261" fmla="*/ 8110 w 10000"/>
                <a:gd name="connsiteY261" fmla="*/ 2689 h 10000"/>
                <a:gd name="connsiteX262" fmla="*/ 7979 w 10000"/>
                <a:gd name="connsiteY262" fmla="*/ 2689 h 10000"/>
                <a:gd name="connsiteX263" fmla="*/ 7979 w 10000"/>
                <a:gd name="connsiteY263" fmla="*/ 2689 h 10000"/>
                <a:gd name="connsiteX264" fmla="*/ 7979 w 10000"/>
                <a:gd name="connsiteY264" fmla="*/ 2689 h 10000"/>
                <a:gd name="connsiteX265" fmla="*/ 7979 w 10000"/>
                <a:gd name="connsiteY265" fmla="*/ 2689 h 10000"/>
                <a:gd name="connsiteX266" fmla="*/ 7979 w 10000"/>
                <a:gd name="connsiteY266" fmla="*/ 2689 h 10000"/>
                <a:gd name="connsiteX267" fmla="*/ 7979 w 10000"/>
                <a:gd name="connsiteY267" fmla="*/ 2689 h 10000"/>
                <a:gd name="connsiteX268" fmla="*/ 7979 w 10000"/>
                <a:gd name="connsiteY268" fmla="*/ 2689 h 10000"/>
                <a:gd name="connsiteX269" fmla="*/ 7979 w 10000"/>
                <a:gd name="connsiteY269" fmla="*/ 2689 h 10000"/>
                <a:gd name="connsiteX270" fmla="*/ 7848 w 10000"/>
                <a:gd name="connsiteY270" fmla="*/ 2689 h 10000"/>
                <a:gd name="connsiteX271" fmla="*/ 7743 w 10000"/>
                <a:gd name="connsiteY271" fmla="*/ 2677 h 10000"/>
                <a:gd name="connsiteX272" fmla="*/ 7638 w 10000"/>
                <a:gd name="connsiteY272" fmla="*/ 2626 h 10000"/>
                <a:gd name="connsiteX273" fmla="*/ 7542 w 10000"/>
                <a:gd name="connsiteY273" fmla="*/ 2601 h 10000"/>
                <a:gd name="connsiteX274" fmla="*/ 7454 w 10000"/>
                <a:gd name="connsiteY274" fmla="*/ 2538 h 10000"/>
                <a:gd name="connsiteX275" fmla="*/ 7375 w 10000"/>
                <a:gd name="connsiteY275" fmla="*/ 2475 h 10000"/>
                <a:gd name="connsiteX276" fmla="*/ 7297 w 10000"/>
                <a:gd name="connsiteY276" fmla="*/ 2399 h 10000"/>
                <a:gd name="connsiteX277" fmla="*/ 7235 w 10000"/>
                <a:gd name="connsiteY277" fmla="*/ 2323 h 10000"/>
                <a:gd name="connsiteX278" fmla="*/ 7174 w 10000"/>
                <a:gd name="connsiteY278" fmla="*/ 2235 h 10000"/>
                <a:gd name="connsiteX279" fmla="*/ 7113 w 10000"/>
                <a:gd name="connsiteY279" fmla="*/ 2134 h 10000"/>
                <a:gd name="connsiteX280" fmla="*/ 7008 w 10000"/>
                <a:gd name="connsiteY280" fmla="*/ 1944 h 10000"/>
                <a:gd name="connsiteX281" fmla="*/ 6929 w 10000"/>
                <a:gd name="connsiteY281" fmla="*/ 1730 h 10000"/>
                <a:gd name="connsiteX282" fmla="*/ 6850 w 10000"/>
                <a:gd name="connsiteY282" fmla="*/ 1515 h 10000"/>
                <a:gd name="connsiteX283" fmla="*/ 6850 w 10000"/>
                <a:gd name="connsiteY283" fmla="*/ 1515 h 10000"/>
                <a:gd name="connsiteX284" fmla="*/ 6842 w 10000"/>
                <a:gd name="connsiteY284" fmla="*/ 1490 h 10000"/>
                <a:gd name="connsiteX285" fmla="*/ 6842 w 10000"/>
                <a:gd name="connsiteY285" fmla="*/ 1490 h 10000"/>
                <a:gd name="connsiteX286" fmla="*/ 6842 w 10000"/>
                <a:gd name="connsiteY286" fmla="*/ 1477 h 10000"/>
                <a:gd name="connsiteX287" fmla="*/ 6842 w 10000"/>
                <a:gd name="connsiteY287" fmla="*/ 1477 h 10000"/>
                <a:gd name="connsiteX288" fmla="*/ 6842 w 10000"/>
                <a:gd name="connsiteY288" fmla="*/ 1477 h 10000"/>
                <a:gd name="connsiteX289" fmla="*/ 6798 w 10000"/>
                <a:gd name="connsiteY289" fmla="*/ 1338 h 10000"/>
                <a:gd name="connsiteX290" fmla="*/ 6780 w 10000"/>
                <a:gd name="connsiteY290" fmla="*/ 1162 h 10000"/>
                <a:gd name="connsiteX291" fmla="*/ 6754 w 10000"/>
                <a:gd name="connsiteY291" fmla="*/ 947 h 10000"/>
                <a:gd name="connsiteX292" fmla="*/ 6754 w 10000"/>
                <a:gd name="connsiteY292" fmla="*/ 720 h 10000"/>
                <a:gd name="connsiteX293" fmla="*/ 6754 w 10000"/>
                <a:gd name="connsiteY293" fmla="*/ 720 h 10000"/>
                <a:gd name="connsiteX294" fmla="*/ 6763 w 10000"/>
                <a:gd name="connsiteY294" fmla="*/ 366 h 10000"/>
                <a:gd name="connsiteX295" fmla="*/ 6789 w 10000"/>
                <a:gd name="connsiteY295"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95 w 10000"/>
                <a:gd name="connsiteY185" fmla="*/ 4268 h 10000"/>
                <a:gd name="connsiteX186" fmla="*/ 8495 w 10000"/>
                <a:gd name="connsiteY186" fmla="*/ 4268 h 10000"/>
                <a:gd name="connsiteX187" fmla="*/ 8495 w 10000"/>
                <a:gd name="connsiteY187" fmla="*/ 4280 h 10000"/>
                <a:gd name="connsiteX188" fmla="*/ 8836 w 10000"/>
                <a:gd name="connsiteY188" fmla="*/ 4545 h 10000"/>
                <a:gd name="connsiteX189" fmla="*/ 8976 w 10000"/>
                <a:gd name="connsiteY189" fmla="*/ 4646 h 10000"/>
                <a:gd name="connsiteX190" fmla="*/ 9099 w 10000"/>
                <a:gd name="connsiteY190" fmla="*/ 4722 h 10000"/>
                <a:gd name="connsiteX191" fmla="*/ 9204 w 10000"/>
                <a:gd name="connsiteY191" fmla="*/ 4785 h 10000"/>
                <a:gd name="connsiteX192" fmla="*/ 9300 w 10000"/>
                <a:gd name="connsiteY192" fmla="*/ 4823 h 10000"/>
                <a:gd name="connsiteX193" fmla="*/ 9388 w 10000"/>
                <a:gd name="connsiteY193" fmla="*/ 4848 h 10000"/>
                <a:gd name="connsiteX194" fmla="*/ 9466 w 10000"/>
                <a:gd name="connsiteY194" fmla="*/ 4848 h 10000"/>
                <a:gd name="connsiteX195" fmla="*/ 9466 w 10000"/>
                <a:gd name="connsiteY195" fmla="*/ 4848 h 10000"/>
                <a:gd name="connsiteX196" fmla="*/ 9484 w 10000"/>
                <a:gd name="connsiteY196" fmla="*/ 4848 h 10000"/>
                <a:gd name="connsiteX197" fmla="*/ 9484 w 10000"/>
                <a:gd name="connsiteY197" fmla="*/ 4848 h 10000"/>
                <a:gd name="connsiteX198" fmla="*/ 9484 w 10000"/>
                <a:gd name="connsiteY198" fmla="*/ 4848 h 10000"/>
                <a:gd name="connsiteX199" fmla="*/ 9484 w 10000"/>
                <a:gd name="connsiteY199" fmla="*/ 4848 h 10000"/>
                <a:gd name="connsiteX200" fmla="*/ 9580 w 10000"/>
                <a:gd name="connsiteY200" fmla="*/ 4836 h 10000"/>
                <a:gd name="connsiteX201" fmla="*/ 9668 w 10000"/>
                <a:gd name="connsiteY201" fmla="*/ 4798 h 10000"/>
                <a:gd name="connsiteX202" fmla="*/ 9738 w 10000"/>
                <a:gd name="connsiteY202" fmla="*/ 4747 h 10000"/>
                <a:gd name="connsiteX203" fmla="*/ 9799 w 10000"/>
                <a:gd name="connsiteY203" fmla="*/ 4659 h 10000"/>
                <a:gd name="connsiteX204" fmla="*/ 9799 w 10000"/>
                <a:gd name="connsiteY204" fmla="*/ 4659 h 10000"/>
                <a:gd name="connsiteX205" fmla="*/ 9799 w 10000"/>
                <a:gd name="connsiteY205" fmla="*/ 4659 h 10000"/>
                <a:gd name="connsiteX206" fmla="*/ 9799 w 10000"/>
                <a:gd name="connsiteY206" fmla="*/ 4659 h 10000"/>
                <a:gd name="connsiteX207" fmla="*/ 9799 w 10000"/>
                <a:gd name="connsiteY207" fmla="*/ 4659 h 10000"/>
                <a:gd name="connsiteX208" fmla="*/ 9799 w 10000"/>
                <a:gd name="connsiteY208" fmla="*/ 4659 h 10000"/>
                <a:gd name="connsiteX209" fmla="*/ 9816 w 10000"/>
                <a:gd name="connsiteY209" fmla="*/ 4659 h 10000"/>
                <a:gd name="connsiteX210" fmla="*/ 9816 w 10000"/>
                <a:gd name="connsiteY210" fmla="*/ 4659 h 10000"/>
                <a:gd name="connsiteX211" fmla="*/ 9816 w 10000"/>
                <a:gd name="connsiteY211" fmla="*/ 4659 h 10000"/>
                <a:gd name="connsiteX212" fmla="*/ 9816 w 10000"/>
                <a:gd name="connsiteY212" fmla="*/ 4659 h 10000"/>
                <a:gd name="connsiteX213" fmla="*/ 9816 w 10000"/>
                <a:gd name="connsiteY213" fmla="*/ 4646 h 10000"/>
                <a:gd name="connsiteX214" fmla="*/ 9816 w 10000"/>
                <a:gd name="connsiteY214" fmla="*/ 4646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16 w 10000"/>
                <a:gd name="connsiteY222" fmla="*/ 4646 h 10000"/>
                <a:gd name="connsiteX223" fmla="*/ 9843 w 10000"/>
                <a:gd name="connsiteY223" fmla="*/ 4583 h 10000"/>
                <a:gd name="connsiteX224" fmla="*/ 9886 w 10000"/>
                <a:gd name="connsiteY224" fmla="*/ 4495 h 10000"/>
                <a:gd name="connsiteX225" fmla="*/ 9921 w 10000"/>
                <a:gd name="connsiteY225" fmla="*/ 4369 h 10000"/>
                <a:gd name="connsiteX226" fmla="*/ 9948 w 10000"/>
                <a:gd name="connsiteY226" fmla="*/ 4217 h 10000"/>
                <a:gd name="connsiteX227" fmla="*/ 9983 w 10000"/>
                <a:gd name="connsiteY227" fmla="*/ 4040 h 10000"/>
                <a:gd name="connsiteX228" fmla="*/ 10000 w 10000"/>
                <a:gd name="connsiteY228" fmla="*/ 3851 h 10000"/>
                <a:gd name="connsiteX229" fmla="*/ 10000 w 10000"/>
                <a:gd name="connsiteY229" fmla="*/ 3649 h 10000"/>
                <a:gd name="connsiteX230" fmla="*/ 10000 w 10000"/>
                <a:gd name="connsiteY230" fmla="*/ 3460 h 10000"/>
                <a:gd name="connsiteX231" fmla="*/ 9983 w 10000"/>
                <a:gd name="connsiteY231" fmla="*/ 3258 h 10000"/>
                <a:gd name="connsiteX232" fmla="*/ 9939 w 10000"/>
                <a:gd name="connsiteY232" fmla="*/ 3068 h 10000"/>
                <a:gd name="connsiteX233" fmla="*/ 9886 w 10000"/>
                <a:gd name="connsiteY233" fmla="*/ 2904 h 10000"/>
                <a:gd name="connsiteX234" fmla="*/ 9843 w 10000"/>
                <a:gd name="connsiteY234" fmla="*/ 2816 h 10000"/>
                <a:gd name="connsiteX235" fmla="*/ 9799 w 10000"/>
                <a:gd name="connsiteY235" fmla="*/ 2753 h 10000"/>
                <a:gd name="connsiteX236" fmla="*/ 9755 w 10000"/>
                <a:gd name="connsiteY236" fmla="*/ 2677 h 10000"/>
                <a:gd name="connsiteX237" fmla="*/ 9694 w 10000"/>
                <a:gd name="connsiteY237" fmla="*/ 2614 h 10000"/>
                <a:gd name="connsiteX238" fmla="*/ 9633 w 10000"/>
                <a:gd name="connsiteY238" fmla="*/ 2551 h 10000"/>
                <a:gd name="connsiteX239" fmla="*/ 9571 w 10000"/>
                <a:gd name="connsiteY239" fmla="*/ 2500 h 10000"/>
                <a:gd name="connsiteX240" fmla="*/ 9484 w 10000"/>
                <a:gd name="connsiteY240" fmla="*/ 2475 h 10000"/>
                <a:gd name="connsiteX241" fmla="*/ 9396 w 10000"/>
                <a:gd name="connsiteY241" fmla="*/ 2449 h 10000"/>
                <a:gd name="connsiteX242" fmla="*/ 9300 w 10000"/>
                <a:gd name="connsiteY242" fmla="*/ 2424 h 10000"/>
                <a:gd name="connsiteX243" fmla="*/ 9195 w 10000"/>
                <a:gd name="connsiteY243" fmla="*/ 2424 h 10000"/>
                <a:gd name="connsiteX244" fmla="*/ 9195 w 10000"/>
                <a:gd name="connsiteY244" fmla="*/ 2424 h 10000"/>
                <a:gd name="connsiteX245" fmla="*/ 9195 w 10000"/>
                <a:gd name="connsiteY245" fmla="*/ 2424 h 10000"/>
                <a:gd name="connsiteX246" fmla="*/ 9195 w 10000"/>
                <a:gd name="connsiteY246" fmla="*/ 2424 h 10000"/>
                <a:gd name="connsiteX247" fmla="*/ 9195 w 10000"/>
                <a:gd name="connsiteY247" fmla="*/ 2424 h 10000"/>
                <a:gd name="connsiteX248" fmla="*/ 9195 w 10000"/>
                <a:gd name="connsiteY248" fmla="*/ 2424 h 10000"/>
                <a:gd name="connsiteX249" fmla="*/ 9081 w 10000"/>
                <a:gd name="connsiteY249" fmla="*/ 2424 h 10000"/>
                <a:gd name="connsiteX250" fmla="*/ 8941 w 10000"/>
                <a:gd name="connsiteY250" fmla="*/ 2462 h 10000"/>
                <a:gd name="connsiteX251" fmla="*/ 8801 w 10000"/>
                <a:gd name="connsiteY251" fmla="*/ 2487 h 10000"/>
                <a:gd name="connsiteX252" fmla="*/ 8644 w 10000"/>
                <a:gd name="connsiteY252" fmla="*/ 2551 h 10000"/>
                <a:gd name="connsiteX253" fmla="*/ 8644 w 10000"/>
                <a:gd name="connsiteY253" fmla="*/ 2551 h 10000"/>
                <a:gd name="connsiteX254" fmla="*/ 8635 w 10000"/>
                <a:gd name="connsiteY254" fmla="*/ 2551 h 10000"/>
                <a:gd name="connsiteX255" fmla="*/ 8635 w 10000"/>
                <a:gd name="connsiteY255" fmla="*/ 2551 h 10000"/>
                <a:gd name="connsiteX256" fmla="*/ 8626 w 10000"/>
                <a:gd name="connsiteY256" fmla="*/ 2551 h 10000"/>
                <a:gd name="connsiteX257" fmla="*/ 8626 w 10000"/>
                <a:gd name="connsiteY257" fmla="*/ 2551 h 10000"/>
                <a:gd name="connsiteX258" fmla="*/ 8443 w 10000"/>
                <a:gd name="connsiteY258" fmla="*/ 2614 h 10000"/>
                <a:gd name="connsiteX259" fmla="*/ 8276 w 10000"/>
                <a:gd name="connsiteY259" fmla="*/ 2664 h 10000"/>
                <a:gd name="connsiteX260" fmla="*/ 8110 w 10000"/>
                <a:gd name="connsiteY260" fmla="*/ 2689 h 10000"/>
                <a:gd name="connsiteX261" fmla="*/ 7979 w 10000"/>
                <a:gd name="connsiteY261" fmla="*/ 2689 h 10000"/>
                <a:gd name="connsiteX262" fmla="*/ 7979 w 10000"/>
                <a:gd name="connsiteY262" fmla="*/ 2689 h 10000"/>
                <a:gd name="connsiteX263" fmla="*/ 7979 w 10000"/>
                <a:gd name="connsiteY263" fmla="*/ 2689 h 10000"/>
                <a:gd name="connsiteX264" fmla="*/ 7979 w 10000"/>
                <a:gd name="connsiteY264" fmla="*/ 2689 h 10000"/>
                <a:gd name="connsiteX265" fmla="*/ 7979 w 10000"/>
                <a:gd name="connsiteY265" fmla="*/ 2689 h 10000"/>
                <a:gd name="connsiteX266" fmla="*/ 7979 w 10000"/>
                <a:gd name="connsiteY266" fmla="*/ 2689 h 10000"/>
                <a:gd name="connsiteX267" fmla="*/ 7979 w 10000"/>
                <a:gd name="connsiteY267" fmla="*/ 2689 h 10000"/>
                <a:gd name="connsiteX268" fmla="*/ 7979 w 10000"/>
                <a:gd name="connsiteY268" fmla="*/ 2689 h 10000"/>
                <a:gd name="connsiteX269" fmla="*/ 7848 w 10000"/>
                <a:gd name="connsiteY269" fmla="*/ 2689 h 10000"/>
                <a:gd name="connsiteX270" fmla="*/ 7743 w 10000"/>
                <a:gd name="connsiteY270" fmla="*/ 2677 h 10000"/>
                <a:gd name="connsiteX271" fmla="*/ 7638 w 10000"/>
                <a:gd name="connsiteY271" fmla="*/ 2626 h 10000"/>
                <a:gd name="connsiteX272" fmla="*/ 7542 w 10000"/>
                <a:gd name="connsiteY272" fmla="*/ 2601 h 10000"/>
                <a:gd name="connsiteX273" fmla="*/ 7454 w 10000"/>
                <a:gd name="connsiteY273" fmla="*/ 2538 h 10000"/>
                <a:gd name="connsiteX274" fmla="*/ 7375 w 10000"/>
                <a:gd name="connsiteY274" fmla="*/ 2475 h 10000"/>
                <a:gd name="connsiteX275" fmla="*/ 7297 w 10000"/>
                <a:gd name="connsiteY275" fmla="*/ 2399 h 10000"/>
                <a:gd name="connsiteX276" fmla="*/ 7235 w 10000"/>
                <a:gd name="connsiteY276" fmla="*/ 2323 h 10000"/>
                <a:gd name="connsiteX277" fmla="*/ 7174 w 10000"/>
                <a:gd name="connsiteY277" fmla="*/ 2235 h 10000"/>
                <a:gd name="connsiteX278" fmla="*/ 7113 w 10000"/>
                <a:gd name="connsiteY278" fmla="*/ 2134 h 10000"/>
                <a:gd name="connsiteX279" fmla="*/ 7008 w 10000"/>
                <a:gd name="connsiteY279" fmla="*/ 1944 h 10000"/>
                <a:gd name="connsiteX280" fmla="*/ 6929 w 10000"/>
                <a:gd name="connsiteY280" fmla="*/ 1730 h 10000"/>
                <a:gd name="connsiteX281" fmla="*/ 6850 w 10000"/>
                <a:gd name="connsiteY281" fmla="*/ 1515 h 10000"/>
                <a:gd name="connsiteX282" fmla="*/ 6850 w 10000"/>
                <a:gd name="connsiteY282" fmla="*/ 1515 h 10000"/>
                <a:gd name="connsiteX283" fmla="*/ 6842 w 10000"/>
                <a:gd name="connsiteY283" fmla="*/ 1490 h 10000"/>
                <a:gd name="connsiteX284" fmla="*/ 6842 w 10000"/>
                <a:gd name="connsiteY284" fmla="*/ 1490 h 10000"/>
                <a:gd name="connsiteX285" fmla="*/ 6842 w 10000"/>
                <a:gd name="connsiteY285" fmla="*/ 1477 h 10000"/>
                <a:gd name="connsiteX286" fmla="*/ 6842 w 10000"/>
                <a:gd name="connsiteY286" fmla="*/ 1477 h 10000"/>
                <a:gd name="connsiteX287" fmla="*/ 6842 w 10000"/>
                <a:gd name="connsiteY287" fmla="*/ 1477 h 10000"/>
                <a:gd name="connsiteX288" fmla="*/ 6798 w 10000"/>
                <a:gd name="connsiteY288" fmla="*/ 1338 h 10000"/>
                <a:gd name="connsiteX289" fmla="*/ 6780 w 10000"/>
                <a:gd name="connsiteY289" fmla="*/ 1162 h 10000"/>
                <a:gd name="connsiteX290" fmla="*/ 6754 w 10000"/>
                <a:gd name="connsiteY290" fmla="*/ 947 h 10000"/>
                <a:gd name="connsiteX291" fmla="*/ 6754 w 10000"/>
                <a:gd name="connsiteY291" fmla="*/ 720 h 10000"/>
                <a:gd name="connsiteX292" fmla="*/ 6754 w 10000"/>
                <a:gd name="connsiteY292" fmla="*/ 720 h 10000"/>
                <a:gd name="connsiteX293" fmla="*/ 6763 w 10000"/>
                <a:gd name="connsiteY293" fmla="*/ 366 h 10000"/>
                <a:gd name="connsiteX294" fmla="*/ 6789 w 10000"/>
                <a:gd name="connsiteY294"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95 w 10000"/>
                <a:gd name="connsiteY185" fmla="*/ 4268 h 10000"/>
                <a:gd name="connsiteX186" fmla="*/ 8495 w 10000"/>
                <a:gd name="connsiteY186" fmla="*/ 4268 h 10000"/>
                <a:gd name="connsiteX187" fmla="*/ 8836 w 10000"/>
                <a:gd name="connsiteY187" fmla="*/ 4545 h 10000"/>
                <a:gd name="connsiteX188" fmla="*/ 8976 w 10000"/>
                <a:gd name="connsiteY188" fmla="*/ 4646 h 10000"/>
                <a:gd name="connsiteX189" fmla="*/ 9099 w 10000"/>
                <a:gd name="connsiteY189" fmla="*/ 4722 h 10000"/>
                <a:gd name="connsiteX190" fmla="*/ 9204 w 10000"/>
                <a:gd name="connsiteY190" fmla="*/ 4785 h 10000"/>
                <a:gd name="connsiteX191" fmla="*/ 9300 w 10000"/>
                <a:gd name="connsiteY191" fmla="*/ 4823 h 10000"/>
                <a:gd name="connsiteX192" fmla="*/ 9388 w 10000"/>
                <a:gd name="connsiteY192" fmla="*/ 4848 h 10000"/>
                <a:gd name="connsiteX193" fmla="*/ 9466 w 10000"/>
                <a:gd name="connsiteY193" fmla="*/ 4848 h 10000"/>
                <a:gd name="connsiteX194" fmla="*/ 9466 w 10000"/>
                <a:gd name="connsiteY194" fmla="*/ 4848 h 10000"/>
                <a:gd name="connsiteX195" fmla="*/ 9484 w 10000"/>
                <a:gd name="connsiteY195" fmla="*/ 4848 h 10000"/>
                <a:gd name="connsiteX196" fmla="*/ 9484 w 10000"/>
                <a:gd name="connsiteY196" fmla="*/ 4848 h 10000"/>
                <a:gd name="connsiteX197" fmla="*/ 9484 w 10000"/>
                <a:gd name="connsiteY197" fmla="*/ 4848 h 10000"/>
                <a:gd name="connsiteX198" fmla="*/ 9484 w 10000"/>
                <a:gd name="connsiteY198" fmla="*/ 4848 h 10000"/>
                <a:gd name="connsiteX199" fmla="*/ 9580 w 10000"/>
                <a:gd name="connsiteY199" fmla="*/ 4836 h 10000"/>
                <a:gd name="connsiteX200" fmla="*/ 9668 w 10000"/>
                <a:gd name="connsiteY200" fmla="*/ 4798 h 10000"/>
                <a:gd name="connsiteX201" fmla="*/ 9738 w 10000"/>
                <a:gd name="connsiteY201" fmla="*/ 4747 h 10000"/>
                <a:gd name="connsiteX202" fmla="*/ 9799 w 10000"/>
                <a:gd name="connsiteY202" fmla="*/ 4659 h 10000"/>
                <a:gd name="connsiteX203" fmla="*/ 9799 w 10000"/>
                <a:gd name="connsiteY203" fmla="*/ 4659 h 10000"/>
                <a:gd name="connsiteX204" fmla="*/ 9799 w 10000"/>
                <a:gd name="connsiteY204" fmla="*/ 4659 h 10000"/>
                <a:gd name="connsiteX205" fmla="*/ 9799 w 10000"/>
                <a:gd name="connsiteY205" fmla="*/ 4659 h 10000"/>
                <a:gd name="connsiteX206" fmla="*/ 9799 w 10000"/>
                <a:gd name="connsiteY206" fmla="*/ 4659 h 10000"/>
                <a:gd name="connsiteX207" fmla="*/ 9799 w 10000"/>
                <a:gd name="connsiteY207" fmla="*/ 4659 h 10000"/>
                <a:gd name="connsiteX208" fmla="*/ 9816 w 10000"/>
                <a:gd name="connsiteY208" fmla="*/ 4659 h 10000"/>
                <a:gd name="connsiteX209" fmla="*/ 9816 w 10000"/>
                <a:gd name="connsiteY209" fmla="*/ 4659 h 10000"/>
                <a:gd name="connsiteX210" fmla="*/ 9816 w 10000"/>
                <a:gd name="connsiteY210" fmla="*/ 4659 h 10000"/>
                <a:gd name="connsiteX211" fmla="*/ 9816 w 10000"/>
                <a:gd name="connsiteY211" fmla="*/ 4659 h 10000"/>
                <a:gd name="connsiteX212" fmla="*/ 9816 w 10000"/>
                <a:gd name="connsiteY212" fmla="*/ 4646 h 10000"/>
                <a:gd name="connsiteX213" fmla="*/ 9816 w 10000"/>
                <a:gd name="connsiteY213" fmla="*/ 4646 h 10000"/>
                <a:gd name="connsiteX214" fmla="*/ 9816 w 10000"/>
                <a:gd name="connsiteY214" fmla="*/ 4646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16 w 10000"/>
                <a:gd name="connsiteY221" fmla="*/ 4646 h 10000"/>
                <a:gd name="connsiteX222" fmla="*/ 9843 w 10000"/>
                <a:gd name="connsiteY222" fmla="*/ 4583 h 10000"/>
                <a:gd name="connsiteX223" fmla="*/ 9886 w 10000"/>
                <a:gd name="connsiteY223" fmla="*/ 4495 h 10000"/>
                <a:gd name="connsiteX224" fmla="*/ 9921 w 10000"/>
                <a:gd name="connsiteY224" fmla="*/ 4369 h 10000"/>
                <a:gd name="connsiteX225" fmla="*/ 9948 w 10000"/>
                <a:gd name="connsiteY225" fmla="*/ 4217 h 10000"/>
                <a:gd name="connsiteX226" fmla="*/ 9983 w 10000"/>
                <a:gd name="connsiteY226" fmla="*/ 4040 h 10000"/>
                <a:gd name="connsiteX227" fmla="*/ 10000 w 10000"/>
                <a:gd name="connsiteY227" fmla="*/ 3851 h 10000"/>
                <a:gd name="connsiteX228" fmla="*/ 10000 w 10000"/>
                <a:gd name="connsiteY228" fmla="*/ 3649 h 10000"/>
                <a:gd name="connsiteX229" fmla="*/ 10000 w 10000"/>
                <a:gd name="connsiteY229" fmla="*/ 3460 h 10000"/>
                <a:gd name="connsiteX230" fmla="*/ 9983 w 10000"/>
                <a:gd name="connsiteY230" fmla="*/ 3258 h 10000"/>
                <a:gd name="connsiteX231" fmla="*/ 9939 w 10000"/>
                <a:gd name="connsiteY231" fmla="*/ 3068 h 10000"/>
                <a:gd name="connsiteX232" fmla="*/ 9886 w 10000"/>
                <a:gd name="connsiteY232" fmla="*/ 2904 h 10000"/>
                <a:gd name="connsiteX233" fmla="*/ 9843 w 10000"/>
                <a:gd name="connsiteY233" fmla="*/ 2816 h 10000"/>
                <a:gd name="connsiteX234" fmla="*/ 9799 w 10000"/>
                <a:gd name="connsiteY234" fmla="*/ 2753 h 10000"/>
                <a:gd name="connsiteX235" fmla="*/ 9755 w 10000"/>
                <a:gd name="connsiteY235" fmla="*/ 2677 h 10000"/>
                <a:gd name="connsiteX236" fmla="*/ 9694 w 10000"/>
                <a:gd name="connsiteY236" fmla="*/ 2614 h 10000"/>
                <a:gd name="connsiteX237" fmla="*/ 9633 w 10000"/>
                <a:gd name="connsiteY237" fmla="*/ 2551 h 10000"/>
                <a:gd name="connsiteX238" fmla="*/ 9571 w 10000"/>
                <a:gd name="connsiteY238" fmla="*/ 2500 h 10000"/>
                <a:gd name="connsiteX239" fmla="*/ 9484 w 10000"/>
                <a:gd name="connsiteY239" fmla="*/ 2475 h 10000"/>
                <a:gd name="connsiteX240" fmla="*/ 9396 w 10000"/>
                <a:gd name="connsiteY240" fmla="*/ 2449 h 10000"/>
                <a:gd name="connsiteX241" fmla="*/ 9300 w 10000"/>
                <a:gd name="connsiteY241" fmla="*/ 2424 h 10000"/>
                <a:gd name="connsiteX242" fmla="*/ 9195 w 10000"/>
                <a:gd name="connsiteY242" fmla="*/ 2424 h 10000"/>
                <a:gd name="connsiteX243" fmla="*/ 9195 w 10000"/>
                <a:gd name="connsiteY243" fmla="*/ 2424 h 10000"/>
                <a:gd name="connsiteX244" fmla="*/ 9195 w 10000"/>
                <a:gd name="connsiteY244" fmla="*/ 2424 h 10000"/>
                <a:gd name="connsiteX245" fmla="*/ 9195 w 10000"/>
                <a:gd name="connsiteY245" fmla="*/ 2424 h 10000"/>
                <a:gd name="connsiteX246" fmla="*/ 9195 w 10000"/>
                <a:gd name="connsiteY246" fmla="*/ 2424 h 10000"/>
                <a:gd name="connsiteX247" fmla="*/ 9195 w 10000"/>
                <a:gd name="connsiteY247" fmla="*/ 2424 h 10000"/>
                <a:gd name="connsiteX248" fmla="*/ 9081 w 10000"/>
                <a:gd name="connsiteY248" fmla="*/ 2424 h 10000"/>
                <a:gd name="connsiteX249" fmla="*/ 8941 w 10000"/>
                <a:gd name="connsiteY249" fmla="*/ 2462 h 10000"/>
                <a:gd name="connsiteX250" fmla="*/ 8801 w 10000"/>
                <a:gd name="connsiteY250" fmla="*/ 2487 h 10000"/>
                <a:gd name="connsiteX251" fmla="*/ 8644 w 10000"/>
                <a:gd name="connsiteY251" fmla="*/ 2551 h 10000"/>
                <a:gd name="connsiteX252" fmla="*/ 8644 w 10000"/>
                <a:gd name="connsiteY252" fmla="*/ 2551 h 10000"/>
                <a:gd name="connsiteX253" fmla="*/ 8635 w 10000"/>
                <a:gd name="connsiteY253" fmla="*/ 2551 h 10000"/>
                <a:gd name="connsiteX254" fmla="*/ 8635 w 10000"/>
                <a:gd name="connsiteY254" fmla="*/ 2551 h 10000"/>
                <a:gd name="connsiteX255" fmla="*/ 8626 w 10000"/>
                <a:gd name="connsiteY255" fmla="*/ 2551 h 10000"/>
                <a:gd name="connsiteX256" fmla="*/ 8626 w 10000"/>
                <a:gd name="connsiteY256" fmla="*/ 2551 h 10000"/>
                <a:gd name="connsiteX257" fmla="*/ 8443 w 10000"/>
                <a:gd name="connsiteY257" fmla="*/ 2614 h 10000"/>
                <a:gd name="connsiteX258" fmla="*/ 8276 w 10000"/>
                <a:gd name="connsiteY258" fmla="*/ 2664 h 10000"/>
                <a:gd name="connsiteX259" fmla="*/ 8110 w 10000"/>
                <a:gd name="connsiteY259" fmla="*/ 2689 h 10000"/>
                <a:gd name="connsiteX260" fmla="*/ 7979 w 10000"/>
                <a:gd name="connsiteY260" fmla="*/ 2689 h 10000"/>
                <a:gd name="connsiteX261" fmla="*/ 7979 w 10000"/>
                <a:gd name="connsiteY261" fmla="*/ 2689 h 10000"/>
                <a:gd name="connsiteX262" fmla="*/ 7979 w 10000"/>
                <a:gd name="connsiteY262" fmla="*/ 2689 h 10000"/>
                <a:gd name="connsiteX263" fmla="*/ 7979 w 10000"/>
                <a:gd name="connsiteY263" fmla="*/ 2689 h 10000"/>
                <a:gd name="connsiteX264" fmla="*/ 7979 w 10000"/>
                <a:gd name="connsiteY264" fmla="*/ 2689 h 10000"/>
                <a:gd name="connsiteX265" fmla="*/ 7979 w 10000"/>
                <a:gd name="connsiteY265" fmla="*/ 2689 h 10000"/>
                <a:gd name="connsiteX266" fmla="*/ 7979 w 10000"/>
                <a:gd name="connsiteY266" fmla="*/ 2689 h 10000"/>
                <a:gd name="connsiteX267" fmla="*/ 7979 w 10000"/>
                <a:gd name="connsiteY267" fmla="*/ 2689 h 10000"/>
                <a:gd name="connsiteX268" fmla="*/ 7848 w 10000"/>
                <a:gd name="connsiteY268" fmla="*/ 2689 h 10000"/>
                <a:gd name="connsiteX269" fmla="*/ 7743 w 10000"/>
                <a:gd name="connsiteY269" fmla="*/ 2677 h 10000"/>
                <a:gd name="connsiteX270" fmla="*/ 7638 w 10000"/>
                <a:gd name="connsiteY270" fmla="*/ 2626 h 10000"/>
                <a:gd name="connsiteX271" fmla="*/ 7542 w 10000"/>
                <a:gd name="connsiteY271" fmla="*/ 2601 h 10000"/>
                <a:gd name="connsiteX272" fmla="*/ 7454 w 10000"/>
                <a:gd name="connsiteY272" fmla="*/ 2538 h 10000"/>
                <a:gd name="connsiteX273" fmla="*/ 7375 w 10000"/>
                <a:gd name="connsiteY273" fmla="*/ 2475 h 10000"/>
                <a:gd name="connsiteX274" fmla="*/ 7297 w 10000"/>
                <a:gd name="connsiteY274" fmla="*/ 2399 h 10000"/>
                <a:gd name="connsiteX275" fmla="*/ 7235 w 10000"/>
                <a:gd name="connsiteY275" fmla="*/ 2323 h 10000"/>
                <a:gd name="connsiteX276" fmla="*/ 7174 w 10000"/>
                <a:gd name="connsiteY276" fmla="*/ 2235 h 10000"/>
                <a:gd name="connsiteX277" fmla="*/ 7113 w 10000"/>
                <a:gd name="connsiteY277" fmla="*/ 2134 h 10000"/>
                <a:gd name="connsiteX278" fmla="*/ 7008 w 10000"/>
                <a:gd name="connsiteY278" fmla="*/ 1944 h 10000"/>
                <a:gd name="connsiteX279" fmla="*/ 6929 w 10000"/>
                <a:gd name="connsiteY279" fmla="*/ 1730 h 10000"/>
                <a:gd name="connsiteX280" fmla="*/ 6850 w 10000"/>
                <a:gd name="connsiteY280" fmla="*/ 1515 h 10000"/>
                <a:gd name="connsiteX281" fmla="*/ 6850 w 10000"/>
                <a:gd name="connsiteY281" fmla="*/ 1515 h 10000"/>
                <a:gd name="connsiteX282" fmla="*/ 6842 w 10000"/>
                <a:gd name="connsiteY282" fmla="*/ 1490 h 10000"/>
                <a:gd name="connsiteX283" fmla="*/ 6842 w 10000"/>
                <a:gd name="connsiteY283" fmla="*/ 1490 h 10000"/>
                <a:gd name="connsiteX284" fmla="*/ 6842 w 10000"/>
                <a:gd name="connsiteY284" fmla="*/ 1477 h 10000"/>
                <a:gd name="connsiteX285" fmla="*/ 6842 w 10000"/>
                <a:gd name="connsiteY285" fmla="*/ 1477 h 10000"/>
                <a:gd name="connsiteX286" fmla="*/ 6842 w 10000"/>
                <a:gd name="connsiteY286" fmla="*/ 1477 h 10000"/>
                <a:gd name="connsiteX287" fmla="*/ 6798 w 10000"/>
                <a:gd name="connsiteY287" fmla="*/ 1338 h 10000"/>
                <a:gd name="connsiteX288" fmla="*/ 6780 w 10000"/>
                <a:gd name="connsiteY288" fmla="*/ 1162 h 10000"/>
                <a:gd name="connsiteX289" fmla="*/ 6754 w 10000"/>
                <a:gd name="connsiteY289" fmla="*/ 947 h 10000"/>
                <a:gd name="connsiteX290" fmla="*/ 6754 w 10000"/>
                <a:gd name="connsiteY290" fmla="*/ 720 h 10000"/>
                <a:gd name="connsiteX291" fmla="*/ 6754 w 10000"/>
                <a:gd name="connsiteY291" fmla="*/ 720 h 10000"/>
                <a:gd name="connsiteX292" fmla="*/ 6763 w 10000"/>
                <a:gd name="connsiteY292" fmla="*/ 366 h 10000"/>
                <a:gd name="connsiteX293" fmla="*/ 6789 w 10000"/>
                <a:gd name="connsiteY293"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495 w 10000"/>
                <a:gd name="connsiteY185" fmla="*/ 4268 h 10000"/>
                <a:gd name="connsiteX186" fmla="*/ 8836 w 10000"/>
                <a:gd name="connsiteY186" fmla="*/ 4545 h 10000"/>
                <a:gd name="connsiteX187" fmla="*/ 8976 w 10000"/>
                <a:gd name="connsiteY187" fmla="*/ 4646 h 10000"/>
                <a:gd name="connsiteX188" fmla="*/ 9099 w 10000"/>
                <a:gd name="connsiteY188" fmla="*/ 4722 h 10000"/>
                <a:gd name="connsiteX189" fmla="*/ 9204 w 10000"/>
                <a:gd name="connsiteY189" fmla="*/ 4785 h 10000"/>
                <a:gd name="connsiteX190" fmla="*/ 9300 w 10000"/>
                <a:gd name="connsiteY190" fmla="*/ 4823 h 10000"/>
                <a:gd name="connsiteX191" fmla="*/ 9388 w 10000"/>
                <a:gd name="connsiteY191" fmla="*/ 4848 h 10000"/>
                <a:gd name="connsiteX192" fmla="*/ 9466 w 10000"/>
                <a:gd name="connsiteY192" fmla="*/ 4848 h 10000"/>
                <a:gd name="connsiteX193" fmla="*/ 9466 w 10000"/>
                <a:gd name="connsiteY193" fmla="*/ 4848 h 10000"/>
                <a:gd name="connsiteX194" fmla="*/ 9484 w 10000"/>
                <a:gd name="connsiteY194" fmla="*/ 4848 h 10000"/>
                <a:gd name="connsiteX195" fmla="*/ 9484 w 10000"/>
                <a:gd name="connsiteY195" fmla="*/ 4848 h 10000"/>
                <a:gd name="connsiteX196" fmla="*/ 9484 w 10000"/>
                <a:gd name="connsiteY196" fmla="*/ 4848 h 10000"/>
                <a:gd name="connsiteX197" fmla="*/ 9484 w 10000"/>
                <a:gd name="connsiteY197" fmla="*/ 4848 h 10000"/>
                <a:gd name="connsiteX198" fmla="*/ 9580 w 10000"/>
                <a:gd name="connsiteY198" fmla="*/ 4836 h 10000"/>
                <a:gd name="connsiteX199" fmla="*/ 9668 w 10000"/>
                <a:gd name="connsiteY199" fmla="*/ 4798 h 10000"/>
                <a:gd name="connsiteX200" fmla="*/ 9738 w 10000"/>
                <a:gd name="connsiteY200" fmla="*/ 4747 h 10000"/>
                <a:gd name="connsiteX201" fmla="*/ 9799 w 10000"/>
                <a:gd name="connsiteY201" fmla="*/ 4659 h 10000"/>
                <a:gd name="connsiteX202" fmla="*/ 9799 w 10000"/>
                <a:gd name="connsiteY202" fmla="*/ 4659 h 10000"/>
                <a:gd name="connsiteX203" fmla="*/ 9799 w 10000"/>
                <a:gd name="connsiteY203" fmla="*/ 4659 h 10000"/>
                <a:gd name="connsiteX204" fmla="*/ 9799 w 10000"/>
                <a:gd name="connsiteY204" fmla="*/ 4659 h 10000"/>
                <a:gd name="connsiteX205" fmla="*/ 9799 w 10000"/>
                <a:gd name="connsiteY205" fmla="*/ 4659 h 10000"/>
                <a:gd name="connsiteX206" fmla="*/ 9799 w 10000"/>
                <a:gd name="connsiteY206" fmla="*/ 4659 h 10000"/>
                <a:gd name="connsiteX207" fmla="*/ 9816 w 10000"/>
                <a:gd name="connsiteY207" fmla="*/ 4659 h 10000"/>
                <a:gd name="connsiteX208" fmla="*/ 9816 w 10000"/>
                <a:gd name="connsiteY208" fmla="*/ 4659 h 10000"/>
                <a:gd name="connsiteX209" fmla="*/ 9816 w 10000"/>
                <a:gd name="connsiteY209" fmla="*/ 4659 h 10000"/>
                <a:gd name="connsiteX210" fmla="*/ 9816 w 10000"/>
                <a:gd name="connsiteY210" fmla="*/ 4659 h 10000"/>
                <a:gd name="connsiteX211" fmla="*/ 9816 w 10000"/>
                <a:gd name="connsiteY211" fmla="*/ 4646 h 10000"/>
                <a:gd name="connsiteX212" fmla="*/ 9816 w 10000"/>
                <a:gd name="connsiteY212" fmla="*/ 4646 h 10000"/>
                <a:gd name="connsiteX213" fmla="*/ 9816 w 10000"/>
                <a:gd name="connsiteY213" fmla="*/ 4646 h 10000"/>
                <a:gd name="connsiteX214" fmla="*/ 9816 w 10000"/>
                <a:gd name="connsiteY214" fmla="*/ 4646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16 w 10000"/>
                <a:gd name="connsiteY220" fmla="*/ 4646 h 10000"/>
                <a:gd name="connsiteX221" fmla="*/ 9843 w 10000"/>
                <a:gd name="connsiteY221" fmla="*/ 4583 h 10000"/>
                <a:gd name="connsiteX222" fmla="*/ 9886 w 10000"/>
                <a:gd name="connsiteY222" fmla="*/ 4495 h 10000"/>
                <a:gd name="connsiteX223" fmla="*/ 9921 w 10000"/>
                <a:gd name="connsiteY223" fmla="*/ 4369 h 10000"/>
                <a:gd name="connsiteX224" fmla="*/ 9948 w 10000"/>
                <a:gd name="connsiteY224" fmla="*/ 4217 h 10000"/>
                <a:gd name="connsiteX225" fmla="*/ 9983 w 10000"/>
                <a:gd name="connsiteY225" fmla="*/ 4040 h 10000"/>
                <a:gd name="connsiteX226" fmla="*/ 10000 w 10000"/>
                <a:gd name="connsiteY226" fmla="*/ 3851 h 10000"/>
                <a:gd name="connsiteX227" fmla="*/ 10000 w 10000"/>
                <a:gd name="connsiteY227" fmla="*/ 3649 h 10000"/>
                <a:gd name="connsiteX228" fmla="*/ 10000 w 10000"/>
                <a:gd name="connsiteY228" fmla="*/ 3460 h 10000"/>
                <a:gd name="connsiteX229" fmla="*/ 9983 w 10000"/>
                <a:gd name="connsiteY229" fmla="*/ 3258 h 10000"/>
                <a:gd name="connsiteX230" fmla="*/ 9939 w 10000"/>
                <a:gd name="connsiteY230" fmla="*/ 3068 h 10000"/>
                <a:gd name="connsiteX231" fmla="*/ 9886 w 10000"/>
                <a:gd name="connsiteY231" fmla="*/ 2904 h 10000"/>
                <a:gd name="connsiteX232" fmla="*/ 9843 w 10000"/>
                <a:gd name="connsiteY232" fmla="*/ 2816 h 10000"/>
                <a:gd name="connsiteX233" fmla="*/ 9799 w 10000"/>
                <a:gd name="connsiteY233" fmla="*/ 2753 h 10000"/>
                <a:gd name="connsiteX234" fmla="*/ 9755 w 10000"/>
                <a:gd name="connsiteY234" fmla="*/ 2677 h 10000"/>
                <a:gd name="connsiteX235" fmla="*/ 9694 w 10000"/>
                <a:gd name="connsiteY235" fmla="*/ 2614 h 10000"/>
                <a:gd name="connsiteX236" fmla="*/ 9633 w 10000"/>
                <a:gd name="connsiteY236" fmla="*/ 2551 h 10000"/>
                <a:gd name="connsiteX237" fmla="*/ 9571 w 10000"/>
                <a:gd name="connsiteY237" fmla="*/ 2500 h 10000"/>
                <a:gd name="connsiteX238" fmla="*/ 9484 w 10000"/>
                <a:gd name="connsiteY238" fmla="*/ 2475 h 10000"/>
                <a:gd name="connsiteX239" fmla="*/ 9396 w 10000"/>
                <a:gd name="connsiteY239" fmla="*/ 2449 h 10000"/>
                <a:gd name="connsiteX240" fmla="*/ 9300 w 10000"/>
                <a:gd name="connsiteY240" fmla="*/ 2424 h 10000"/>
                <a:gd name="connsiteX241" fmla="*/ 9195 w 10000"/>
                <a:gd name="connsiteY241" fmla="*/ 2424 h 10000"/>
                <a:gd name="connsiteX242" fmla="*/ 9195 w 10000"/>
                <a:gd name="connsiteY242" fmla="*/ 2424 h 10000"/>
                <a:gd name="connsiteX243" fmla="*/ 9195 w 10000"/>
                <a:gd name="connsiteY243" fmla="*/ 2424 h 10000"/>
                <a:gd name="connsiteX244" fmla="*/ 9195 w 10000"/>
                <a:gd name="connsiteY244" fmla="*/ 2424 h 10000"/>
                <a:gd name="connsiteX245" fmla="*/ 9195 w 10000"/>
                <a:gd name="connsiteY245" fmla="*/ 2424 h 10000"/>
                <a:gd name="connsiteX246" fmla="*/ 9195 w 10000"/>
                <a:gd name="connsiteY246" fmla="*/ 2424 h 10000"/>
                <a:gd name="connsiteX247" fmla="*/ 9081 w 10000"/>
                <a:gd name="connsiteY247" fmla="*/ 2424 h 10000"/>
                <a:gd name="connsiteX248" fmla="*/ 8941 w 10000"/>
                <a:gd name="connsiteY248" fmla="*/ 2462 h 10000"/>
                <a:gd name="connsiteX249" fmla="*/ 8801 w 10000"/>
                <a:gd name="connsiteY249" fmla="*/ 2487 h 10000"/>
                <a:gd name="connsiteX250" fmla="*/ 8644 w 10000"/>
                <a:gd name="connsiteY250" fmla="*/ 2551 h 10000"/>
                <a:gd name="connsiteX251" fmla="*/ 8644 w 10000"/>
                <a:gd name="connsiteY251" fmla="*/ 2551 h 10000"/>
                <a:gd name="connsiteX252" fmla="*/ 8635 w 10000"/>
                <a:gd name="connsiteY252" fmla="*/ 2551 h 10000"/>
                <a:gd name="connsiteX253" fmla="*/ 8635 w 10000"/>
                <a:gd name="connsiteY253" fmla="*/ 2551 h 10000"/>
                <a:gd name="connsiteX254" fmla="*/ 8626 w 10000"/>
                <a:gd name="connsiteY254" fmla="*/ 2551 h 10000"/>
                <a:gd name="connsiteX255" fmla="*/ 8626 w 10000"/>
                <a:gd name="connsiteY255" fmla="*/ 2551 h 10000"/>
                <a:gd name="connsiteX256" fmla="*/ 8443 w 10000"/>
                <a:gd name="connsiteY256" fmla="*/ 2614 h 10000"/>
                <a:gd name="connsiteX257" fmla="*/ 8276 w 10000"/>
                <a:gd name="connsiteY257" fmla="*/ 2664 h 10000"/>
                <a:gd name="connsiteX258" fmla="*/ 8110 w 10000"/>
                <a:gd name="connsiteY258" fmla="*/ 2689 h 10000"/>
                <a:gd name="connsiteX259" fmla="*/ 7979 w 10000"/>
                <a:gd name="connsiteY259" fmla="*/ 2689 h 10000"/>
                <a:gd name="connsiteX260" fmla="*/ 7979 w 10000"/>
                <a:gd name="connsiteY260" fmla="*/ 2689 h 10000"/>
                <a:gd name="connsiteX261" fmla="*/ 7979 w 10000"/>
                <a:gd name="connsiteY261" fmla="*/ 2689 h 10000"/>
                <a:gd name="connsiteX262" fmla="*/ 7979 w 10000"/>
                <a:gd name="connsiteY262" fmla="*/ 2689 h 10000"/>
                <a:gd name="connsiteX263" fmla="*/ 7979 w 10000"/>
                <a:gd name="connsiteY263" fmla="*/ 2689 h 10000"/>
                <a:gd name="connsiteX264" fmla="*/ 7979 w 10000"/>
                <a:gd name="connsiteY264" fmla="*/ 2689 h 10000"/>
                <a:gd name="connsiteX265" fmla="*/ 7979 w 10000"/>
                <a:gd name="connsiteY265" fmla="*/ 2689 h 10000"/>
                <a:gd name="connsiteX266" fmla="*/ 7979 w 10000"/>
                <a:gd name="connsiteY266" fmla="*/ 2689 h 10000"/>
                <a:gd name="connsiteX267" fmla="*/ 7848 w 10000"/>
                <a:gd name="connsiteY267" fmla="*/ 2689 h 10000"/>
                <a:gd name="connsiteX268" fmla="*/ 7743 w 10000"/>
                <a:gd name="connsiteY268" fmla="*/ 2677 h 10000"/>
                <a:gd name="connsiteX269" fmla="*/ 7638 w 10000"/>
                <a:gd name="connsiteY269" fmla="*/ 2626 h 10000"/>
                <a:gd name="connsiteX270" fmla="*/ 7542 w 10000"/>
                <a:gd name="connsiteY270" fmla="*/ 2601 h 10000"/>
                <a:gd name="connsiteX271" fmla="*/ 7454 w 10000"/>
                <a:gd name="connsiteY271" fmla="*/ 2538 h 10000"/>
                <a:gd name="connsiteX272" fmla="*/ 7375 w 10000"/>
                <a:gd name="connsiteY272" fmla="*/ 2475 h 10000"/>
                <a:gd name="connsiteX273" fmla="*/ 7297 w 10000"/>
                <a:gd name="connsiteY273" fmla="*/ 2399 h 10000"/>
                <a:gd name="connsiteX274" fmla="*/ 7235 w 10000"/>
                <a:gd name="connsiteY274" fmla="*/ 2323 h 10000"/>
                <a:gd name="connsiteX275" fmla="*/ 7174 w 10000"/>
                <a:gd name="connsiteY275" fmla="*/ 2235 h 10000"/>
                <a:gd name="connsiteX276" fmla="*/ 7113 w 10000"/>
                <a:gd name="connsiteY276" fmla="*/ 2134 h 10000"/>
                <a:gd name="connsiteX277" fmla="*/ 7008 w 10000"/>
                <a:gd name="connsiteY277" fmla="*/ 1944 h 10000"/>
                <a:gd name="connsiteX278" fmla="*/ 6929 w 10000"/>
                <a:gd name="connsiteY278" fmla="*/ 1730 h 10000"/>
                <a:gd name="connsiteX279" fmla="*/ 6850 w 10000"/>
                <a:gd name="connsiteY279" fmla="*/ 1515 h 10000"/>
                <a:gd name="connsiteX280" fmla="*/ 6850 w 10000"/>
                <a:gd name="connsiteY280" fmla="*/ 1515 h 10000"/>
                <a:gd name="connsiteX281" fmla="*/ 6842 w 10000"/>
                <a:gd name="connsiteY281" fmla="*/ 1490 h 10000"/>
                <a:gd name="connsiteX282" fmla="*/ 6842 w 10000"/>
                <a:gd name="connsiteY282" fmla="*/ 1490 h 10000"/>
                <a:gd name="connsiteX283" fmla="*/ 6842 w 10000"/>
                <a:gd name="connsiteY283" fmla="*/ 1477 h 10000"/>
                <a:gd name="connsiteX284" fmla="*/ 6842 w 10000"/>
                <a:gd name="connsiteY284" fmla="*/ 1477 h 10000"/>
                <a:gd name="connsiteX285" fmla="*/ 6842 w 10000"/>
                <a:gd name="connsiteY285" fmla="*/ 1477 h 10000"/>
                <a:gd name="connsiteX286" fmla="*/ 6798 w 10000"/>
                <a:gd name="connsiteY286" fmla="*/ 1338 h 10000"/>
                <a:gd name="connsiteX287" fmla="*/ 6780 w 10000"/>
                <a:gd name="connsiteY287" fmla="*/ 1162 h 10000"/>
                <a:gd name="connsiteX288" fmla="*/ 6754 w 10000"/>
                <a:gd name="connsiteY288" fmla="*/ 947 h 10000"/>
                <a:gd name="connsiteX289" fmla="*/ 6754 w 10000"/>
                <a:gd name="connsiteY289" fmla="*/ 720 h 10000"/>
                <a:gd name="connsiteX290" fmla="*/ 6754 w 10000"/>
                <a:gd name="connsiteY290" fmla="*/ 720 h 10000"/>
                <a:gd name="connsiteX291" fmla="*/ 6763 w 10000"/>
                <a:gd name="connsiteY291" fmla="*/ 366 h 10000"/>
                <a:gd name="connsiteX292" fmla="*/ 6789 w 10000"/>
                <a:gd name="connsiteY292"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451 w 10000"/>
                <a:gd name="connsiteY184" fmla="*/ 4255 h 10000"/>
                <a:gd name="connsiteX185" fmla="*/ 8836 w 10000"/>
                <a:gd name="connsiteY185" fmla="*/ 4545 h 10000"/>
                <a:gd name="connsiteX186" fmla="*/ 8976 w 10000"/>
                <a:gd name="connsiteY186" fmla="*/ 4646 h 10000"/>
                <a:gd name="connsiteX187" fmla="*/ 9099 w 10000"/>
                <a:gd name="connsiteY187" fmla="*/ 4722 h 10000"/>
                <a:gd name="connsiteX188" fmla="*/ 9204 w 10000"/>
                <a:gd name="connsiteY188" fmla="*/ 4785 h 10000"/>
                <a:gd name="connsiteX189" fmla="*/ 9300 w 10000"/>
                <a:gd name="connsiteY189" fmla="*/ 4823 h 10000"/>
                <a:gd name="connsiteX190" fmla="*/ 9388 w 10000"/>
                <a:gd name="connsiteY190" fmla="*/ 4848 h 10000"/>
                <a:gd name="connsiteX191" fmla="*/ 9466 w 10000"/>
                <a:gd name="connsiteY191" fmla="*/ 4848 h 10000"/>
                <a:gd name="connsiteX192" fmla="*/ 9466 w 10000"/>
                <a:gd name="connsiteY192" fmla="*/ 4848 h 10000"/>
                <a:gd name="connsiteX193" fmla="*/ 9484 w 10000"/>
                <a:gd name="connsiteY193" fmla="*/ 4848 h 10000"/>
                <a:gd name="connsiteX194" fmla="*/ 9484 w 10000"/>
                <a:gd name="connsiteY194" fmla="*/ 4848 h 10000"/>
                <a:gd name="connsiteX195" fmla="*/ 9484 w 10000"/>
                <a:gd name="connsiteY195" fmla="*/ 4848 h 10000"/>
                <a:gd name="connsiteX196" fmla="*/ 9484 w 10000"/>
                <a:gd name="connsiteY196" fmla="*/ 4848 h 10000"/>
                <a:gd name="connsiteX197" fmla="*/ 9580 w 10000"/>
                <a:gd name="connsiteY197" fmla="*/ 4836 h 10000"/>
                <a:gd name="connsiteX198" fmla="*/ 9668 w 10000"/>
                <a:gd name="connsiteY198" fmla="*/ 4798 h 10000"/>
                <a:gd name="connsiteX199" fmla="*/ 9738 w 10000"/>
                <a:gd name="connsiteY199" fmla="*/ 4747 h 10000"/>
                <a:gd name="connsiteX200" fmla="*/ 9799 w 10000"/>
                <a:gd name="connsiteY200" fmla="*/ 4659 h 10000"/>
                <a:gd name="connsiteX201" fmla="*/ 9799 w 10000"/>
                <a:gd name="connsiteY201" fmla="*/ 4659 h 10000"/>
                <a:gd name="connsiteX202" fmla="*/ 9799 w 10000"/>
                <a:gd name="connsiteY202" fmla="*/ 4659 h 10000"/>
                <a:gd name="connsiteX203" fmla="*/ 9799 w 10000"/>
                <a:gd name="connsiteY203" fmla="*/ 4659 h 10000"/>
                <a:gd name="connsiteX204" fmla="*/ 9799 w 10000"/>
                <a:gd name="connsiteY204" fmla="*/ 4659 h 10000"/>
                <a:gd name="connsiteX205" fmla="*/ 9799 w 10000"/>
                <a:gd name="connsiteY205" fmla="*/ 4659 h 10000"/>
                <a:gd name="connsiteX206" fmla="*/ 9816 w 10000"/>
                <a:gd name="connsiteY206" fmla="*/ 4659 h 10000"/>
                <a:gd name="connsiteX207" fmla="*/ 9816 w 10000"/>
                <a:gd name="connsiteY207" fmla="*/ 4659 h 10000"/>
                <a:gd name="connsiteX208" fmla="*/ 9816 w 10000"/>
                <a:gd name="connsiteY208" fmla="*/ 4659 h 10000"/>
                <a:gd name="connsiteX209" fmla="*/ 9816 w 10000"/>
                <a:gd name="connsiteY209" fmla="*/ 4659 h 10000"/>
                <a:gd name="connsiteX210" fmla="*/ 9816 w 10000"/>
                <a:gd name="connsiteY210" fmla="*/ 4646 h 10000"/>
                <a:gd name="connsiteX211" fmla="*/ 9816 w 10000"/>
                <a:gd name="connsiteY211" fmla="*/ 4646 h 10000"/>
                <a:gd name="connsiteX212" fmla="*/ 9816 w 10000"/>
                <a:gd name="connsiteY212" fmla="*/ 4646 h 10000"/>
                <a:gd name="connsiteX213" fmla="*/ 9816 w 10000"/>
                <a:gd name="connsiteY213" fmla="*/ 4646 h 10000"/>
                <a:gd name="connsiteX214" fmla="*/ 9816 w 10000"/>
                <a:gd name="connsiteY214" fmla="*/ 4646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16 w 10000"/>
                <a:gd name="connsiteY219" fmla="*/ 4646 h 10000"/>
                <a:gd name="connsiteX220" fmla="*/ 9843 w 10000"/>
                <a:gd name="connsiteY220" fmla="*/ 4583 h 10000"/>
                <a:gd name="connsiteX221" fmla="*/ 9886 w 10000"/>
                <a:gd name="connsiteY221" fmla="*/ 4495 h 10000"/>
                <a:gd name="connsiteX222" fmla="*/ 9921 w 10000"/>
                <a:gd name="connsiteY222" fmla="*/ 4369 h 10000"/>
                <a:gd name="connsiteX223" fmla="*/ 9948 w 10000"/>
                <a:gd name="connsiteY223" fmla="*/ 4217 h 10000"/>
                <a:gd name="connsiteX224" fmla="*/ 9983 w 10000"/>
                <a:gd name="connsiteY224" fmla="*/ 4040 h 10000"/>
                <a:gd name="connsiteX225" fmla="*/ 10000 w 10000"/>
                <a:gd name="connsiteY225" fmla="*/ 3851 h 10000"/>
                <a:gd name="connsiteX226" fmla="*/ 10000 w 10000"/>
                <a:gd name="connsiteY226" fmla="*/ 3649 h 10000"/>
                <a:gd name="connsiteX227" fmla="*/ 10000 w 10000"/>
                <a:gd name="connsiteY227" fmla="*/ 3460 h 10000"/>
                <a:gd name="connsiteX228" fmla="*/ 9983 w 10000"/>
                <a:gd name="connsiteY228" fmla="*/ 3258 h 10000"/>
                <a:gd name="connsiteX229" fmla="*/ 9939 w 10000"/>
                <a:gd name="connsiteY229" fmla="*/ 3068 h 10000"/>
                <a:gd name="connsiteX230" fmla="*/ 9886 w 10000"/>
                <a:gd name="connsiteY230" fmla="*/ 2904 h 10000"/>
                <a:gd name="connsiteX231" fmla="*/ 9843 w 10000"/>
                <a:gd name="connsiteY231" fmla="*/ 2816 h 10000"/>
                <a:gd name="connsiteX232" fmla="*/ 9799 w 10000"/>
                <a:gd name="connsiteY232" fmla="*/ 2753 h 10000"/>
                <a:gd name="connsiteX233" fmla="*/ 9755 w 10000"/>
                <a:gd name="connsiteY233" fmla="*/ 2677 h 10000"/>
                <a:gd name="connsiteX234" fmla="*/ 9694 w 10000"/>
                <a:gd name="connsiteY234" fmla="*/ 2614 h 10000"/>
                <a:gd name="connsiteX235" fmla="*/ 9633 w 10000"/>
                <a:gd name="connsiteY235" fmla="*/ 2551 h 10000"/>
                <a:gd name="connsiteX236" fmla="*/ 9571 w 10000"/>
                <a:gd name="connsiteY236" fmla="*/ 2500 h 10000"/>
                <a:gd name="connsiteX237" fmla="*/ 9484 w 10000"/>
                <a:gd name="connsiteY237" fmla="*/ 2475 h 10000"/>
                <a:gd name="connsiteX238" fmla="*/ 9396 w 10000"/>
                <a:gd name="connsiteY238" fmla="*/ 2449 h 10000"/>
                <a:gd name="connsiteX239" fmla="*/ 9300 w 10000"/>
                <a:gd name="connsiteY239" fmla="*/ 2424 h 10000"/>
                <a:gd name="connsiteX240" fmla="*/ 9195 w 10000"/>
                <a:gd name="connsiteY240" fmla="*/ 2424 h 10000"/>
                <a:gd name="connsiteX241" fmla="*/ 9195 w 10000"/>
                <a:gd name="connsiteY241" fmla="*/ 2424 h 10000"/>
                <a:gd name="connsiteX242" fmla="*/ 9195 w 10000"/>
                <a:gd name="connsiteY242" fmla="*/ 2424 h 10000"/>
                <a:gd name="connsiteX243" fmla="*/ 9195 w 10000"/>
                <a:gd name="connsiteY243" fmla="*/ 2424 h 10000"/>
                <a:gd name="connsiteX244" fmla="*/ 9195 w 10000"/>
                <a:gd name="connsiteY244" fmla="*/ 2424 h 10000"/>
                <a:gd name="connsiteX245" fmla="*/ 9195 w 10000"/>
                <a:gd name="connsiteY245" fmla="*/ 2424 h 10000"/>
                <a:gd name="connsiteX246" fmla="*/ 9081 w 10000"/>
                <a:gd name="connsiteY246" fmla="*/ 2424 h 10000"/>
                <a:gd name="connsiteX247" fmla="*/ 8941 w 10000"/>
                <a:gd name="connsiteY247" fmla="*/ 2462 h 10000"/>
                <a:gd name="connsiteX248" fmla="*/ 8801 w 10000"/>
                <a:gd name="connsiteY248" fmla="*/ 2487 h 10000"/>
                <a:gd name="connsiteX249" fmla="*/ 8644 w 10000"/>
                <a:gd name="connsiteY249" fmla="*/ 2551 h 10000"/>
                <a:gd name="connsiteX250" fmla="*/ 8644 w 10000"/>
                <a:gd name="connsiteY250" fmla="*/ 2551 h 10000"/>
                <a:gd name="connsiteX251" fmla="*/ 8635 w 10000"/>
                <a:gd name="connsiteY251" fmla="*/ 2551 h 10000"/>
                <a:gd name="connsiteX252" fmla="*/ 8635 w 10000"/>
                <a:gd name="connsiteY252" fmla="*/ 2551 h 10000"/>
                <a:gd name="connsiteX253" fmla="*/ 8626 w 10000"/>
                <a:gd name="connsiteY253" fmla="*/ 2551 h 10000"/>
                <a:gd name="connsiteX254" fmla="*/ 8626 w 10000"/>
                <a:gd name="connsiteY254" fmla="*/ 2551 h 10000"/>
                <a:gd name="connsiteX255" fmla="*/ 8443 w 10000"/>
                <a:gd name="connsiteY255" fmla="*/ 2614 h 10000"/>
                <a:gd name="connsiteX256" fmla="*/ 8276 w 10000"/>
                <a:gd name="connsiteY256" fmla="*/ 2664 h 10000"/>
                <a:gd name="connsiteX257" fmla="*/ 8110 w 10000"/>
                <a:gd name="connsiteY257" fmla="*/ 2689 h 10000"/>
                <a:gd name="connsiteX258" fmla="*/ 7979 w 10000"/>
                <a:gd name="connsiteY258" fmla="*/ 2689 h 10000"/>
                <a:gd name="connsiteX259" fmla="*/ 7979 w 10000"/>
                <a:gd name="connsiteY259" fmla="*/ 2689 h 10000"/>
                <a:gd name="connsiteX260" fmla="*/ 7979 w 10000"/>
                <a:gd name="connsiteY260" fmla="*/ 2689 h 10000"/>
                <a:gd name="connsiteX261" fmla="*/ 7979 w 10000"/>
                <a:gd name="connsiteY261" fmla="*/ 2689 h 10000"/>
                <a:gd name="connsiteX262" fmla="*/ 7979 w 10000"/>
                <a:gd name="connsiteY262" fmla="*/ 2689 h 10000"/>
                <a:gd name="connsiteX263" fmla="*/ 7979 w 10000"/>
                <a:gd name="connsiteY263" fmla="*/ 2689 h 10000"/>
                <a:gd name="connsiteX264" fmla="*/ 7979 w 10000"/>
                <a:gd name="connsiteY264" fmla="*/ 2689 h 10000"/>
                <a:gd name="connsiteX265" fmla="*/ 7979 w 10000"/>
                <a:gd name="connsiteY265" fmla="*/ 2689 h 10000"/>
                <a:gd name="connsiteX266" fmla="*/ 7848 w 10000"/>
                <a:gd name="connsiteY266" fmla="*/ 2689 h 10000"/>
                <a:gd name="connsiteX267" fmla="*/ 7743 w 10000"/>
                <a:gd name="connsiteY267" fmla="*/ 2677 h 10000"/>
                <a:gd name="connsiteX268" fmla="*/ 7638 w 10000"/>
                <a:gd name="connsiteY268" fmla="*/ 2626 h 10000"/>
                <a:gd name="connsiteX269" fmla="*/ 7542 w 10000"/>
                <a:gd name="connsiteY269" fmla="*/ 2601 h 10000"/>
                <a:gd name="connsiteX270" fmla="*/ 7454 w 10000"/>
                <a:gd name="connsiteY270" fmla="*/ 2538 h 10000"/>
                <a:gd name="connsiteX271" fmla="*/ 7375 w 10000"/>
                <a:gd name="connsiteY271" fmla="*/ 2475 h 10000"/>
                <a:gd name="connsiteX272" fmla="*/ 7297 w 10000"/>
                <a:gd name="connsiteY272" fmla="*/ 2399 h 10000"/>
                <a:gd name="connsiteX273" fmla="*/ 7235 w 10000"/>
                <a:gd name="connsiteY273" fmla="*/ 2323 h 10000"/>
                <a:gd name="connsiteX274" fmla="*/ 7174 w 10000"/>
                <a:gd name="connsiteY274" fmla="*/ 2235 h 10000"/>
                <a:gd name="connsiteX275" fmla="*/ 7113 w 10000"/>
                <a:gd name="connsiteY275" fmla="*/ 2134 h 10000"/>
                <a:gd name="connsiteX276" fmla="*/ 7008 w 10000"/>
                <a:gd name="connsiteY276" fmla="*/ 1944 h 10000"/>
                <a:gd name="connsiteX277" fmla="*/ 6929 w 10000"/>
                <a:gd name="connsiteY277" fmla="*/ 1730 h 10000"/>
                <a:gd name="connsiteX278" fmla="*/ 6850 w 10000"/>
                <a:gd name="connsiteY278" fmla="*/ 1515 h 10000"/>
                <a:gd name="connsiteX279" fmla="*/ 6850 w 10000"/>
                <a:gd name="connsiteY279" fmla="*/ 1515 h 10000"/>
                <a:gd name="connsiteX280" fmla="*/ 6842 w 10000"/>
                <a:gd name="connsiteY280" fmla="*/ 1490 h 10000"/>
                <a:gd name="connsiteX281" fmla="*/ 6842 w 10000"/>
                <a:gd name="connsiteY281" fmla="*/ 1490 h 10000"/>
                <a:gd name="connsiteX282" fmla="*/ 6842 w 10000"/>
                <a:gd name="connsiteY282" fmla="*/ 1477 h 10000"/>
                <a:gd name="connsiteX283" fmla="*/ 6842 w 10000"/>
                <a:gd name="connsiteY283" fmla="*/ 1477 h 10000"/>
                <a:gd name="connsiteX284" fmla="*/ 6842 w 10000"/>
                <a:gd name="connsiteY284" fmla="*/ 1477 h 10000"/>
                <a:gd name="connsiteX285" fmla="*/ 6798 w 10000"/>
                <a:gd name="connsiteY285" fmla="*/ 1338 h 10000"/>
                <a:gd name="connsiteX286" fmla="*/ 6780 w 10000"/>
                <a:gd name="connsiteY286" fmla="*/ 1162 h 10000"/>
                <a:gd name="connsiteX287" fmla="*/ 6754 w 10000"/>
                <a:gd name="connsiteY287" fmla="*/ 947 h 10000"/>
                <a:gd name="connsiteX288" fmla="*/ 6754 w 10000"/>
                <a:gd name="connsiteY288" fmla="*/ 720 h 10000"/>
                <a:gd name="connsiteX289" fmla="*/ 6754 w 10000"/>
                <a:gd name="connsiteY289" fmla="*/ 720 h 10000"/>
                <a:gd name="connsiteX290" fmla="*/ 6763 w 10000"/>
                <a:gd name="connsiteY290" fmla="*/ 366 h 10000"/>
                <a:gd name="connsiteX291" fmla="*/ 6789 w 10000"/>
                <a:gd name="connsiteY291"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451 w 10000"/>
                <a:gd name="connsiteY183" fmla="*/ 4255 h 10000"/>
                <a:gd name="connsiteX184" fmla="*/ 8836 w 10000"/>
                <a:gd name="connsiteY184" fmla="*/ 4545 h 10000"/>
                <a:gd name="connsiteX185" fmla="*/ 8976 w 10000"/>
                <a:gd name="connsiteY185" fmla="*/ 4646 h 10000"/>
                <a:gd name="connsiteX186" fmla="*/ 9099 w 10000"/>
                <a:gd name="connsiteY186" fmla="*/ 4722 h 10000"/>
                <a:gd name="connsiteX187" fmla="*/ 9204 w 10000"/>
                <a:gd name="connsiteY187" fmla="*/ 4785 h 10000"/>
                <a:gd name="connsiteX188" fmla="*/ 9300 w 10000"/>
                <a:gd name="connsiteY188" fmla="*/ 4823 h 10000"/>
                <a:gd name="connsiteX189" fmla="*/ 9388 w 10000"/>
                <a:gd name="connsiteY189" fmla="*/ 4848 h 10000"/>
                <a:gd name="connsiteX190" fmla="*/ 9466 w 10000"/>
                <a:gd name="connsiteY190" fmla="*/ 4848 h 10000"/>
                <a:gd name="connsiteX191" fmla="*/ 9466 w 10000"/>
                <a:gd name="connsiteY191" fmla="*/ 4848 h 10000"/>
                <a:gd name="connsiteX192" fmla="*/ 9484 w 10000"/>
                <a:gd name="connsiteY192" fmla="*/ 4848 h 10000"/>
                <a:gd name="connsiteX193" fmla="*/ 9484 w 10000"/>
                <a:gd name="connsiteY193" fmla="*/ 4848 h 10000"/>
                <a:gd name="connsiteX194" fmla="*/ 9484 w 10000"/>
                <a:gd name="connsiteY194" fmla="*/ 4848 h 10000"/>
                <a:gd name="connsiteX195" fmla="*/ 9484 w 10000"/>
                <a:gd name="connsiteY195" fmla="*/ 4848 h 10000"/>
                <a:gd name="connsiteX196" fmla="*/ 9580 w 10000"/>
                <a:gd name="connsiteY196" fmla="*/ 4836 h 10000"/>
                <a:gd name="connsiteX197" fmla="*/ 9668 w 10000"/>
                <a:gd name="connsiteY197" fmla="*/ 4798 h 10000"/>
                <a:gd name="connsiteX198" fmla="*/ 9738 w 10000"/>
                <a:gd name="connsiteY198" fmla="*/ 4747 h 10000"/>
                <a:gd name="connsiteX199" fmla="*/ 9799 w 10000"/>
                <a:gd name="connsiteY199" fmla="*/ 4659 h 10000"/>
                <a:gd name="connsiteX200" fmla="*/ 9799 w 10000"/>
                <a:gd name="connsiteY200" fmla="*/ 4659 h 10000"/>
                <a:gd name="connsiteX201" fmla="*/ 9799 w 10000"/>
                <a:gd name="connsiteY201" fmla="*/ 4659 h 10000"/>
                <a:gd name="connsiteX202" fmla="*/ 9799 w 10000"/>
                <a:gd name="connsiteY202" fmla="*/ 4659 h 10000"/>
                <a:gd name="connsiteX203" fmla="*/ 9799 w 10000"/>
                <a:gd name="connsiteY203" fmla="*/ 4659 h 10000"/>
                <a:gd name="connsiteX204" fmla="*/ 9799 w 10000"/>
                <a:gd name="connsiteY204" fmla="*/ 4659 h 10000"/>
                <a:gd name="connsiteX205" fmla="*/ 9816 w 10000"/>
                <a:gd name="connsiteY205" fmla="*/ 4659 h 10000"/>
                <a:gd name="connsiteX206" fmla="*/ 9816 w 10000"/>
                <a:gd name="connsiteY206" fmla="*/ 4659 h 10000"/>
                <a:gd name="connsiteX207" fmla="*/ 9816 w 10000"/>
                <a:gd name="connsiteY207" fmla="*/ 4659 h 10000"/>
                <a:gd name="connsiteX208" fmla="*/ 9816 w 10000"/>
                <a:gd name="connsiteY208" fmla="*/ 4659 h 10000"/>
                <a:gd name="connsiteX209" fmla="*/ 9816 w 10000"/>
                <a:gd name="connsiteY209" fmla="*/ 4646 h 10000"/>
                <a:gd name="connsiteX210" fmla="*/ 9816 w 10000"/>
                <a:gd name="connsiteY210" fmla="*/ 4646 h 10000"/>
                <a:gd name="connsiteX211" fmla="*/ 9816 w 10000"/>
                <a:gd name="connsiteY211" fmla="*/ 4646 h 10000"/>
                <a:gd name="connsiteX212" fmla="*/ 9816 w 10000"/>
                <a:gd name="connsiteY212" fmla="*/ 4646 h 10000"/>
                <a:gd name="connsiteX213" fmla="*/ 9816 w 10000"/>
                <a:gd name="connsiteY213" fmla="*/ 4646 h 10000"/>
                <a:gd name="connsiteX214" fmla="*/ 9816 w 10000"/>
                <a:gd name="connsiteY214" fmla="*/ 4646 h 10000"/>
                <a:gd name="connsiteX215" fmla="*/ 9816 w 10000"/>
                <a:gd name="connsiteY215" fmla="*/ 4646 h 10000"/>
                <a:gd name="connsiteX216" fmla="*/ 9816 w 10000"/>
                <a:gd name="connsiteY216" fmla="*/ 4646 h 10000"/>
                <a:gd name="connsiteX217" fmla="*/ 9816 w 10000"/>
                <a:gd name="connsiteY217" fmla="*/ 4646 h 10000"/>
                <a:gd name="connsiteX218" fmla="*/ 9816 w 10000"/>
                <a:gd name="connsiteY218" fmla="*/ 4646 h 10000"/>
                <a:gd name="connsiteX219" fmla="*/ 9843 w 10000"/>
                <a:gd name="connsiteY219" fmla="*/ 4583 h 10000"/>
                <a:gd name="connsiteX220" fmla="*/ 9886 w 10000"/>
                <a:gd name="connsiteY220" fmla="*/ 4495 h 10000"/>
                <a:gd name="connsiteX221" fmla="*/ 9921 w 10000"/>
                <a:gd name="connsiteY221" fmla="*/ 4369 h 10000"/>
                <a:gd name="connsiteX222" fmla="*/ 9948 w 10000"/>
                <a:gd name="connsiteY222" fmla="*/ 4217 h 10000"/>
                <a:gd name="connsiteX223" fmla="*/ 9983 w 10000"/>
                <a:gd name="connsiteY223" fmla="*/ 4040 h 10000"/>
                <a:gd name="connsiteX224" fmla="*/ 10000 w 10000"/>
                <a:gd name="connsiteY224" fmla="*/ 3851 h 10000"/>
                <a:gd name="connsiteX225" fmla="*/ 10000 w 10000"/>
                <a:gd name="connsiteY225" fmla="*/ 3649 h 10000"/>
                <a:gd name="connsiteX226" fmla="*/ 10000 w 10000"/>
                <a:gd name="connsiteY226" fmla="*/ 3460 h 10000"/>
                <a:gd name="connsiteX227" fmla="*/ 9983 w 10000"/>
                <a:gd name="connsiteY227" fmla="*/ 3258 h 10000"/>
                <a:gd name="connsiteX228" fmla="*/ 9939 w 10000"/>
                <a:gd name="connsiteY228" fmla="*/ 3068 h 10000"/>
                <a:gd name="connsiteX229" fmla="*/ 9886 w 10000"/>
                <a:gd name="connsiteY229" fmla="*/ 2904 h 10000"/>
                <a:gd name="connsiteX230" fmla="*/ 9843 w 10000"/>
                <a:gd name="connsiteY230" fmla="*/ 2816 h 10000"/>
                <a:gd name="connsiteX231" fmla="*/ 9799 w 10000"/>
                <a:gd name="connsiteY231" fmla="*/ 2753 h 10000"/>
                <a:gd name="connsiteX232" fmla="*/ 9755 w 10000"/>
                <a:gd name="connsiteY232" fmla="*/ 2677 h 10000"/>
                <a:gd name="connsiteX233" fmla="*/ 9694 w 10000"/>
                <a:gd name="connsiteY233" fmla="*/ 2614 h 10000"/>
                <a:gd name="connsiteX234" fmla="*/ 9633 w 10000"/>
                <a:gd name="connsiteY234" fmla="*/ 2551 h 10000"/>
                <a:gd name="connsiteX235" fmla="*/ 9571 w 10000"/>
                <a:gd name="connsiteY235" fmla="*/ 2500 h 10000"/>
                <a:gd name="connsiteX236" fmla="*/ 9484 w 10000"/>
                <a:gd name="connsiteY236" fmla="*/ 2475 h 10000"/>
                <a:gd name="connsiteX237" fmla="*/ 9396 w 10000"/>
                <a:gd name="connsiteY237" fmla="*/ 2449 h 10000"/>
                <a:gd name="connsiteX238" fmla="*/ 9300 w 10000"/>
                <a:gd name="connsiteY238" fmla="*/ 2424 h 10000"/>
                <a:gd name="connsiteX239" fmla="*/ 9195 w 10000"/>
                <a:gd name="connsiteY239" fmla="*/ 2424 h 10000"/>
                <a:gd name="connsiteX240" fmla="*/ 9195 w 10000"/>
                <a:gd name="connsiteY240" fmla="*/ 2424 h 10000"/>
                <a:gd name="connsiteX241" fmla="*/ 9195 w 10000"/>
                <a:gd name="connsiteY241" fmla="*/ 2424 h 10000"/>
                <a:gd name="connsiteX242" fmla="*/ 9195 w 10000"/>
                <a:gd name="connsiteY242" fmla="*/ 2424 h 10000"/>
                <a:gd name="connsiteX243" fmla="*/ 9195 w 10000"/>
                <a:gd name="connsiteY243" fmla="*/ 2424 h 10000"/>
                <a:gd name="connsiteX244" fmla="*/ 9195 w 10000"/>
                <a:gd name="connsiteY244" fmla="*/ 2424 h 10000"/>
                <a:gd name="connsiteX245" fmla="*/ 9081 w 10000"/>
                <a:gd name="connsiteY245" fmla="*/ 2424 h 10000"/>
                <a:gd name="connsiteX246" fmla="*/ 8941 w 10000"/>
                <a:gd name="connsiteY246" fmla="*/ 2462 h 10000"/>
                <a:gd name="connsiteX247" fmla="*/ 8801 w 10000"/>
                <a:gd name="connsiteY247" fmla="*/ 2487 h 10000"/>
                <a:gd name="connsiteX248" fmla="*/ 8644 w 10000"/>
                <a:gd name="connsiteY248" fmla="*/ 2551 h 10000"/>
                <a:gd name="connsiteX249" fmla="*/ 8644 w 10000"/>
                <a:gd name="connsiteY249" fmla="*/ 2551 h 10000"/>
                <a:gd name="connsiteX250" fmla="*/ 8635 w 10000"/>
                <a:gd name="connsiteY250" fmla="*/ 2551 h 10000"/>
                <a:gd name="connsiteX251" fmla="*/ 8635 w 10000"/>
                <a:gd name="connsiteY251" fmla="*/ 2551 h 10000"/>
                <a:gd name="connsiteX252" fmla="*/ 8626 w 10000"/>
                <a:gd name="connsiteY252" fmla="*/ 2551 h 10000"/>
                <a:gd name="connsiteX253" fmla="*/ 8626 w 10000"/>
                <a:gd name="connsiteY253" fmla="*/ 2551 h 10000"/>
                <a:gd name="connsiteX254" fmla="*/ 8443 w 10000"/>
                <a:gd name="connsiteY254" fmla="*/ 2614 h 10000"/>
                <a:gd name="connsiteX255" fmla="*/ 8276 w 10000"/>
                <a:gd name="connsiteY255" fmla="*/ 2664 h 10000"/>
                <a:gd name="connsiteX256" fmla="*/ 8110 w 10000"/>
                <a:gd name="connsiteY256" fmla="*/ 2689 h 10000"/>
                <a:gd name="connsiteX257" fmla="*/ 7979 w 10000"/>
                <a:gd name="connsiteY257" fmla="*/ 2689 h 10000"/>
                <a:gd name="connsiteX258" fmla="*/ 7979 w 10000"/>
                <a:gd name="connsiteY258" fmla="*/ 2689 h 10000"/>
                <a:gd name="connsiteX259" fmla="*/ 7979 w 10000"/>
                <a:gd name="connsiteY259" fmla="*/ 2689 h 10000"/>
                <a:gd name="connsiteX260" fmla="*/ 7979 w 10000"/>
                <a:gd name="connsiteY260" fmla="*/ 2689 h 10000"/>
                <a:gd name="connsiteX261" fmla="*/ 7979 w 10000"/>
                <a:gd name="connsiteY261" fmla="*/ 2689 h 10000"/>
                <a:gd name="connsiteX262" fmla="*/ 7979 w 10000"/>
                <a:gd name="connsiteY262" fmla="*/ 2689 h 10000"/>
                <a:gd name="connsiteX263" fmla="*/ 7979 w 10000"/>
                <a:gd name="connsiteY263" fmla="*/ 2689 h 10000"/>
                <a:gd name="connsiteX264" fmla="*/ 7979 w 10000"/>
                <a:gd name="connsiteY264" fmla="*/ 2689 h 10000"/>
                <a:gd name="connsiteX265" fmla="*/ 7848 w 10000"/>
                <a:gd name="connsiteY265" fmla="*/ 2689 h 10000"/>
                <a:gd name="connsiteX266" fmla="*/ 7743 w 10000"/>
                <a:gd name="connsiteY266" fmla="*/ 2677 h 10000"/>
                <a:gd name="connsiteX267" fmla="*/ 7638 w 10000"/>
                <a:gd name="connsiteY267" fmla="*/ 2626 h 10000"/>
                <a:gd name="connsiteX268" fmla="*/ 7542 w 10000"/>
                <a:gd name="connsiteY268" fmla="*/ 2601 h 10000"/>
                <a:gd name="connsiteX269" fmla="*/ 7454 w 10000"/>
                <a:gd name="connsiteY269" fmla="*/ 2538 h 10000"/>
                <a:gd name="connsiteX270" fmla="*/ 7375 w 10000"/>
                <a:gd name="connsiteY270" fmla="*/ 2475 h 10000"/>
                <a:gd name="connsiteX271" fmla="*/ 7297 w 10000"/>
                <a:gd name="connsiteY271" fmla="*/ 2399 h 10000"/>
                <a:gd name="connsiteX272" fmla="*/ 7235 w 10000"/>
                <a:gd name="connsiteY272" fmla="*/ 2323 h 10000"/>
                <a:gd name="connsiteX273" fmla="*/ 7174 w 10000"/>
                <a:gd name="connsiteY273" fmla="*/ 2235 h 10000"/>
                <a:gd name="connsiteX274" fmla="*/ 7113 w 10000"/>
                <a:gd name="connsiteY274" fmla="*/ 2134 h 10000"/>
                <a:gd name="connsiteX275" fmla="*/ 7008 w 10000"/>
                <a:gd name="connsiteY275" fmla="*/ 1944 h 10000"/>
                <a:gd name="connsiteX276" fmla="*/ 6929 w 10000"/>
                <a:gd name="connsiteY276" fmla="*/ 1730 h 10000"/>
                <a:gd name="connsiteX277" fmla="*/ 6850 w 10000"/>
                <a:gd name="connsiteY277" fmla="*/ 1515 h 10000"/>
                <a:gd name="connsiteX278" fmla="*/ 6850 w 10000"/>
                <a:gd name="connsiteY278" fmla="*/ 1515 h 10000"/>
                <a:gd name="connsiteX279" fmla="*/ 6842 w 10000"/>
                <a:gd name="connsiteY279" fmla="*/ 1490 h 10000"/>
                <a:gd name="connsiteX280" fmla="*/ 6842 w 10000"/>
                <a:gd name="connsiteY280" fmla="*/ 1490 h 10000"/>
                <a:gd name="connsiteX281" fmla="*/ 6842 w 10000"/>
                <a:gd name="connsiteY281" fmla="*/ 1477 h 10000"/>
                <a:gd name="connsiteX282" fmla="*/ 6842 w 10000"/>
                <a:gd name="connsiteY282" fmla="*/ 1477 h 10000"/>
                <a:gd name="connsiteX283" fmla="*/ 6842 w 10000"/>
                <a:gd name="connsiteY283" fmla="*/ 1477 h 10000"/>
                <a:gd name="connsiteX284" fmla="*/ 6798 w 10000"/>
                <a:gd name="connsiteY284" fmla="*/ 1338 h 10000"/>
                <a:gd name="connsiteX285" fmla="*/ 6780 w 10000"/>
                <a:gd name="connsiteY285" fmla="*/ 1162 h 10000"/>
                <a:gd name="connsiteX286" fmla="*/ 6754 w 10000"/>
                <a:gd name="connsiteY286" fmla="*/ 947 h 10000"/>
                <a:gd name="connsiteX287" fmla="*/ 6754 w 10000"/>
                <a:gd name="connsiteY287" fmla="*/ 720 h 10000"/>
                <a:gd name="connsiteX288" fmla="*/ 6754 w 10000"/>
                <a:gd name="connsiteY288" fmla="*/ 720 h 10000"/>
                <a:gd name="connsiteX289" fmla="*/ 6763 w 10000"/>
                <a:gd name="connsiteY289" fmla="*/ 366 h 10000"/>
                <a:gd name="connsiteX290" fmla="*/ 6789 w 10000"/>
                <a:gd name="connsiteY290"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2957 w 10000"/>
                <a:gd name="connsiteY55" fmla="*/ 6301 h 10000"/>
                <a:gd name="connsiteX56" fmla="*/ 3167 w 10000"/>
                <a:gd name="connsiteY56" fmla="*/ 6225 h 10000"/>
                <a:gd name="connsiteX57" fmla="*/ 3167 w 10000"/>
                <a:gd name="connsiteY57" fmla="*/ 6225 h 10000"/>
                <a:gd name="connsiteX58" fmla="*/ 3167 w 10000"/>
                <a:gd name="connsiteY58" fmla="*/ 6225 h 10000"/>
                <a:gd name="connsiteX59" fmla="*/ 3167 w 10000"/>
                <a:gd name="connsiteY59" fmla="*/ 6212 h 10000"/>
                <a:gd name="connsiteX60" fmla="*/ 3167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176 w 10000"/>
                <a:gd name="connsiteY64" fmla="*/ 6212 h 10000"/>
                <a:gd name="connsiteX65" fmla="*/ 3342 w 10000"/>
                <a:gd name="connsiteY65" fmla="*/ 6162 h 10000"/>
                <a:gd name="connsiteX66" fmla="*/ 3473 w 10000"/>
                <a:gd name="connsiteY66" fmla="*/ 6136 h 10000"/>
                <a:gd name="connsiteX67" fmla="*/ 3613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736 w 10000"/>
                <a:gd name="connsiteY74" fmla="*/ 6124 h 10000"/>
                <a:gd name="connsiteX75" fmla="*/ 3841 w 10000"/>
                <a:gd name="connsiteY75" fmla="*/ 6124 h 10000"/>
                <a:gd name="connsiteX76" fmla="*/ 3937 w 10000"/>
                <a:gd name="connsiteY76" fmla="*/ 6136 h 10000"/>
                <a:gd name="connsiteX77" fmla="*/ 4016 w 10000"/>
                <a:gd name="connsiteY77" fmla="*/ 6187 h 10000"/>
                <a:gd name="connsiteX78" fmla="*/ 4086 w 10000"/>
                <a:gd name="connsiteY78" fmla="*/ 6225 h 10000"/>
                <a:gd name="connsiteX79" fmla="*/ 4147 w 10000"/>
                <a:gd name="connsiteY79" fmla="*/ 6275 h 10000"/>
                <a:gd name="connsiteX80" fmla="*/ 4191 w 10000"/>
                <a:gd name="connsiteY80" fmla="*/ 6351 h 10000"/>
                <a:gd name="connsiteX81" fmla="*/ 4217 w 10000"/>
                <a:gd name="connsiteY81" fmla="*/ 6427 h 10000"/>
                <a:gd name="connsiteX82" fmla="*/ 4252 w 10000"/>
                <a:gd name="connsiteY82" fmla="*/ 6515 h 10000"/>
                <a:gd name="connsiteX83" fmla="*/ 4261 w 10000"/>
                <a:gd name="connsiteY83" fmla="*/ 6616 h 10000"/>
                <a:gd name="connsiteX84" fmla="*/ 4269 w 10000"/>
                <a:gd name="connsiteY84" fmla="*/ 6717 h 10000"/>
                <a:gd name="connsiteX85" fmla="*/ 4269 w 10000"/>
                <a:gd name="connsiteY85" fmla="*/ 6843 h 10000"/>
                <a:gd name="connsiteX86" fmla="*/ 4261 w 10000"/>
                <a:gd name="connsiteY86" fmla="*/ 6957 h 10000"/>
                <a:gd name="connsiteX87" fmla="*/ 4217 w 10000"/>
                <a:gd name="connsiteY87" fmla="*/ 7235 h 10000"/>
                <a:gd name="connsiteX88" fmla="*/ 4164 w 10000"/>
                <a:gd name="connsiteY88" fmla="*/ 7551 h 10000"/>
                <a:gd name="connsiteX89" fmla="*/ 4164 w 10000"/>
                <a:gd name="connsiteY89" fmla="*/ 7551 h 10000"/>
                <a:gd name="connsiteX90" fmla="*/ 4156 w 10000"/>
                <a:gd name="connsiteY90" fmla="*/ 7551 h 10000"/>
                <a:gd name="connsiteX91" fmla="*/ 4156 w 10000"/>
                <a:gd name="connsiteY91" fmla="*/ 7551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63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76 h 10000"/>
                <a:gd name="connsiteX100" fmla="*/ 4156 w 10000"/>
                <a:gd name="connsiteY100" fmla="*/ 7588 h 10000"/>
                <a:gd name="connsiteX101" fmla="*/ 4156 w 10000"/>
                <a:gd name="connsiteY101" fmla="*/ 7588 h 10000"/>
                <a:gd name="connsiteX102" fmla="*/ 4156 w 10000"/>
                <a:gd name="connsiteY102" fmla="*/ 7588 h 10000"/>
                <a:gd name="connsiteX103" fmla="*/ 4156 w 10000"/>
                <a:gd name="connsiteY103" fmla="*/ 7588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47 w 10000"/>
                <a:gd name="connsiteY109" fmla="*/ 7601 h 10000"/>
                <a:gd name="connsiteX110" fmla="*/ 4103 w 10000"/>
                <a:gd name="connsiteY110" fmla="*/ 7803 h 10000"/>
                <a:gd name="connsiteX111" fmla="*/ 4068 w 10000"/>
                <a:gd name="connsiteY111" fmla="*/ 8005 h 10000"/>
                <a:gd name="connsiteX112" fmla="*/ 4051 w 10000"/>
                <a:gd name="connsiteY112" fmla="*/ 8207 h 10000"/>
                <a:gd name="connsiteX113" fmla="*/ 4024 w 10000"/>
                <a:gd name="connsiteY113" fmla="*/ 8422 h 10000"/>
                <a:gd name="connsiteX114" fmla="*/ 4016 w 10000"/>
                <a:gd name="connsiteY114" fmla="*/ 8611 h 10000"/>
                <a:gd name="connsiteX115" fmla="*/ 4016 w 10000"/>
                <a:gd name="connsiteY115" fmla="*/ 8813 h 10000"/>
                <a:gd name="connsiteX116" fmla="*/ 4024 w 10000"/>
                <a:gd name="connsiteY116" fmla="*/ 9003 h 10000"/>
                <a:gd name="connsiteX117" fmla="*/ 4051 w 10000"/>
                <a:gd name="connsiteY117" fmla="*/ 9179 h 10000"/>
                <a:gd name="connsiteX118" fmla="*/ 4086 w 10000"/>
                <a:gd name="connsiteY118" fmla="*/ 9356 h 10000"/>
                <a:gd name="connsiteX119" fmla="*/ 4121 w 10000"/>
                <a:gd name="connsiteY119" fmla="*/ 9508 h 10000"/>
                <a:gd name="connsiteX120" fmla="*/ 4191 w 10000"/>
                <a:gd name="connsiteY120" fmla="*/ 9646 h 10000"/>
                <a:gd name="connsiteX121" fmla="*/ 4269 w 10000"/>
                <a:gd name="connsiteY121" fmla="*/ 9760 h 10000"/>
                <a:gd name="connsiteX122" fmla="*/ 4366 w 10000"/>
                <a:gd name="connsiteY122" fmla="*/ 9861 h 10000"/>
                <a:gd name="connsiteX123" fmla="*/ 4471 w 10000"/>
                <a:gd name="connsiteY123" fmla="*/ 9937 h 10000"/>
                <a:gd name="connsiteX124" fmla="*/ 4611 w 10000"/>
                <a:gd name="connsiteY124" fmla="*/ 9975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759 w 10000"/>
                <a:gd name="connsiteY129" fmla="*/ 10000 h 10000"/>
                <a:gd name="connsiteX130" fmla="*/ 4821 w 10000"/>
                <a:gd name="connsiteY130" fmla="*/ 10000 h 10000"/>
                <a:gd name="connsiteX131" fmla="*/ 4821 w 10000"/>
                <a:gd name="connsiteY131" fmla="*/ 10000 h 10000"/>
                <a:gd name="connsiteX132" fmla="*/ 5136 w 10000"/>
                <a:gd name="connsiteY132" fmla="*/ 9962 h 10000"/>
                <a:gd name="connsiteX133" fmla="*/ 5468 w 10000"/>
                <a:gd name="connsiteY133" fmla="*/ 9924 h 10000"/>
                <a:gd name="connsiteX134" fmla="*/ 6203 w 10000"/>
                <a:gd name="connsiteY134" fmla="*/ 9798 h 10000"/>
                <a:gd name="connsiteX135" fmla="*/ 6982 w 10000"/>
                <a:gd name="connsiteY135" fmla="*/ 9672 h 10000"/>
                <a:gd name="connsiteX136" fmla="*/ 7358 w 10000"/>
                <a:gd name="connsiteY136" fmla="*/ 9621 h 10000"/>
                <a:gd name="connsiteX137" fmla="*/ 7734 w 10000"/>
                <a:gd name="connsiteY137" fmla="*/ 9583 h 10000"/>
                <a:gd name="connsiteX138" fmla="*/ 7734 w 10000"/>
                <a:gd name="connsiteY138" fmla="*/ 9583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725 w 10000"/>
                <a:gd name="connsiteY143" fmla="*/ 9508 h 10000"/>
                <a:gd name="connsiteX144" fmla="*/ 7699 w 10000"/>
                <a:gd name="connsiteY144" fmla="*/ 9407 h 10000"/>
                <a:gd name="connsiteX145" fmla="*/ 7699 w 10000"/>
                <a:gd name="connsiteY145" fmla="*/ 9407 h 10000"/>
                <a:gd name="connsiteX146" fmla="*/ 7699 w 10000"/>
                <a:gd name="connsiteY146" fmla="*/ 9381 h 10000"/>
                <a:gd name="connsiteX147" fmla="*/ 7699 w 10000"/>
                <a:gd name="connsiteY147" fmla="*/ 9381 h 10000"/>
                <a:gd name="connsiteX148" fmla="*/ 7577 w 10000"/>
                <a:gd name="connsiteY148" fmla="*/ 8649 h 10000"/>
                <a:gd name="connsiteX149" fmla="*/ 7463 w 10000"/>
                <a:gd name="connsiteY149" fmla="*/ 7967 h 10000"/>
                <a:gd name="connsiteX150" fmla="*/ 7393 w 10000"/>
                <a:gd name="connsiteY150" fmla="*/ 7361 h 10000"/>
                <a:gd name="connsiteX151" fmla="*/ 7332 w 10000"/>
                <a:gd name="connsiteY151" fmla="*/ 6806 h 10000"/>
                <a:gd name="connsiteX152" fmla="*/ 7288 w 10000"/>
                <a:gd name="connsiteY152" fmla="*/ 6313 h 10000"/>
                <a:gd name="connsiteX153" fmla="*/ 7262 w 10000"/>
                <a:gd name="connsiteY153" fmla="*/ 5871 h 10000"/>
                <a:gd name="connsiteX154" fmla="*/ 7253 w 10000"/>
                <a:gd name="connsiteY154" fmla="*/ 5480 h 10000"/>
                <a:gd name="connsiteX155" fmla="*/ 7279 w 10000"/>
                <a:gd name="connsiteY155" fmla="*/ 5139 h 10000"/>
                <a:gd name="connsiteX156" fmla="*/ 7297 w 10000"/>
                <a:gd name="connsiteY156" fmla="*/ 4836 h 10000"/>
                <a:gd name="connsiteX157" fmla="*/ 7340 w 10000"/>
                <a:gd name="connsiteY157" fmla="*/ 4583 h 10000"/>
                <a:gd name="connsiteX158" fmla="*/ 7402 w 10000"/>
                <a:gd name="connsiteY158" fmla="*/ 4394 h 10000"/>
                <a:gd name="connsiteX159" fmla="*/ 7437 w 10000"/>
                <a:gd name="connsiteY159" fmla="*/ 4293 h 10000"/>
                <a:gd name="connsiteX160" fmla="*/ 7463 w 10000"/>
                <a:gd name="connsiteY160" fmla="*/ 4217 h 10000"/>
                <a:gd name="connsiteX161" fmla="*/ 7507 w 10000"/>
                <a:gd name="connsiteY161" fmla="*/ 4154 h 10000"/>
                <a:gd name="connsiteX162" fmla="*/ 7550 w 10000"/>
                <a:gd name="connsiteY162" fmla="*/ 4104 h 10000"/>
                <a:gd name="connsiteX163" fmla="*/ 7594 w 10000"/>
                <a:gd name="connsiteY163" fmla="*/ 4053 h 10000"/>
                <a:gd name="connsiteX164" fmla="*/ 7647 w 10000"/>
                <a:gd name="connsiteY164" fmla="*/ 4003 h 10000"/>
                <a:gd name="connsiteX165" fmla="*/ 7699 w 10000"/>
                <a:gd name="connsiteY165" fmla="*/ 3990 h 10000"/>
                <a:gd name="connsiteX166" fmla="*/ 7752 w 10000"/>
                <a:gd name="connsiteY166" fmla="*/ 3965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857 w 10000"/>
                <a:gd name="connsiteY174" fmla="*/ 3939 h 10000"/>
                <a:gd name="connsiteX175" fmla="*/ 7927 w 10000"/>
                <a:gd name="connsiteY175" fmla="*/ 3939 h 10000"/>
                <a:gd name="connsiteX176" fmla="*/ 7997 w 10000"/>
                <a:gd name="connsiteY176" fmla="*/ 3965 h 10000"/>
                <a:gd name="connsiteX177" fmla="*/ 8136 w 10000"/>
                <a:gd name="connsiteY177" fmla="*/ 4028 h 10000"/>
                <a:gd name="connsiteX178" fmla="*/ 8294 w 10000"/>
                <a:gd name="connsiteY178" fmla="*/ 4116 h 10000"/>
                <a:gd name="connsiteX179" fmla="*/ 8443 w 10000"/>
                <a:gd name="connsiteY179" fmla="*/ 4242 h 10000"/>
                <a:gd name="connsiteX180" fmla="*/ 8443 w 10000"/>
                <a:gd name="connsiteY180" fmla="*/ 4242 h 10000"/>
                <a:gd name="connsiteX181" fmla="*/ 8451 w 10000"/>
                <a:gd name="connsiteY181" fmla="*/ 4242 h 10000"/>
                <a:gd name="connsiteX182" fmla="*/ 8451 w 10000"/>
                <a:gd name="connsiteY182" fmla="*/ 4242 h 10000"/>
                <a:gd name="connsiteX183" fmla="*/ 8836 w 10000"/>
                <a:gd name="connsiteY183" fmla="*/ 4545 h 10000"/>
                <a:gd name="connsiteX184" fmla="*/ 8976 w 10000"/>
                <a:gd name="connsiteY184" fmla="*/ 4646 h 10000"/>
                <a:gd name="connsiteX185" fmla="*/ 9099 w 10000"/>
                <a:gd name="connsiteY185" fmla="*/ 4722 h 10000"/>
                <a:gd name="connsiteX186" fmla="*/ 9204 w 10000"/>
                <a:gd name="connsiteY186" fmla="*/ 4785 h 10000"/>
                <a:gd name="connsiteX187" fmla="*/ 9300 w 10000"/>
                <a:gd name="connsiteY187" fmla="*/ 4823 h 10000"/>
                <a:gd name="connsiteX188" fmla="*/ 9388 w 10000"/>
                <a:gd name="connsiteY188" fmla="*/ 4848 h 10000"/>
                <a:gd name="connsiteX189" fmla="*/ 9466 w 10000"/>
                <a:gd name="connsiteY189" fmla="*/ 4848 h 10000"/>
                <a:gd name="connsiteX190" fmla="*/ 9466 w 10000"/>
                <a:gd name="connsiteY190" fmla="*/ 4848 h 10000"/>
                <a:gd name="connsiteX191" fmla="*/ 9484 w 10000"/>
                <a:gd name="connsiteY191" fmla="*/ 4848 h 10000"/>
                <a:gd name="connsiteX192" fmla="*/ 9484 w 10000"/>
                <a:gd name="connsiteY192" fmla="*/ 4848 h 10000"/>
                <a:gd name="connsiteX193" fmla="*/ 9484 w 10000"/>
                <a:gd name="connsiteY193" fmla="*/ 4848 h 10000"/>
                <a:gd name="connsiteX194" fmla="*/ 9484 w 10000"/>
                <a:gd name="connsiteY194" fmla="*/ 4848 h 10000"/>
                <a:gd name="connsiteX195" fmla="*/ 9580 w 10000"/>
                <a:gd name="connsiteY195" fmla="*/ 4836 h 10000"/>
                <a:gd name="connsiteX196" fmla="*/ 9668 w 10000"/>
                <a:gd name="connsiteY196" fmla="*/ 4798 h 10000"/>
                <a:gd name="connsiteX197" fmla="*/ 9738 w 10000"/>
                <a:gd name="connsiteY197" fmla="*/ 4747 h 10000"/>
                <a:gd name="connsiteX198" fmla="*/ 9799 w 10000"/>
                <a:gd name="connsiteY198" fmla="*/ 4659 h 10000"/>
                <a:gd name="connsiteX199" fmla="*/ 9799 w 10000"/>
                <a:gd name="connsiteY199" fmla="*/ 4659 h 10000"/>
                <a:gd name="connsiteX200" fmla="*/ 9799 w 10000"/>
                <a:gd name="connsiteY200" fmla="*/ 4659 h 10000"/>
                <a:gd name="connsiteX201" fmla="*/ 9799 w 10000"/>
                <a:gd name="connsiteY201" fmla="*/ 4659 h 10000"/>
                <a:gd name="connsiteX202" fmla="*/ 9799 w 10000"/>
                <a:gd name="connsiteY202" fmla="*/ 4659 h 10000"/>
                <a:gd name="connsiteX203" fmla="*/ 9799 w 10000"/>
                <a:gd name="connsiteY203" fmla="*/ 4659 h 10000"/>
                <a:gd name="connsiteX204" fmla="*/ 9816 w 10000"/>
                <a:gd name="connsiteY204" fmla="*/ 4659 h 10000"/>
                <a:gd name="connsiteX205" fmla="*/ 9816 w 10000"/>
                <a:gd name="connsiteY205" fmla="*/ 4659 h 10000"/>
                <a:gd name="connsiteX206" fmla="*/ 9816 w 10000"/>
                <a:gd name="connsiteY206" fmla="*/ 4659 h 10000"/>
                <a:gd name="connsiteX207" fmla="*/ 9816 w 10000"/>
                <a:gd name="connsiteY207" fmla="*/ 4659 h 10000"/>
                <a:gd name="connsiteX208" fmla="*/ 9816 w 10000"/>
                <a:gd name="connsiteY208" fmla="*/ 4646 h 10000"/>
                <a:gd name="connsiteX209" fmla="*/ 9816 w 10000"/>
                <a:gd name="connsiteY209" fmla="*/ 4646 h 10000"/>
                <a:gd name="connsiteX210" fmla="*/ 9816 w 10000"/>
                <a:gd name="connsiteY210" fmla="*/ 4646 h 10000"/>
                <a:gd name="connsiteX211" fmla="*/ 9816 w 10000"/>
                <a:gd name="connsiteY211" fmla="*/ 4646 h 10000"/>
                <a:gd name="connsiteX212" fmla="*/ 9816 w 10000"/>
                <a:gd name="connsiteY212" fmla="*/ 4646 h 10000"/>
                <a:gd name="connsiteX213" fmla="*/ 9816 w 10000"/>
                <a:gd name="connsiteY213" fmla="*/ 4646 h 10000"/>
                <a:gd name="connsiteX214" fmla="*/ 9816 w 10000"/>
                <a:gd name="connsiteY214" fmla="*/ 4646 h 10000"/>
                <a:gd name="connsiteX215" fmla="*/ 9816 w 10000"/>
                <a:gd name="connsiteY215" fmla="*/ 4646 h 10000"/>
                <a:gd name="connsiteX216" fmla="*/ 9816 w 10000"/>
                <a:gd name="connsiteY216" fmla="*/ 4646 h 10000"/>
                <a:gd name="connsiteX217" fmla="*/ 9816 w 10000"/>
                <a:gd name="connsiteY217" fmla="*/ 4646 h 10000"/>
                <a:gd name="connsiteX218" fmla="*/ 9843 w 10000"/>
                <a:gd name="connsiteY218" fmla="*/ 4583 h 10000"/>
                <a:gd name="connsiteX219" fmla="*/ 9886 w 10000"/>
                <a:gd name="connsiteY219" fmla="*/ 4495 h 10000"/>
                <a:gd name="connsiteX220" fmla="*/ 9921 w 10000"/>
                <a:gd name="connsiteY220" fmla="*/ 4369 h 10000"/>
                <a:gd name="connsiteX221" fmla="*/ 9948 w 10000"/>
                <a:gd name="connsiteY221" fmla="*/ 4217 h 10000"/>
                <a:gd name="connsiteX222" fmla="*/ 9983 w 10000"/>
                <a:gd name="connsiteY222" fmla="*/ 4040 h 10000"/>
                <a:gd name="connsiteX223" fmla="*/ 10000 w 10000"/>
                <a:gd name="connsiteY223" fmla="*/ 3851 h 10000"/>
                <a:gd name="connsiteX224" fmla="*/ 10000 w 10000"/>
                <a:gd name="connsiteY224" fmla="*/ 3649 h 10000"/>
                <a:gd name="connsiteX225" fmla="*/ 10000 w 10000"/>
                <a:gd name="connsiteY225" fmla="*/ 3460 h 10000"/>
                <a:gd name="connsiteX226" fmla="*/ 9983 w 10000"/>
                <a:gd name="connsiteY226" fmla="*/ 3258 h 10000"/>
                <a:gd name="connsiteX227" fmla="*/ 9939 w 10000"/>
                <a:gd name="connsiteY227" fmla="*/ 3068 h 10000"/>
                <a:gd name="connsiteX228" fmla="*/ 9886 w 10000"/>
                <a:gd name="connsiteY228" fmla="*/ 2904 h 10000"/>
                <a:gd name="connsiteX229" fmla="*/ 9843 w 10000"/>
                <a:gd name="connsiteY229" fmla="*/ 2816 h 10000"/>
                <a:gd name="connsiteX230" fmla="*/ 9799 w 10000"/>
                <a:gd name="connsiteY230" fmla="*/ 2753 h 10000"/>
                <a:gd name="connsiteX231" fmla="*/ 9755 w 10000"/>
                <a:gd name="connsiteY231" fmla="*/ 2677 h 10000"/>
                <a:gd name="connsiteX232" fmla="*/ 9694 w 10000"/>
                <a:gd name="connsiteY232" fmla="*/ 2614 h 10000"/>
                <a:gd name="connsiteX233" fmla="*/ 9633 w 10000"/>
                <a:gd name="connsiteY233" fmla="*/ 2551 h 10000"/>
                <a:gd name="connsiteX234" fmla="*/ 9571 w 10000"/>
                <a:gd name="connsiteY234" fmla="*/ 2500 h 10000"/>
                <a:gd name="connsiteX235" fmla="*/ 9484 w 10000"/>
                <a:gd name="connsiteY235" fmla="*/ 2475 h 10000"/>
                <a:gd name="connsiteX236" fmla="*/ 9396 w 10000"/>
                <a:gd name="connsiteY236" fmla="*/ 2449 h 10000"/>
                <a:gd name="connsiteX237" fmla="*/ 9300 w 10000"/>
                <a:gd name="connsiteY237" fmla="*/ 2424 h 10000"/>
                <a:gd name="connsiteX238" fmla="*/ 9195 w 10000"/>
                <a:gd name="connsiteY238" fmla="*/ 2424 h 10000"/>
                <a:gd name="connsiteX239" fmla="*/ 9195 w 10000"/>
                <a:gd name="connsiteY239" fmla="*/ 2424 h 10000"/>
                <a:gd name="connsiteX240" fmla="*/ 9195 w 10000"/>
                <a:gd name="connsiteY240" fmla="*/ 2424 h 10000"/>
                <a:gd name="connsiteX241" fmla="*/ 9195 w 10000"/>
                <a:gd name="connsiteY241" fmla="*/ 2424 h 10000"/>
                <a:gd name="connsiteX242" fmla="*/ 9195 w 10000"/>
                <a:gd name="connsiteY242" fmla="*/ 2424 h 10000"/>
                <a:gd name="connsiteX243" fmla="*/ 9195 w 10000"/>
                <a:gd name="connsiteY243" fmla="*/ 2424 h 10000"/>
                <a:gd name="connsiteX244" fmla="*/ 9081 w 10000"/>
                <a:gd name="connsiteY244" fmla="*/ 2424 h 10000"/>
                <a:gd name="connsiteX245" fmla="*/ 8941 w 10000"/>
                <a:gd name="connsiteY245" fmla="*/ 2462 h 10000"/>
                <a:gd name="connsiteX246" fmla="*/ 8801 w 10000"/>
                <a:gd name="connsiteY246" fmla="*/ 2487 h 10000"/>
                <a:gd name="connsiteX247" fmla="*/ 8644 w 10000"/>
                <a:gd name="connsiteY247" fmla="*/ 2551 h 10000"/>
                <a:gd name="connsiteX248" fmla="*/ 8644 w 10000"/>
                <a:gd name="connsiteY248" fmla="*/ 2551 h 10000"/>
                <a:gd name="connsiteX249" fmla="*/ 8635 w 10000"/>
                <a:gd name="connsiteY249" fmla="*/ 2551 h 10000"/>
                <a:gd name="connsiteX250" fmla="*/ 8635 w 10000"/>
                <a:gd name="connsiteY250" fmla="*/ 2551 h 10000"/>
                <a:gd name="connsiteX251" fmla="*/ 8626 w 10000"/>
                <a:gd name="connsiteY251" fmla="*/ 2551 h 10000"/>
                <a:gd name="connsiteX252" fmla="*/ 8626 w 10000"/>
                <a:gd name="connsiteY252" fmla="*/ 2551 h 10000"/>
                <a:gd name="connsiteX253" fmla="*/ 8443 w 10000"/>
                <a:gd name="connsiteY253" fmla="*/ 2614 h 10000"/>
                <a:gd name="connsiteX254" fmla="*/ 8276 w 10000"/>
                <a:gd name="connsiteY254" fmla="*/ 2664 h 10000"/>
                <a:gd name="connsiteX255" fmla="*/ 8110 w 10000"/>
                <a:gd name="connsiteY255" fmla="*/ 2689 h 10000"/>
                <a:gd name="connsiteX256" fmla="*/ 7979 w 10000"/>
                <a:gd name="connsiteY256" fmla="*/ 2689 h 10000"/>
                <a:gd name="connsiteX257" fmla="*/ 7979 w 10000"/>
                <a:gd name="connsiteY257" fmla="*/ 2689 h 10000"/>
                <a:gd name="connsiteX258" fmla="*/ 7979 w 10000"/>
                <a:gd name="connsiteY258" fmla="*/ 2689 h 10000"/>
                <a:gd name="connsiteX259" fmla="*/ 7979 w 10000"/>
                <a:gd name="connsiteY259" fmla="*/ 2689 h 10000"/>
                <a:gd name="connsiteX260" fmla="*/ 7979 w 10000"/>
                <a:gd name="connsiteY260" fmla="*/ 2689 h 10000"/>
                <a:gd name="connsiteX261" fmla="*/ 7979 w 10000"/>
                <a:gd name="connsiteY261" fmla="*/ 2689 h 10000"/>
                <a:gd name="connsiteX262" fmla="*/ 7979 w 10000"/>
                <a:gd name="connsiteY262" fmla="*/ 2689 h 10000"/>
                <a:gd name="connsiteX263" fmla="*/ 7979 w 10000"/>
                <a:gd name="connsiteY263" fmla="*/ 2689 h 10000"/>
                <a:gd name="connsiteX264" fmla="*/ 7848 w 10000"/>
                <a:gd name="connsiteY264" fmla="*/ 2689 h 10000"/>
                <a:gd name="connsiteX265" fmla="*/ 7743 w 10000"/>
                <a:gd name="connsiteY265" fmla="*/ 2677 h 10000"/>
                <a:gd name="connsiteX266" fmla="*/ 7638 w 10000"/>
                <a:gd name="connsiteY266" fmla="*/ 2626 h 10000"/>
                <a:gd name="connsiteX267" fmla="*/ 7542 w 10000"/>
                <a:gd name="connsiteY267" fmla="*/ 2601 h 10000"/>
                <a:gd name="connsiteX268" fmla="*/ 7454 w 10000"/>
                <a:gd name="connsiteY268" fmla="*/ 2538 h 10000"/>
                <a:gd name="connsiteX269" fmla="*/ 7375 w 10000"/>
                <a:gd name="connsiteY269" fmla="*/ 2475 h 10000"/>
                <a:gd name="connsiteX270" fmla="*/ 7297 w 10000"/>
                <a:gd name="connsiteY270" fmla="*/ 2399 h 10000"/>
                <a:gd name="connsiteX271" fmla="*/ 7235 w 10000"/>
                <a:gd name="connsiteY271" fmla="*/ 2323 h 10000"/>
                <a:gd name="connsiteX272" fmla="*/ 7174 w 10000"/>
                <a:gd name="connsiteY272" fmla="*/ 2235 h 10000"/>
                <a:gd name="connsiteX273" fmla="*/ 7113 w 10000"/>
                <a:gd name="connsiteY273" fmla="*/ 2134 h 10000"/>
                <a:gd name="connsiteX274" fmla="*/ 7008 w 10000"/>
                <a:gd name="connsiteY274" fmla="*/ 1944 h 10000"/>
                <a:gd name="connsiteX275" fmla="*/ 6929 w 10000"/>
                <a:gd name="connsiteY275" fmla="*/ 1730 h 10000"/>
                <a:gd name="connsiteX276" fmla="*/ 6850 w 10000"/>
                <a:gd name="connsiteY276" fmla="*/ 1515 h 10000"/>
                <a:gd name="connsiteX277" fmla="*/ 6850 w 10000"/>
                <a:gd name="connsiteY277" fmla="*/ 1515 h 10000"/>
                <a:gd name="connsiteX278" fmla="*/ 6842 w 10000"/>
                <a:gd name="connsiteY278" fmla="*/ 1490 h 10000"/>
                <a:gd name="connsiteX279" fmla="*/ 6842 w 10000"/>
                <a:gd name="connsiteY279" fmla="*/ 1490 h 10000"/>
                <a:gd name="connsiteX280" fmla="*/ 6842 w 10000"/>
                <a:gd name="connsiteY280" fmla="*/ 1477 h 10000"/>
                <a:gd name="connsiteX281" fmla="*/ 6842 w 10000"/>
                <a:gd name="connsiteY281" fmla="*/ 1477 h 10000"/>
                <a:gd name="connsiteX282" fmla="*/ 6842 w 10000"/>
                <a:gd name="connsiteY282" fmla="*/ 1477 h 10000"/>
                <a:gd name="connsiteX283" fmla="*/ 6798 w 10000"/>
                <a:gd name="connsiteY283" fmla="*/ 1338 h 10000"/>
                <a:gd name="connsiteX284" fmla="*/ 6780 w 10000"/>
                <a:gd name="connsiteY284" fmla="*/ 1162 h 10000"/>
                <a:gd name="connsiteX285" fmla="*/ 6754 w 10000"/>
                <a:gd name="connsiteY285" fmla="*/ 947 h 10000"/>
                <a:gd name="connsiteX286" fmla="*/ 6754 w 10000"/>
                <a:gd name="connsiteY286" fmla="*/ 720 h 10000"/>
                <a:gd name="connsiteX287" fmla="*/ 6754 w 10000"/>
                <a:gd name="connsiteY287" fmla="*/ 720 h 10000"/>
                <a:gd name="connsiteX288" fmla="*/ 6763 w 10000"/>
                <a:gd name="connsiteY288" fmla="*/ 366 h 10000"/>
                <a:gd name="connsiteX289" fmla="*/ 6789 w 10000"/>
                <a:gd name="connsiteY289"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167 w 10000"/>
                <a:gd name="connsiteY58" fmla="*/ 6212 h 10000"/>
                <a:gd name="connsiteX59" fmla="*/ 3167 w 10000"/>
                <a:gd name="connsiteY59" fmla="*/ 6212 h 10000"/>
                <a:gd name="connsiteX60" fmla="*/ 3176 w 10000"/>
                <a:gd name="connsiteY60" fmla="*/ 6212 h 10000"/>
                <a:gd name="connsiteX61" fmla="*/ 3176 w 10000"/>
                <a:gd name="connsiteY61" fmla="*/ 6212 h 10000"/>
                <a:gd name="connsiteX62" fmla="*/ 3176 w 10000"/>
                <a:gd name="connsiteY62" fmla="*/ 6212 h 10000"/>
                <a:gd name="connsiteX63" fmla="*/ 3176 w 10000"/>
                <a:gd name="connsiteY63" fmla="*/ 6212 h 10000"/>
                <a:gd name="connsiteX64" fmla="*/ 3342 w 10000"/>
                <a:gd name="connsiteY64" fmla="*/ 6162 h 10000"/>
                <a:gd name="connsiteX65" fmla="*/ 3473 w 10000"/>
                <a:gd name="connsiteY65" fmla="*/ 6136 h 10000"/>
                <a:gd name="connsiteX66" fmla="*/ 3613 w 10000"/>
                <a:gd name="connsiteY66" fmla="*/ 6124 h 10000"/>
                <a:gd name="connsiteX67" fmla="*/ 3736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736 w 10000"/>
                <a:gd name="connsiteY73" fmla="*/ 6124 h 10000"/>
                <a:gd name="connsiteX74" fmla="*/ 3841 w 10000"/>
                <a:gd name="connsiteY74" fmla="*/ 6124 h 10000"/>
                <a:gd name="connsiteX75" fmla="*/ 3937 w 10000"/>
                <a:gd name="connsiteY75" fmla="*/ 6136 h 10000"/>
                <a:gd name="connsiteX76" fmla="*/ 4016 w 10000"/>
                <a:gd name="connsiteY76" fmla="*/ 6187 h 10000"/>
                <a:gd name="connsiteX77" fmla="*/ 4086 w 10000"/>
                <a:gd name="connsiteY77" fmla="*/ 6225 h 10000"/>
                <a:gd name="connsiteX78" fmla="*/ 4147 w 10000"/>
                <a:gd name="connsiteY78" fmla="*/ 6275 h 10000"/>
                <a:gd name="connsiteX79" fmla="*/ 4191 w 10000"/>
                <a:gd name="connsiteY79" fmla="*/ 6351 h 10000"/>
                <a:gd name="connsiteX80" fmla="*/ 4217 w 10000"/>
                <a:gd name="connsiteY80" fmla="*/ 6427 h 10000"/>
                <a:gd name="connsiteX81" fmla="*/ 4252 w 10000"/>
                <a:gd name="connsiteY81" fmla="*/ 6515 h 10000"/>
                <a:gd name="connsiteX82" fmla="*/ 4261 w 10000"/>
                <a:gd name="connsiteY82" fmla="*/ 6616 h 10000"/>
                <a:gd name="connsiteX83" fmla="*/ 4269 w 10000"/>
                <a:gd name="connsiteY83" fmla="*/ 6717 h 10000"/>
                <a:gd name="connsiteX84" fmla="*/ 4269 w 10000"/>
                <a:gd name="connsiteY84" fmla="*/ 6843 h 10000"/>
                <a:gd name="connsiteX85" fmla="*/ 4261 w 10000"/>
                <a:gd name="connsiteY85" fmla="*/ 6957 h 10000"/>
                <a:gd name="connsiteX86" fmla="*/ 4217 w 10000"/>
                <a:gd name="connsiteY86" fmla="*/ 7235 h 10000"/>
                <a:gd name="connsiteX87" fmla="*/ 4164 w 10000"/>
                <a:gd name="connsiteY87" fmla="*/ 7551 h 10000"/>
                <a:gd name="connsiteX88" fmla="*/ 4164 w 10000"/>
                <a:gd name="connsiteY88" fmla="*/ 7551 h 10000"/>
                <a:gd name="connsiteX89" fmla="*/ 4156 w 10000"/>
                <a:gd name="connsiteY89" fmla="*/ 7551 h 10000"/>
                <a:gd name="connsiteX90" fmla="*/ 4156 w 10000"/>
                <a:gd name="connsiteY90" fmla="*/ 7551 h 10000"/>
                <a:gd name="connsiteX91" fmla="*/ 4156 w 10000"/>
                <a:gd name="connsiteY91" fmla="*/ 7563 h 10000"/>
                <a:gd name="connsiteX92" fmla="*/ 4156 w 10000"/>
                <a:gd name="connsiteY92" fmla="*/ 7563 h 10000"/>
                <a:gd name="connsiteX93" fmla="*/ 4156 w 10000"/>
                <a:gd name="connsiteY93" fmla="*/ 7563 h 10000"/>
                <a:gd name="connsiteX94" fmla="*/ 4156 w 10000"/>
                <a:gd name="connsiteY94" fmla="*/ 7563 h 10000"/>
                <a:gd name="connsiteX95" fmla="*/ 4156 w 10000"/>
                <a:gd name="connsiteY95" fmla="*/ 7576 h 10000"/>
                <a:gd name="connsiteX96" fmla="*/ 4156 w 10000"/>
                <a:gd name="connsiteY96" fmla="*/ 7576 h 10000"/>
                <a:gd name="connsiteX97" fmla="*/ 4156 w 10000"/>
                <a:gd name="connsiteY97" fmla="*/ 7576 h 10000"/>
                <a:gd name="connsiteX98" fmla="*/ 4156 w 10000"/>
                <a:gd name="connsiteY98" fmla="*/ 7576 h 10000"/>
                <a:gd name="connsiteX99" fmla="*/ 4156 w 10000"/>
                <a:gd name="connsiteY99" fmla="*/ 7588 h 10000"/>
                <a:gd name="connsiteX100" fmla="*/ 4156 w 10000"/>
                <a:gd name="connsiteY100" fmla="*/ 7588 h 10000"/>
                <a:gd name="connsiteX101" fmla="*/ 4156 w 10000"/>
                <a:gd name="connsiteY101" fmla="*/ 7588 h 10000"/>
                <a:gd name="connsiteX102" fmla="*/ 4156 w 10000"/>
                <a:gd name="connsiteY102" fmla="*/ 7588 h 10000"/>
                <a:gd name="connsiteX103" fmla="*/ 4147 w 10000"/>
                <a:gd name="connsiteY103" fmla="*/ 7601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47 w 10000"/>
                <a:gd name="connsiteY108" fmla="*/ 7601 h 10000"/>
                <a:gd name="connsiteX109" fmla="*/ 4103 w 10000"/>
                <a:gd name="connsiteY109" fmla="*/ 7803 h 10000"/>
                <a:gd name="connsiteX110" fmla="*/ 4068 w 10000"/>
                <a:gd name="connsiteY110" fmla="*/ 8005 h 10000"/>
                <a:gd name="connsiteX111" fmla="*/ 4051 w 10000"/>
                <a:gd name="connsiteY111" fmla="*/ 8207 h 10000"/>
                <a:gd name="connsiteX112" fmla="*/ 4024 w 10000"/>
                <a:gd name="connsiteY112" fmla="*/ 8422 h 10000"/>
                <a:gd name="connsiteX113" fmla="*/ 4016 w 10000"/>
                <a:gd name="connsiteY113" fmla="*/ 8611 h 10000"/>
                <a:gd name="connsiteX114" fmla="*/ 4016 w 10000"/>
                <a:gd name="connsiteY114" fmla="*/ 8813 h 10000"/>
                <a:gd name="connsiteX115" fmla="*/ 4024 w 10000"/>
                <a:gd name="connsiteY115" fmla="*/ 9003 h 10000"/>
                <a:gd name="connsiteX116" fmla="*/ 4051 w 10000"/>
                <a:gd name="connsiteY116" fmla="*/ 9179 h 10000"/>
                <a:gd name="connsiteX117" fmla="*/ 4086 w 10000"/>
                <a:gd name="connsiteY117" fmla="*/ 9356 h 10000"/>
                <a:gd name="connsiteX118" fmla="*/ 4121 w 10000"/>
                <a:gd name="connsiteY118" fmla="*/ 9508 h 10000"/>
                <a:gd name="connsiteX119" fmla="*/ 4191 w 10000"/>
                <a:gd name="connsiteY119" fmla="*/ 9646 h 10000"/>
                <a:gd name="connsiteX120" fmla="*/ 4269 w 10000"/>
                <a:gd name="connsiteY120" fmla="*/ 9760 h 10000"/>
                <a:gd name="connsiteX121" fmla="*/ 4366 w 10000"/>
                <a:gd name="connsiteY121" fmla="*/ 9861 h 10000"/>
                <a:gd name="connsiteX122" fmla="*/ 4471 w 10000"/>
                <a:gd name="connsiteY122" fmla="*/ 9937 h 10000"/>
                <a:gd name="connsiteX123" fmla="*/ 4611 w 10000"/>
                <a:gd name="connsiteY123" fmla="*/ 9975 h 10000"/>
                <a:gd name="connsiteX124" fmla="*/ 4759 w 10000"/>
                <a:gd name="connsiteY124" fmla="*/ 10000 h 10000"/>
                <a:gd name="connsiteX125" fmla="*/ 4759 w 10000"/>
                <a:gd name="connsiteY125" fmla="*/ 10000 h 10000"/>
                <a:gd name="connsiteX126" fmla="*/ 4759 w 10000"/>
                <a:gd name="connsiteY126" fmla="*/ 10000 h 10000"/>
                <a:gd name="connsiteX127" fmla="*/ 4759 w 10000"/>
                <a:gd name="connsiteY127" fmla="*/ 10000 h 10000"/>
                <a:gd name="connsiteX128" fmla="*/ 4759 w 10000"/>
                <a:gd name="connsiteY128" fmla="*/ 10000 h 10000"/>
                <a:gd name="connsiteX129" fmla="*/ 4821 w 10000"/>
                <a:gd name="connsiteY129" fmla="*/ 10000 h 10000"/>
                <a:gd name="connsiteX130" fmla="*/ 4821 w 10000"/>
                <a:gd name="connsiteY130" fmla="*/ 10000 h 10000"/>
                <a:gd name="connsiteX131" fmla="*/ 5136 w 10000"/>
                <a:gd name="connsiteY131" fmla="*/ 9962 h 10000"/>
                <a:gd name="connsiteX132" fmla="*/ 5468 w 10000"/>
                <a:gd name="connsiteY132" fmla="*/ 9924 h 10000"/>
                <a:gd name="connsiteX133" fmla="*/ 6203 w 10000"/>
                <a:gd name="connsiteY133" fmla="*/ 9798 h 10000"/>
                <a:gd name="connsiteX134" fmla="*/ 6982 w 10000"/>
                <a:gd name="connsiteY134" fmla="*/ 9672 h 10000"/>
                <a:gd name="connsiteX135" fmla="*/ 7358 w 10000"/>
                <a:gd name="connsiteY135" fmla="*/ 9621 h 10000"/>
                <a:gd name="connsiteX136" fmla="*/ 7734 w 10000"/>
                <a:gd name="connsiteY136" fmla="*/ 9583 h 10000"/>
                <a:gd name="connsiteX137" fmla="*/ 7734 w 10000"/>
                <a:gd name="connsiteY137" fmla="*/ 9583 h 10000"/>
                <a:gd name="connsiteX138" fmla="*/ 7725 w 10000"/>
                <a:gd name="connsiteY138" fmla="*/ 9508 h 10000"/>
                <a:gd name="connsiteX139" fmla="*/ 7725 w 10000"/>
                <a:gd name="connsiteY139" fmla="*/ 9508 h 10000"/>
                <a:gd name="connsiteX140" fmla="*/ 7725 w 10000"/>
                <a:gd name="connsiteY140" fmla="*/ 9508 h 10000"/>
                <a:gd name="connsiteX141" fmla="*/ 7725 w 10000"/>
                <a:gd name="connsiteY141" fmla="*/ 9508 h 10000"/>
                <a:gd name="connsiteX142" fmla="*/ 7725 w 10000"/>
                <a:gd name="connsiteY142" fmla="*/ 9508 h 10000"/>
                <a:gd name="connsiteX143" fmla="*/ 7699 w 10000"/>
                <a:gd name="connsiteY143" fmla="*/ 9407 h 10000"/>
                <a:gd name="connsiteX144" fmla="*/ 7699 w 10000"/>
                <a:gd name="connsiteY144" fmla="*/ 9407 h 10000"/>
                <a:gd name="connsiteX145" fmla="*/ 7699 w 10000"/>
                <a:gd name="connsiteY145" fmla="*/ 9381 h 10000"/>
                <a:gd name="connsiteX146" fmla="*/ 7699 w 10000"/>
                <a:gd name="connsiteY146" fmla="*/ 9381 h 10000"/>
                <a:gd name="connsiteX147" fmla="*/ 7577 w 10000"/>
                <a:gd name="connsiteY147" fmla="*/ 8649 h 10000"/>
                <a:gd name="connsiteX148" fmla="*/ 7463 w 10000"/>
                <a:gd name="connsiteY148" fmla="*/ 7967 h 10000"/>
                <a:gd name="connsiteX149" fmla="*/ 7393 w 10000"/>
                <a:gd name="connsiteY149" fmla="*/ 7361 h 10000"/>
                <a:gd name="connsiteX150" fmla="*/ 7332 w 10000"/>
                <a:gd name="connsiteY150" fmla="*/ 6806 h 10000"/>
                <a:gd name="connsiteX151" fmla="*/ 7288 w 10000"/>
                <a:gd name="connsiteY151" fmla="*/ 6313 h 10000"/>
                <a:gd name="connsiteX152" fmla="*/ 7262 w 10000"/>
                <a:gd name="connsiteY152" fmla="*/ 5871 h 10000"/>
                <a:gd name="connsiteX153" fmla="*/ 7253 w 10000"/>
                <a:gd name="connsiteY153" fmla="*/ 5480 h 10000"/>
                <a:gd name="connsiteX154" fmla="*/ 7279 w 10000"/>
                <a:gd name="connsiteY154" fmla="*/ 5139 h 10000"/>
                <a:gd name="connsiteX155" fmla="*/ 7297 w 10000"/>
                <a:gd name="connsiteY155" fmla="*/ 4836 h 10000"/>
                <a:gd name="connsiteX156" fmla="*/ 7340 w 10000"/>
                <a:gd name="connsiteY156" fmla="*/ 4583 h 10000"/>
                <a:gd name="connsiteX157" fmla="*/ 7402 w 10000"/>
                <a:gd name="connsiteY157" fmla="*/ 4394 h 10000"/>
                <a:gd name="connsiteX158" fmla="*/ 7437 w 10000"/>
                <a:gd name="connsiteY158" fmla="*/ 4293 h 10000"/>
                <a:gd name="connsiteX159" fmla="*/ 7463 w 10000"/>
                <a:gd name="connsiteY159" fmla="*/ 4217 h 10000"/>
                <a:gd name="connsiteX160" fmla="*/ 7507 w 10000"/>
                <a:gd name="connsiteY160" fmla="*/ 4154 h 10000"/>
                <a:gd name="connsiteX161" fmla="*/ 7550 w 10000"/>
                <a:gd name="connsiteY161" fmla="*/ 4104 h 10000"/>
                <a:gd name="connsiteX162" fmla="*/ 7594 w 10000"/>
                <a:gd name="connsiteY162" fmla="*/ 4053 h 10000"/>
                <a:gd name="connsiteX163" fmla="*/ 7647 w 10000"/>
                <a:gd name="connsiteY163" fmla="*/ 4003 h 10000"/>
                <a:gd name="connsiteX164" fmla="*/ 7699 w 10000"/>
                <a:gd name="connsiteY164" fmla="*/ 3990 h 10000"/>
                <a:gd name="connsiteX165" fmla="*/ 7752 w 10000"/>
                <a:gd name="connsiteY165" fmla="*/ 3965 h 10000"/>
                <a:gd name="connsiteX166" fmla="*/ 7857 w 10000"/>
                <a:gd name="connsiteY166" fmla="*/ 3939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857 w 10000"/>
                <a:gd name="connsiteY173" fmla="*/ 3939 h 10000"/>
                <a:gd name="connsiteX174" fmla="*/ 7927 w 10000"/>
                <a:gd name="connsiteY174" fmla="*/ 3939 h 10000"/>
                <a:gd name="connsiteX175" fmla="*/ 7997 w 10000"/>
                <a:gd name="connsiteY175" fmla="*/ 3965 h 10000"/>
                <a:gd name="connsiteX176" fmla="*/ 8136 w 10000"/>
                <a:gd name="connsiteY176" fmla="*/ 4028 h 10000"/>
                <a:gd name="connsiteX177" fmla="*/ 8294 w 10000"/>
                <a:gd name="connsiteY177" fmla="*/ 4116 h 10000"/>
                <a:gd name="connsiteX178" fmla="*/ 8443 w 10000"/>
                <a:gd name="connsiteY178" fmla="*/ 4242 h 10000"/>
                <a:gd name="connsiteX179" fmla="*/ 8443 w 10000"/>
                <a:gd name="connsiteY179" fmla="*/ 4242 h 10000"/>
                <a:gd name="connsiteX180" fmla="*/ 8451 w 10000"/>
                <a:gd name="connsiteY180" fmla="*/ 4242 h 10000"/>
                <a:gd name="connsiteX181" fmla="*/ 8451 w 10000"/>
                <a:gd name="connsiteY181" fmla="*/ 4242 h 10000"/>
                <a:gd name="connsiteX182" fmla="*/ 8836 w 10000"/>
                <a:gd name="connsiteY182" fmla="*/ 4545 h 10000"/>
                <a:gd name="connsiteX183" fmla="*/ 8976 w 10000"/>
                <a:gd name="connsiteY183" fmla="*/ 4646 h 10000"/>
                <a:gd name="connsiteX184" fmla="*/ 9099 w 10000"/>
                <a:gd name="connsiteY184" fmla="*/ 4722 h 10000"/>
                <a:gd name="connsiteX185" fmla="*/ 9204 w 10000"/>
                <a:gd name="connsiteY185" fmla="*/ 4785 h 10000"/>
                <a:gd name="connsiteX186" fmla="*/ 9300 w 10000"/>
                <a:gd name="connsiteY186" fmla="*/ 4823 h 10000"/>
                <a:gd name="connsiteX187" fmla="*/ 9388 w 10000"/>
                <a:gd name="connsiteY187" fmla="*/ 4848 h 10000"/>
                <a:gd name="connsiteX188" fmla="*/ 9466 w 10000"/>
                <a:gd name="connsiteY188" fmla="*/ 4848 h 10000"/>
                <a:gd name="connsiteX189" fmla="*/ 9466 w 10000"/>
                <a:gd name="connsiteY189" fmla="*/ 4848 h 10000"/>
                <a:gd name="connsiteX190" fmla="*/ 9484 w 10000"/>
                <a:gd name="connsiteY190" fmla="*/ 4848 h 10000"/>
                <a:gd name="connsiteX191" fmla="*/ 9484 w 10000"/>
                <a:gd name="connsiteY191" fmla="*/ 4848 h 10000"/>
                <a:gd name="connsiteX192" fmla="*/ 9484 w 10000"/>
                <a:gd name="connsiteY192" fmla="*/ 4848 h 10000"/>
                <a:gd name="connsiteX193" fmla="*/ 9484 w 10000"/>
                <a:gd name="connsiteY193" fmla="*/ 4848 h 10000"/>
                <a:gd name="connsiteX194" fmla="*/ 9580 w 10000"/>
                <a:gd name="connsiteY194" fmla="*/ 4836 h 10000"/>
                <a:gd name="connsiteX195" fmla="*/ 9668 w 10000"/>
                <a:gd name="connsiteY195" fmla="*/ 4798 h 10000"/>
                <a:gd name="connsiteX196" fmla="*/ 9738 w 10000"/>
                <a:gd name="connsiteY196" fmla="*/ 4747 h 10000"/>
                <a:gd name="connsiteX197" fmla="*/ 9799 w 10000"/>
                <a:gd name="connsiteY197" fmla="*/ 4659 h 10000"/>
                <a:gd name="connsiteX198" fmla="*/ 9799 w 10000"/>
                <a:gd name="connsiteY198" fmla="*/ 4659 h 10000"/>
                <a:gd name="connsiteX199" fmla="*/ 9799 w 10000"/>
                <a:gd name="connsiteY199" fmla="*/ 4659 h 10000"/>
                <a:gd name="connsiteX200" fmla="*/ 9799 w 10000"/>
                <a:gd name="connsiteY200" fmla="*/ 4659 h 10000"/>
                <a:gd name="connsiteX201" fmla="*/ 9799 w 10000"/>
                <a:gd name="connsiteY201" fmla="*/ 4659 h 10000"/>
                <a:gd name="connsiteX202" fmla="*/ 9799 w 10000"/>
                <a:gd name="connsiteY202" fmla="*/ 4659 h 10000"/>
                <a:gd name="connsiteX203" fmla="*/ 9816 w 10000"/>
                <a:gd name="connsiteY203" fmla="*/ 4659 h 10000"/>
                <a:gd name="connsiteX204" fmla="*/ 9816 w 10000"/>
                <a:gd name="connsiteY204" fmla="*/ 4659 h 10000"/>
                <a:gd name="connsiteX205" fmla="*/ 9816 w 10000"/>
                <a:gd name="connsiteY205" fmla="*/ 4659 h 10000"/>
                <a:gd name="connsiteX206" fmla="*/ 9816 w 10000"/>
                <a:gd name="connsiteY206" fmla="*/ 4659 h 10000"/>
                <a:gd name="connsiteX207" fmla="*/ 9816 w 10000"/>
                <a:gd name="connsiteY207" fmla="*/ 4646 h 10000"/>
                <a:gd name="connsiteX208" fmla="*/ 9816 w 10000"/>
                <a:gd name="connsiteY208" fmla="*/ 4646 h 10000"/>
                <a:gd name="connsiteX209" fmla="*/ 9816 w 10000"/>
                <a:gd name="connsiteY209" fmla="*/ 4646 h 10000"/>
                <a:gd name="connsiteX210" fmla="*/ 9816 w 10000"/>
                <a:gd name="connsiteY210" fmla="*/ 4646 h 10000"/>
                <a:gd name="connsiteX211" fmla="*/ 9816 w 10000"/>
                <a:gd name="connsiteY211" fmla="*/ 4646 h 10000"/>
                <a:gd name="connsiteX212" fmla="*/ 9816 w 10000"/>
                <a:gd name="connsiteY212" fmla="*/ 4646 h 10000"/>
                <a:gd name="connsiteX213" fmla="*/ 9816 w 10000"/>
                <a:gd name="connsiteY213" fmla="*/ 4646 h 10000"/>
                <a:gd name="connsiteX214" fmla="*/ 9816 w 10000"/>
                <a:gd name="connsiteY214" fmla="*/ 4646 h 10000"/>
                <a:gd name="connsiteX215" fmla="*/ 9816 w 10000"/>
                <a:gd name="connsiteY215" fmla="*/ 4646 h 10000"/>
                <a:gd name="connsiteX216" fmla="*/ 9816 w 10000"/>
                <a:gd name="connsiteY216" fmla="*/ 4646 h 10000"/>
                <a:gd name="connsiteX217" fmla="*/ 9843 w 10000"/>
                <a:gd name="connsiteY217" fmla="*/ 4583 h 10000"/>
                <a:gd name="connsiteX218" fmla="*/ 9886 w 10000"/>
                <a:gd name="connsiteY218" fmla="*/ 4495 h 10000"/>
                <a:gd name="connsiteX219" fmla="*/ 9921 w 10000"/>
                <a:gd name="connsiteY219" fmla="*/ 4369 h 10000"/>
                <a:gd name="connsiteX220" fmla="*/ 9948 w 10000"/>
                <a:gd name="connsiteY220" fmla="*/ 4217 h 10000"/>
                <a:gd name="connsiteX221" fmla="*/ 9983 w 10000"/>
                <a:gd name="connsiteY221" fmla="*/ 4040 h 10000"/>
                <a:gd name="connsiteX222" fmla="*/ 10000 w 10000"/>
                <a:gd name="connsiteY222" fmla="*/ 3851 h 10000"/>
                <a:gd name="connsiteX223" fmla="*/ 10000 w 10000"/>
                <a:gd name="connsiteY223" fmla="*/ 3649 h 10000"/>
                <a:gd name="connsiteX224" fmla="*/ 10000 w 10000"/>
                <a:gd name="connsiteY224" fmla="*/ 3460 h 10000"/>
                <a:gd name="connsiteX225" fmla="*/ 9983 w 10000"/>
                <a:gd name="connsiteY225" fmla="*/ 3258 h 10000"/>
                <a:gd name="connsiteX226" fmla="*/ 9939 w 10000"/>
                <a:gd name="connsiteY226" fmla="*/ 3068 h 10000"/>
                <a:gd name="connsiteX227" fmla="*/ 9886 w 10000"/>
                <a:gd name="connsiteY227" fmla="*/ 2904 h 10000"/>
                <a:gd name="connsiteX228" fmla="*/ 9843 w 10000"/>
                <a:gd name="connsiteY228" fmla="*/ 2816 h 10000"/>
                <a:gd name="connsiteX229" fmla="*/ 9799 w 10000"/>
                <a:gd name="connsiteY229" fmla="*/ 2753 h 10000"/>
                <a:gd name="connsiteX230" fmla="*/ 9755 w 10000"/>
                <a:gd name="connsiteY230" fmla="*/ 2677 h 10000"/>
                <a:gd name="connsiteX231" fmla="*/ 9694 w 10000"/>
                <a:gd name="connsiteY231" fmla="*/ 2614 h 10000"/>
                <a:gd name="connsiteX232" fmla="*/ 9633 w 10000"/>
                <a:gd name="connsiteY232" fmla="*/ 2551 h 10000"/>
                <a:gd name="connsiteX233" fmla="*/ 9571 w 10000"/>
                <a:gd name="connsiteY233" fmla="*/ 2500 h 10000"/>
                <a:gd name="connsiteX234" fmla="*/ 9484 w 10000"/>
                <a:gd name="connsiteY234" fmla="*/ 2475 h 10000"/>
                <a:gd name="connsiteX235" fmla="*/ 9396 w 10000"/>
                <a:gd name="connsiteY235" fmla="*/ 2449 h 10000"/>
                <a:gd name="connsiteX236" fmla="*/ 9300 w 10000"/>
                <a:gd name="connsiteY236" fmla="*/ 2424 h 10000"/>
                <a:gd name="connsiteX237" fmla="*/ 9195 w 10000"/>
                <a:gd name="connsiteY237" fmla="*/ 2424 h 10000"/>
                <a:gd name="connsiteX238" fmla="*/ 9195 w 10000"/>
                <a:gd name="connsiteY238" fmla="*/ 2424 h 10000"/>
                <a:gd name="connsiteX239" fmla="*/ 9195 w 10000"/>
                <a:gd name="connsiteY239" fmla="*/ 2424 h 10000"/>
                <a:gd name="connsiteX240" fmla="*/ 9195 w 10000"/>
                <a:gd name="connsiteY240" fmla="*/ 2424 h 10000"/>
                <a:gd name="connsiteX241" fmla="*/ 9195 w 10000"/>
                <a:gd name="connsiteY241" fmla="*/ 2424 h 10000"/>
                <a:gd name="connsiteX242" fmla="*/ 9195 w 10000"/>
                <a:gd name="connsiteY242" fmla="*/ 2424 h 10000"/>
                <a:gd name="connsiteX243" fmla="*/ 9081 w 10000"/>
                <a:gd name="connsiteY243" fmla="*/ 2424 h 10000"/>
                <a:gd name="connsiteX244" fmla="*/ 8941 w 10000"/>
                <a:gd name="connsiteY244" fmla="*/ 2462 h 10000"/>
                <a:gd name="connsiteX245" fmla="*/ 8801 w 10000"/>
                <a:gd name="connsiteY245" fmla="*/ 2487 h 10000"/>
                <a:gd name="connsiteX246" fmla="*/ 8644 w 10000"/>
                <a:gd name="connsiteY246" fmla="*/ 2551 h 10000"/>
                <a:gd name="connsiteX247" fmla="*/ 8644 w 10000"/>
                <a:gd name="connsiteY247" fmla="*/ 2551 h 10000"/>
                <a:gd name="connsiteX248" fmla="*/ 8635 w 10000"/>
                <a:gd name="connsiteY248" fmla="*/ 2551 h 10000"/>
                <a:gd name="connsiteX249" fmla="*/ 8635 w 10000"/>
                <a:gd name="connsiteY249" fmla="*/ 2551 h 10000"/>
                <a:gd name="connsiteX250" fmla="*/ 8626 w 10000"/>
                <a:gd name="connsiteY250" fmla="*/ 2551 h 10000"/>
                <a:gd name="connsiteX251" fmla="*/ 8626 w 10000"/>
                <a:gd name="connsiteY251" fmla="*/ 2551 h 10000"/>
                <a:gd name="connsiteX252" fmla="*/ 8443 w 10000"/>
                <a:gd name="connsiteY252" fmla="*/ 2614 h 10000"/>
                <a:gd name="connsiteX253" fmla="*/ 8276 w 10000"/>
                <a:gd name="connsiteY253" fmla="*/ 2664 h 10000"/>
                <a:gd name="connsiteX254" fmla="*/ 8110 w 10000"/>
                <a:gd name="connsiteY254" fmla="*/ 2689 h 10000"/>
                <a:gd name="connsiteX255" fmla="*/ 7979 w 10000"/>
                <a:gd name="connsiteY255" fmla="*/ 2689 h 10000"/>
                <a:gd name="connsiteX256" fmla="*/ 7979 w 10000"/>
                <a:gd name="connsiteY256" fmla="*/ 2689 h 10000"/>
                <a:gd name="connsiteX257" fmla="*/ 7979 w 10000"/>
                <a:gd name="connsiteY257" fmla="*/ 2689 h 10000"/>
                <a:gd name="connsiteX258" fmla="*/ 7979 w 10000"/>
                <a:gd name="connsiteY258" fmla="*/ 2689 h 10000"/>
                <a:gd name="connsiteX259" fmla="*/ 7979 w 10000"/>
                <a:gd name="connsiteY259" fmla="*/ 2689 h 10000"/>
                <a:gd name="connsiteX260" fmla="*/ 7979 w 10000"/>
                <a:gd name="connsiteY260" fmla="*/ 2689 h 10000"/>
                <a:gd name="connsiteX261" fmla="*/ 7979 w 10000"/>
                <a:gd name="connsiteY261" fmla="*/ 2689 h 10000"/>
                <a:gd name="connsiteX262" fmla="*/ 7979 w 10000"/>
                <a:gd name="connsiteY262" fmla="*/ 2689 h 10000"/>
                <a:gd name="connsiteX263" fmla="*/ 7848 w 10000"/>
                <a:gd name="connsiteY263" fmla="*/ 2689 h 10000"/>
                <a:gd name="connsiteX264" fmla="*/ 7743 w 10000"/>
                <a:gd name="connsiteY264" fmla="*/ 2677 h 10000"/>
                <a:gd name="connsiteX265" fmla="*/ 7638 w 10000"/>
                <a:gd name="connsiteY265" fmla="*/ 2626 h 10000"/>
                <a:gd name="connsiteX266" fmla="*/ 7542 w 10000"/>
                <a:gd name="connsiteY266" fmla="*/ 2601 h 10000"/>
                <a:gd name="connsiteX267" fmla="*/ 7454 w 10000"/>
                <a:gd name="connsiteY267" fmla="*/ 2538 h 10000"/>
                <a:gd name="connsiteX268" fmla="*/ 7375 w 10000"/>
                <a:gd name="connsiteY268" fmla="*/ 2475 h 10000"/>
                <a:gd name="connsiteX269" fmla="*/ 7297 w 10000"/>
                <a:gd name="connsiteY269" fmla="*/ 2399 h 10000"/>
                <a:gd name="connsiteX270" fmla="*/ 7235 w 10000"/>
                <a:gd name="connsiteY270" fmla="*/ 2323 h 10000"/>
                <a:gd name="connsiteX271" fmla="*/ 7174 w 10000"/>
                <a:gd name="connsiteY271" fmla="*/ 2235 h 10000"/>
                <a:gd name="connsiteX272" fmla="*/ 7113 w 10000"/>
                <a:gd name="connsiteY272" fmla="*/ 2134 h 10000"/>
                <a:gd name="connsiteX273" fmla="*/ 7008 w 10000"/>
                <a:gd name="connsiteY273" fmla="*/ 1944 h 10000"/>
                <a:gd name="connsiteX274" fmla="*/ 6929 w 10000"/>
                <a:gd name="connsiteY274" fmla="*/ 1730 h 10000"/>
                <a:gd name="connsiteX275" fmla="*/ 6850 w 10000"/>
                <a:gd name="connsiteY275" fmla="*/ 1515 h 10000"/>
                <a:gd name="connsiteX276" fmla="*/ 6850 w 10000"/>
                <a:gd name="connsiteY276" fmla="*/ 1515 h 10000"/>
                <a:gd name="connsiteX277" fmla="*/ 6842 w 10000"/>
                <a:gd name="connsiteY277" fmla="*/ 1490 h 10000"/>
                <a:gd name="connsiteX278" fmla="*/ 6842 w 10000"/>
                <a:gd name="connsiteY278" fmla="*/ 1490 h 10000"/>
                <a:gd name="connsiteX279" fmla="*/ 6842 w 10000"/>
                <a:gd name="connsiteY279" fmla="*/ 1477 h 10000"/>
                <a:gd name="connsiteX280" fmla="*/ 6842 w 10000"/>
                <a:gd name="connsiteY280" fmla="*/ 1477 h 10000"/>
                <a:gd name="connsiteX281" fmla="*/ 6842 w 10000"/>
                <a:gd name="connsiteY281" fmla="*/ 1477 h 10000"/>
                <a:gd name="connsiteX282" fmla="*/ 6798 w 10000"/>
                <a:gd name="connsiteY282" fmla="*/ 1338 h 10000"/>
                <a:gd name="connsiteX283" fmla="*/ 6780 w 10000"/>
                <a:gd name="connsiteY283" fmla="*/ 1162 h 10000"/>
                <a:gd name="connsiteX284" fmla="*/ 6754 w 10000"/>
                <a:gd name="connsiteY284" fmla="*/ 947 h 10000"/>
                <a:gd name="connsiteX285" fmla="*/ 6754 w 10000"/>
                <a:gd name="connsiteY285" fmla="*/ 720 h 10000"/>
                <a:gd name="connsiteX286" fmla="*/ 6754 w 10000"/>
                <a:gd name="connsiteY286" fmla="*/ 720 h 10000"/>
                <a:gd name="connsiteX287" fmla="*/ 6763 w 10000"/>
                <a:gd name="connsiteY287" fmla="*/ 366 h 10000"/>
                <a:gd name="connsiteX288" fmla="*/ 6789 w 10000"/>
                <a:gd name="connsiteY288"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167 w 10000"/>
                <a:gd name="connsiteY58" fmla="*/ 6212 h 10000"/>
                <a:gd name="connsiteX59" fmla="*/ 3167 w 10000"/>
                <a:gd name="connsiteY59" fmla="*/ 6212 h 10000"/>
                <a:gd name="connsiteX60" fmla="*/ 3176 w 10000"/>
                <a:gd name="connsiteY60" fmla="*/ 6212 h 10000"/>
                <a:gd name="connsiteX61" fmla="*/ 3176 w 10000"/>
                <a:gd name="connsiteY61" fmla="*/ 6212 h 10000"/>
                <a:gd name="connsiteX62" fmla="*/ 3176 w 10000"/>
                <a:gd name="connsiteY62" fmla="*/ 6212 h 10000"/>
                <a:gd name="connsiteX63" fmla="*/ 3342 w 10000"/>
                <a:gd name="connsiteY63" fmla="*/ 6162 h 10000"/>
                <a:gd name="connsiteX64" fmla="*/ 3473 w 10000"/>
                <a:gd name="connsiteY64" fmla="*/ 6136 h 10000"/>
                <a:gd name="connsiteX65" fmla="*/ 3613 w 10000"/>
                <a:gd name="connsiteY65" fmla="*/ 6124 h 10000"/>
                <a:gd name="connsiteX66" fmla="*/ 3736 w 10000"/>
                <a:gd name="connsiteY66" fmla="*/ 6124 h 10000"/>
                <a:gd name="connsiteX67" fmla="*/ 3736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736 w 10000"/>
                <a:gd name="connsiteY72" fmla="*/ 6124 h 10000"/>
                <a:gd name="connsiteX73" fmla="*/ 3841 w 10000"/>
                <a:gd name="connsiteY73" fmla="*/ 6124 h 10000"/>
                <a:gd name="connsiteX74" fmla="*/ 3937 w 10000"/>
                <a:gd name="connsiteY74" fmla="*/ 6136 h 10000"/>
                <a:gd name="connsiteX75" fmla="*/ 4016 w 10000"/>
                <a:gd name="connsiteY75" fmla="*/ 6187 h 10000"/>
                <a:gd name="connsiteX76" fmla="*/ 4086 w 10000"/>
                <a:gd name="connsiteY76" fmla="*/ 6225 h 10000"/>
                <a:gd name="connsiteX77" fmla="*/ 4147 w 10000"/>
                <a:gd name="connsiteY77" fmla="*/ 6275 h 10000"/>
                <a:gd name="connsiteX78" fmla="*/ 4191 w 10000"/>
                <a:gd name="connsiteY78" fmla="*/ 6351 h 10000"/>
                <a:gd name="connsiteX79" fmla="*/ 4217 w 10000"/>
                <a:gd name="connsiteY79" fmla="*/ 6427 h 10000"/>
                <a:gd name="connsiteX80" fmla="*/ 4252 w 10000"/>
                <a:gd name="connsiteY80" fmla="*/ 6515 h 10000"/>
                <a:gd name="connsiteX81" fmla="*/ 4261 w 10000"/>
                <a:gd name="connsiteY81" fmla="*/ 6616 h 10000"/>
                <a:gd name="connsiteX82" fmla="*/ 4269 w 10000"/>
                <a:gd name="connsiteY82" fmla="*/ 6717 h 10000"/>
                <a:gd name="connsiteX83" fmla="*/ 4269 w 10000"/>
                <a:gd name="connsiteY83" fmla="*/ 6843 h 10000"/>
                <a:gd name="connsiteX84" fmla="*/ 4261 w 10000"/>
                <a:gd name="connsiteY84" fmla="*/ 6957 h 10000"/>
                <a:gd name="connsiteX85" fmla="*/ 4217 w 10000"/>
                <a:gd name="connsiteY85" fmla="*/ 7235 h 10000"/>
                <a:gd name="connsiteX86" fmla="*/ 4164 w 10000"/>
                <a:gd name="connsiteY86" fmla="*/ 7551 h 10000"/>
                <a:gd name="connsiteX87" fmla="*/ 4164 w 10000"/>
                <a:gd name="connsiteY87" fmla="*/ 7551 h 10000"/>
                <a:gd name="connsiteX88" fmla="*/ 4156 w 10000"/>
                <a:gd name="connsiteY88" fmla="*/ 7551 h 10000"/>
                <a:gd name="connsiteX89" fmla="*/ 4156 w 10000"/>
                <a:gd name="connsiteY89" fmla="*/ 7551 h 10000"/>
                <a:gd name="connsiteX90" fmla="*/ 4156 w 10000"/>
                <a:gd name="connsiteY90" fmla="*/ 7563 h 10000"/>
                <a:gd name="connsiteX91" fmla="*/ 4156 w 10000"/>
                <a:gd name="connsiteY91" fmla="*/ 7563 h 10000"/>
                <a:gd name="connsiteX92" fmla="*/ 4156 w 10000"/>
                <a:gd name="connsiteY92" fmla="*/ 7563 h 10000"/>
                <a:gd name="connsiteX93" fmla="*/ 4156 w 10000"/>
                <a:gd name="connsiteY93" fmla="*/ 7563 h 10000"/>
                <a:gd name="connsiteX94" fmla="*/ 4156 w 10000"/>
                <a:gd name="connsiteY94" fmla="*/ 7576 h 10000"/>
                <a:gd name="connsiteX95" fmla="*/ 4156 w 10000"/>
                <a:gd name="connsiteY95" fmla="*/ 7576 h 10000"/>
                <a:gd name="connsiteX96" fmla="*/ 4156 w 10000"/>
                <a:gd name="connsiteY96" fmla="*/ 7576 h 10000"/>
                <a:gd name="connsiteX97" fmla="*/ 4156 w 10000"/>
                <a:gd name="connsiteY97" fmla="*/ 7576 h 10000"/>
                <a:gd name="connsiteX98" fmla="*/ 4156 w 10000"/>
                <a:gd name="connsiteY98" fmla="*/ 7588 h 10000"/>
                <a:gd name="connsiteX99" fmla="*/ 4156 w 10000"/>
                <a:gd name="connsiteY99" fmla="*/ 7588 h 10000"/>
                <a:gd name="connsiteX100" fmla="*/ 4156 w 10000"/>
                <a:gd name="connsiteY100" fmla="*/ 7588 h 10000"/>
                <a:gd name="connsiteX101" fmla="*/ 4156 w 10000"/>
                <a:gd name="connsiteY101" fmla="*/ 7588 h 10000"/>
                <a:gd name="connsiteX102" fmla="*/ 4147 w 10000"/>
                <a:gd name="connsiteY102" fmla="*/ 7601 h 10000"/>
                <a:gd name="connsiteX103" fmla="*/ 4147 w 10000"/>
                <a:gd name="connsiteY103" fmla="*/ 7601 h 10000"/>
                <a:gd name="connsiteX104" fmla="*/ 4147 w 10000"/>
                <a:gd name="connsiteY104" fmla="*/ 7601 h 10000"/>
                <a:gd name="connsiteX105" fmla="*/ 4147 w 10000"/>
                <a:gd name="connsiteY105" fmla="*/ 7601 h 10000"/>
                <a:gd name="connsiteX106" fmla="*/ 4147 w 10000"/>
                <a:gd name="connsiteY106" fmla="*/ 7601 h 10000"/>
                <a:gd name="connsiteX107" fmla="*/ 4147 w 10000"/>
                <a:gd name="connsiteY107" fmla="*/ 7601 h 10000"/>
                <a:gd name="connsiteX108" fmla="*/ 4103 w 10000"/>
                <a:gd name="connsiteY108" fmla="*/ 7803 h 10000"/>
                <a:gd name="connsiteX109" fmla="*/ 4068 w 10000"/>
                <a:gd name="connsiteY109" fmla="*/ 8005 h 10000"/>
                <a:gd name="connsiteX110" fmla="*/ 4051 w 10000"/>
                <a:gd name="connsiteY110" fmla="*/ 8207 h 10000"/>
                <a:gd name="connsiteX111" fmla="*/ 4024 w 10000"/>
                <a:gd name="connsiteY111" fmla="*/ 8422 h 10000"/>
                <a:gd name="connsiteX112" fmla="*/ 4016 w 10000"/>
                <a:gd name="connsiteY112" fmla="*/ 8611 h 10000"/>
                <a:gd name="connsiteX113" fmla="*/ 4016 w 10000"/>
                <a:gd name="connsiteY113" fmla="*/ 8813 h 10000"/>
                <a:gd name="connsiteX114" fmla="*/ 4024 w 10000"/>
                <a:gd name="connsiteY114" fmla="*/ 9003 h 10000"/>
                <a:gd name="connsiteX115" fmla="*/ 4051 w 10000"/>
                <a:gd name="connsiteY115" fmla="*/ 9179 h 10000"/>
                <a:gd name="connsiteX116" fmla="*/ 4086 w 10000"/>
                <a:gd name="connsiteY116" fmla="*/ 9356 h 10000"/>
                <a:gd name="connsiteX117" fmla="*/ 4121 w 10000"/>
                <a:gd name="connsiteY117" fmla="*/ 9508 h 10000"/>
                <a:gd name="connsiteX118" fmla="*/ 4191 w 10000"/>
                <a:gd name="connsiteY118" fmla="*/ 9646 h 10000"/>
                <a:gd name="connsiteX119" fmla="*/ 4269 w 10000"/>
                <a:gd name="connsiteY119" fmla="*/ 9760 h 10000"/>
                <a:gd name="connsiteX120" fmla="*/ 4366 w 10000"/>
                <a:gd name="connsiteY120" fmla="*/ 9861 h 10000"/>
                <a:gd name="connsiteX121" fmla="*/ 4471 w 10000"/>
                <a:gd name="connsiteY121" fmla="*/ 9937 h 10000"/>
                <a:gd name="connsiteX122" fmla="*/ 4611 w 10000"/>
                <a:gd name="connsiteY122" fmla="*/ 9975 h 10000"/>
                <a:gd name="connsiteX123" fmla="*/ 4759 w 10000"/>
                <a:gd name="connsiteY123" fmla="*/ 10000 h 10000"/>
                <a:gd name="connsiteX124" fmla="*/ 4759 w 10000"/>
                <a:gd name="connsiteY124" fmla="*/ 10000 h 10000"/>
                <a:gd name="connsiteX125" fmla="*/ 4759 w 10000"/>
                <a:gd name="connsiteY125" fmla="*/ 10000 h 10000"/>
                <a:gd name="connsiteX126" fmla="*/ 4759 w 10000"/>
                <a:gd name="connsiteY126" fmla="*/ 10000 h 10000"/>
                <a:gd name="connsiteX127" fmla="*/ 4759 w 10000"/>
                <a:gd name="connsiteY127" fmla="*/ 10000 h 10000"/>
                <a:gd name="connsiteX128" fmla="*/ 4821 w 10000"/>
                <a:gd name="connsiteY128" fmla="*/ 10000 h 10000"/>
                <a:gd name="connsiteX129" fmla="*/ 4821 w 10000"/>
                <a:gd name="connsiteY129" fmla="*/ 10000 h 10000"/>
                <a:gd name="connsiteX130" fmla="*/ 5136 w 10000"/>
                <a:gd name="connsiteY130" fmla="*/ 9962 h 10000"/>
                <a:gd name="connsiteX131" fmla="*/ 5468 w 10000"/>
                <a:gd name="connsiteY131" fmla="*/ 9924 h 10000"/>
                <a:gd name="connsiteX132" fmla="*/ 6203 w 10000"/>
                <a:gd name="connsiteY132" fmla="*/ 9798 h 10000"/>
                <a:gd name="connsiteX133" fmla="*/ 6982 w 10000"/>
                <a:gd name="connsiteY133" fmla="*/ 9672 h 10000"/>
                <a:gd name="connsiteX134" fmla="*/ 7358 w 10000"/>
                <a:gd name="connsiteY134" fmla="*/ 9621 h 10000"/>
                <a:gd name="connsiteX135" fmla="*/ 7734 w 10000"/>
                <a:gd name="connsiteY135" fmla="*/ 9583 h 10000"/>
                <a:gd name="connsiteX136" fmla="*/ 7734 w 10000"/>
                <a:gd name="connsiteY136" fmla="*/ 9583 h 10000"/>
                <a:gd name="connsiteX137" fmla="*/ 7725 w 10000"/>
                <a:gd name="connsiteY137" fmla="*/ 9508 h 10000"/>
                <a:gd name="connsiteX138" fmla="*/ 7725 w 10000"/>
                <a:gd name="connsiteY138" fmla="*/ 9508 h 10000"/>
                <a:gd name="connsiteX139" fmla="*/ 7725 w 10000"/>
                <a:gd name="connsiteY139" fmla="*/ 9508 h 10000"/>
                <a:gd name="connsiteX140" fmla="*/ 7725 w 10000"/>
                <a:gd name="connsiteY140" fmla="*/ 9508 h 10000"/>
                <a:gd name="connsiteX141" fmla="*/ 7725 w 10000"/>
                <a:gd name="connsiteY141" fmla="*/ 9508 h 10000"/>
                <a:gd name="connsiteX142" fmla="*/ 7699 w 10000"/>
                <a:gd name="connsiteY142" fmla="*/ 9407 h 10000"/>
                <a:gd name="connsiteX143" fmla="*/ 7699 w 10000"/>
                <a:gd name="connsiteY143" fmla="*/ 9407 h 10000"/>
                <a:gd name="connsiteX144" fmla="*/ 7699 w 10000"/>
                <a:gd name="connsiteY144" fmla="*/ 9381 h 10000"/>
                <a:gd name="connsiteX145" fmla="*/ 7699 w 10000"/>
                <a:gd name="connsiteY145" fmla="*/ 9381 h 10000"/>
                <a:gd name="connsiteX146" fmla="*/ 7577 w 10000"/>
                <a:gd name="connsiteY146" fmla="*/ 8649 h 10000"/>
                <a:gd name="connsiteX147" fmla="*/ 7463 w 10000"/>
                <a:gd name="connsiteY147" fmla="*/ 7967 h 10000"/>
                <a:gd name="connsiteX148" fmla="*/ 7393 w 10000"/>
                <a:gd name="connsiteY148" fmla="*/ 7361 h 10000"/>
                <a:gd name="connsiteX149" fmla="*/ 7332 w 10000"/>
                <a:gd name="connsiteY149" fmla="*/ 6806 h 10000"/>
                <a:gd name="connsiteX150" fmla="*/ 7288 w 10000"/>
                <a:gd name="connsiteY150" fmla="*/ 6313 h 10000"/>
                <a:gd name="connsiteX151" fmla="*/ 7262 w 10000"/>
                <a:gd name="connsiteY151" fmla="*/ 5871 h 10000"/>
                <a:gd name="connsiteX152" fmla="*/ 7253 w 10000"/>
                <a:gd name="connsiteY152" fmla="*/ 5480 h 10000"/>
                <a:gd name="connsiteX153" fmla="*/ 7279 w 10000"/>
                <a:gd name="connsiteY153" fmla="*/ 5139 h 10000"/>
                <a:gd name="connsiteX154" fmla="*/ 7297 w 10000"/>
                <a:gd name="connsiteY154" fmla="*/ 4836 h 10000"/>
                <a:gd name="connsiteX155" fmla="*/ 7340 w 10000"/>
                <a:gd name="connsiteY155" fmla="*/ 4583 h 10000"/>
                <a:gd name="connsiteX156" fmla="*/ 7402 w 10000"/>
                <a:gd name="connsiteY156" fmla="*/ 4394 h 10000"/>
                <a:gd name="connsiteX157" fmla="*/ 7437 w 10000"/>
                <a:gd name="connsiteY157" fmla="*/ 4293 h 10000"/>
                <a:gd name="connsiteX158" fmla="*/ 7463 w 10000"/>
                <a:gd name="connsiteY158" fmla="*/ 4217 h 10000"/>
                <a:gd name="connsiteX159" fmla="*/ 7507 w 10000"/>
                <a:gd name="connsiteY159" fmla="*/ 4154 h 10000"/>
                <a:gd name="connsiteX160" fmla="*/ 7550 w 10000"/>
                <a:gd name="connsiteY160" fmla="*/ 4104 h 10000"/>
                <a:gd name="connsiteX161" fmla="*/ 7594 w 10000"/>
                <a:gd name="connsiteY161" fmla="*/ 4053 h 10000"/>
                <a:gd name="connsiteX162" fmla="*/ 7647 w 10000"/>
                <a:gd name="connsiteY162" fmla="*/ 4003 h 10000"/>
                <a:gd name="connsiteX163" fmla="*/ 7699 w 10000"/>
                <a:gd name="connsiteY163" fmla="*/ 3990 h 10000"/>
                <a:gd name="connsiteX164" fmla="*/ 7752 w 10000"/>
                <a:gd name="connsiteY164" fmla="*/ 3965 h 10000"/>
                <a:gd name="connsiteX165" fmla="*/ 7857 w 10000"/>
                <a:gd name="connsiteY165" fmla="*/ 3939 h 10000"/>
                <a:gd name="connsiteX166" fmla="*/ 7857 w 10000"/>
                <a:gd name="connsiteY166" fmla="*/ 3939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857 w 10000"/>
                <a:gd name="connsiteY172" fmla="*/ 3939 h 10000"/>
                <a:gd name="connsiteX173" fmla="*/ 7927 w 10000"/>
                <a:gd name="connsiteY173" fmla="*/ 3939 h 10000"/>
                <a:gd name="connsiteX174" fmla="*/ 7997 w 10000"/>
                <a:gd name="connsiteY174" fmla="*/ 3965 h 10000"/>
                <a:gd name="connsiteX175" fmla="*/ 8136 w 10000"/>
                <a:gd name="connsiteY175" fmla="*/ 4028 h 10000"/>
                <a:gd name="connsiteX176" fmla="*/ 8294 w 10000"/>
                <a:gd name="connsiteY176" fmla="*/ 4116 h 10000"/>
                <a:gd name="connsiteX177" fmla="*/ 8443 w 10000"/>
                <a:gd name="connsiteY177" fmla="*/ 4242 h 10000"/>
                <a:gd name="connsiteX178" fmla="*/ 8443 w 10000"/>
                <a:gd name="connsiteY178" fmla="*/ 4242 h 10000"/>
                <a:gd name="connsiteX179" fmla="*/ 8451 w 10000"/>
                <a:gd name="connsiteY179" fmla="*/ 4242 h 10000"/>
                <a:gd name="connsiteX180" fmla="*/ 8451 w 10000"/>
                <a:gd name="connsiteY180" fmla="*/ 4242 h 10000"/>
                <a:gd name="connsiteX181" fmla="*/ 8836 w 10000"/>
                <a:gd name="connsiteY181" fmla="*/ 4545 h 10000"/>
                <a:gd name="connsiteX182" fmla="*/ 8976 w 10000"/>
                <a:gd name="connsiteY182" fmla="*/ 4646 h 10000"/>
                <a:gd name="connsiteX183" fmla="*/ 9099 w 10000"/>
                <a:gd name="connsiteY183" fmla="*/ 4722 h 10000"/>
                <a:gd name="connsiteX184" fmla="*/ 9204 w 10000"/>
                <a:gd name="connsiteY184" fmla="*/ 4785 h 10000"/>
                <a:gd name="connsiteX185" fmla="*/ 9300 w 10000"/>
                <a:gd name="connsiteY185" fmla="*/ 4823 h 10000"/>
                <a:gd name="connsiteX186" fmla="*/ 9388 w 10000"/>
                <a:gd name="connsiteY186" fmla="*/ 4848 h 10000"/>
                <a:gd name="connsiteX187" fmla="*/ 9466 w 10000"/>
                <a:gd name="connsiteY187" fmla="*/ 4848 h 10000"/>
                <a:gd name="connsiteX188" fmla="*/ 9466 w 10000"/>
                <a:gd name="connsiteY188" fmla="*/ 4848 h 10000"/>
                <a:gd name="connsiteX189" fmla="*/ 9484 w 10000"/>
                <a:gd name="connsiteY189" fmla="*/ 4848 h 10000"/>
                <a:gd name="connsiteX190" fmla="*/ 9484 w 10000"/>
                <a:gd name="connsiteY190" fmla="*/ 4848 h 10000"/>
                <a:gd name="connsiteX191" fmla="*/ 9484 w 10000"/>
                <a:gd name="connsiteY191" fmla="*/ 4848 h 10000"/>
                <a:gd name="connsiteX192" fmla="*/ 9484 w 10000"/>
                <a:gd name="connsiteY192" fmla="*/ 4848 h 10000"/>
                <a:gd name="connsiteX193" fmla="*/ 9580 w 10000"/>
                <a:gd name="connsiteY193" fmla="*/ 4836 h 10000"/>
                <a:gd name="connsiteX194" fmla="*/ 9668 w 10000"/>
                <a:gd name="connsiteY194" fmla="*/ 4798 h 10000"/>
                <a:gd name="connsiteX195" fmla="*/ 9738 w 10000"/>
                <a:gd name="connsiteY195" fmla="*/ 4747 h 10000"/>
                <a:gd name="connsiteX196" fmla="*/ 9799 w 10000"/>
                <a:gd name="connsiteY196" fmla="*/ 4659 h 10000"/>
                <a:gd name="connsiteX197" fmla="*/ 9799 w 10000"/>
                <a:gd name="connsiteY197" fmla="*/ 4659 h 10000"/>
                <a:gd name="connsiteX198" fmla="*/ 9799 w 10000"/>
                <a:gd name="connsiteY198" fmla="*/ 4659 h 10000"/>
                <a:gd name="connsiteX199" fmla="*/ 9799 w 10000"/>
                <a:gd name="connsiteY199" fmla="*/ 4659 h 10000"/>
                <a:gd name="connsiteX200" fmla="*/ 9799 w 10000"/>
                <a:gd name="connsiteY200" fmla="*/ 4659 h 10000"/>
                <a:gd name="connsiteX201" fmla="*/ 9799 w 10000"/>
                <a:gd name="connsiteY201" fmla="*/ 4659 h 10000"/>
                <a:gd name="connsiteX202" fmla="*/ 9816 w 10000"/>
                <a:gd name="connsiteY202" fmla="*/ 4659 h 10000"/>
                <a:gd name="connsiteX203" fmla="*/ 9816 w 10000"/>
                <a:gd name="connsiteY203" fmla="*/ 4659 h 10000"/>
                <a:gd name="connsiteX204" fmla="*/ 9816 w 10000"/>
                <a:gd name="connsiteY204" fmla="*/ 4659 h 10000"/>
                <a:gd name="connsiteX205" fmla="*/ 9816 w 10000"/>
                <a:gd name="connsiteY205" fmla="*/ 4659 h 10000"/>
                <a:gd name="connsiteX206" fmla="*/ 9816 w 10000"/>
                <a:gd name="connsiteY206" fmla="*/ 4646 h 10000"/>
                <a:gd name="connsiteX207" fmla="*/ 9816 w 10000"/>
                <a:gd name="connsiteY207" fmla="*/ 4646 h 10000"/>
                <a:gd name="connsiteX208" fmla="*/ 9816 w 10000"/>
                <a:gd name="connsiteY208" fmla="*/ 4646 h 10000"/>
                <a:gd name="connsiteX209" fmla="*/ 9816 w 10000"/>
                <a:gd name="connsiteY209" fmla="*/ 4646 h 10000"/>
                <a:gd name="connsiteX210" fmla="*/ 9816 w 10000"/>
                <a:gd name="connsiteY210" fmla="*/ 4646 h 10000"/>
                <a:gd name="connsiteX211" fmla="*/ 9816 w 10000"/>
                <a:gd name="connsiteY211" fmla="*/ 4646 h 10000"/>
                <a:gd name="connsiteX212" fmla="*/ 9816 w 10000"/>
                <a:gd name="connsiteY212" fmla="*/ 4646 h 10000"/>
                <a:gd name="connsiteX213" fmla="*/ 9816 w 10000"/>
                <a:gd name="connsiteY213" fmla="*/ 4646 h 10000"/>
                <a:gd name="connsiteX214" fmla="*/ 9816 w 10000"/>
                <a:gd name="connsiteY214" fmla="*/ 4646 h 10000"/>
                <a:gd name="connsiteX215" fmla="*/ 9816 w 10000"/>
                <a:gd name="connsiteY215" fmla="*/ 4646 h 10000"/>
                <a:gd name="connsiteX216" fmla="*/ 9843 w 10000"/>
                <a:gd name="connsiteY216" fmla="*/ 4583 h 10000"/>
                <a:gd name="connsiteX217" fmla="*/ 9886 w 10000"/>
                <a:gd name="connsiteY217" fmla="*/ 4495 h 10000"/>
                <a:gd name="connsiteX218" fmla="*/ 9921 w 10000"/>
                <a:gd name="connsiteY218" fmla="*/ 4369 h 10000"/>
                <a:gd name="connsiteX219" fmla="*/ 9948 w 10000"/>
                <a:gd name="connsiteY219" fmla="*/ 4217 h 10000"/>
                <a:gd name="connsiteX220" fmla="*/ 9983 w 10000"/>
                <a:gd name="connsiteY220" fmla="*/ 4040 h 10000"/>
                <a:gd name="connsiteX221" fmla="*/ 10000 w 10000"/>
                <a:gd name="connsiteY221" fmla="*/ 3851 h 10000"/>
                <a:gd name="connsiteX222" fmla="*/ 10000 w 10000"/>
                <a:gd name="connsiteY222" fmla="*/ 3649 h 10000"/>
                <a:gd name="connsiteX223" fmla="*/ 10000 w 10000"/>
                <a:gd name="connsiteY223" fmla="*/ 3460 h 10000"/>
                <a:gd name="connsiteX224" fmla="*/ 9983 w 10000"/>
                <a:gd name="connsiteY224" fmla="*/ 3258 h 10000"/>
                <a:gd name="connsiteX225" fmla="*/ 9939 w 10000"/>
                <a:gd name="connsiteY225" fmla="*/ 3068 h 10000"/>
                <a:gd name="connsiteX226" fmla="*/ 9886 w 10000"/>
                <a:gd name="connsiteY226" fmla="*/ 2904 h 10000"/>
                <a:gd name="connsiteX227" fmla="*/ 9843 w 10000"/>
                <a:gd name="connsiteY227" fmla="*/ 2816 h 10000"/>
                <a:gd name="connsiteX228" fmla="*/ 9799 w 10000"/>
                <a:gd name="connsiteY228" fmla="*/ 2753 h 10000"/>
                <a:gd name="connsiteX229" fmla="*/ 9755 w 10000"/>
                <a:gd name="connsiteY229" fmla="*/ 2677 h 10000"/>
                <a:gd name="connsiteX230" fmla="*/ 9694 w 10000"/>
                <a:gd name="connsiteY230" fmla="*/ 2614 h 10000"/>
                <a:gd name="connsiteX231" fmla="*/ 9633 w 10000"/>
                <a:gd name="connsiteY231" fmla="*/ 2551 h 10000"/>
                <a:gd name="connsiteX232" fmla="*/ 9571 w 10000"/>
                <a:gd name="connsiteY232" fmla="*/ 2500 h 10000"/>
                <a:gd name="connsiteX233" fmla="*/ 9484 w 10000"/>
                <a:gd name="connsiteY233" fmla="*/ 2475 h 10000"/>
                <a:gd name="connsiteX234" fmla="*/ 9396 w 10000"/>
                <a:gd name="connsiteY234" fmla="*/ 2449 h 10000"/>
                <a:gd name="connsiteX235" fmla="*/ 9300 w 10000"/>
                <a:gd name="connsiteY235" fmla="*/ 2424 h 10000"/>
                <a:gd name="connsiteX236" fmla="*/ 9195 w 10000"/>
                <a:gd name="connsiteY236" fmla="*/ 2424 h 10000"/>
                <a:gd name="connsiteX237" fmla="*/ 9195 w 10000"/>
                <a:gd name="connsiteY237" fmla="*/ 2424 h 10000"/>
                <a:gd name="connsiteX238" fmla="*/ 9195 w 10000"/>
                <a:gd name="connsiteY238" fmla="*/ 2424 h 10000"/>
                <a:gd name="connsiteX239" fmla="*/ 9195 w 10000"/>
                <a:gd name="connsiteY239" fmla="*/ 2424 h 10000"/>
                <a:gd name="connsiteX240" fmla="*/ 9195 w 10000"/>
                <a:gd name="connsiteY240" fmla="*/ 2424 h 10000"/>
                <a:gd name="connsiteX241" fmla="*/ 9195 w 10000"/>
                <a:gd name="connsiteY241" fmla="*/ 2424 h 10000"/>
                <a:gd name="connsiteX242" fmla="*/ 9081 w 10000"/>
                <a:gd name="connsiteY242" fmla="*/ 2424 h 10000"/>
                <a:gd name="connsiteX243" fmla="*/ 8941 w 10000"/>
                <a:gd name="connsiteY243" fmla="*/ 2462 h 10000"/>
                <a:gd name="connsiteX244" fmla="*/ 8801 w 10000"/>
                <a:gd name="connsiteY244" fmla="*/ 2487 h 10000"/>
                <a:gd name="connsiteX245" fmla="*/ 8644 w 10000"/>
                <a:gd name="connsiteY245" fmla="*/ 2551 h 10000"/>
                <a:gd name="connsiteX246" fmla="*/ 8644 w 10000"/>
                <a:gd name="connsiteY246" fmla="*/ 2551 h 10000"/>
                <a:gd name="connsiteX247" fmla="*/ 8635 w 10000"/>
                <a:gd name="connsiteY247" fmla="*/ 2551 h 10000"/>
                <a:gd name="connsiteX248" fmla="*/ 8635 w 10000"/>
                <a:gd name="connsiteY248" fmla="*/ 2551 h 10000"/>
                <a:gd name="connsiteX249" fmla="*/ 8626 w 10000"/>
                <a:gd name="connsiteY249" fmla="*/ 2551 h 10000"/>
                <a:gd name="connsiteX250" fmla="*/ 8626 w 10000"/>
                <a:gd name="connsiteY250" fmla="*/ 2551 h 10000"/>
                <a:gd name="connsiteX251" fmla="*/ 8443 w 10000"/>
                <a:gd name="connsiteY251" fmla="*/ 2614 h 10000"/>
                <a:gd name="connsiteX252" fmla="*/ 8276 w 10000"/>
                <a:gd name="connsiteY252" fmla="*/ 2664 h 10000"/>
                <a:gd name="connsiteX253" fmla="*/ 8110 w 10000"/>
                <a:gd name="connsiteY253" fmla="*/ 2689 h 10000"/>
                <a:gd name="connsiteX254" fmla="*/ 7979 w 10000"/>
                <a:gd name="connsiteY254" fmla="*/ 2689 h 10000"/>
                <a:gd name="connsiteX255" fmla="*/ 7979 w 10000"/>
                <a:gd name="connsiteY255" fmla="*/ 2689 h 10000"/>
                <a:gd name="connsiteX256" fmla="*/ 7979 w 10000"/>
                <a:gd name="connsiteY256" fmla="*/ 2689 h 10000"/>
                <a:gd name="connsiteX257" fmla="*/ 7979 w 10000"/>
                <a:gd name="connsiteY257" fmla="*/ 2689 h 10000"/>
                <a:gd name="connsiteX258" fmla="*/ 7979 w 10000"/>
                <a:gd name="connsiteY258" fmla="*/ 2689 h 10000"/>
                <a:gd name="connsiteX259" fmla="*/ 7979 w 10000"/>
                <a:gd name="connsiteY259" fmla="*/ 2689 h 10000"/>
                <a:gd name="connsiteX260" fmla="*/ 7979 w 10000"/>
                <a:gd name="connsiteY260" fmla="*/ 2689 h 10000"/>
                <a:gd name="connsiteX261" fmla="*/ 7979 w 10000"/>
                <a:gd name="connsiteY261" fmla="*/ 2689 h 10000"/>
                <a:gd name="connsiteX262" fmla="*/ 7848 w 10000"/>
                <a:gd name="connsiteY262" fmla="*/ 2689 h 10000"/>
                <a:gd name="connsiteX263" fmla="*/ 7743 w 10000"/>
                <a:gd name="connsiteY263" fmla="*/ 2677 h 10000"/>
                <a:gd name="connsiteX264" fmla="*/ 7638 w 10000"/>
                <a:gd name="connsiteY264" fmla="*/ 2626 h 10000"/>
                <a:gd name="connsiteX265" fmla="*/ 7542 w 10000"/>
                <a:gd name="connsiteY265" fmla="*/ 2601 h 10000"/>
                <a:gd name="connsiteX266" fmla="*/ 7454 w 10000"/>
                <a:gd name="connsiteY266" fmla="*/ 2538 h 10000"/>
                <a:gd name="connsiteX267" fmla="*/ 7375 w 10000"/>
                <a:gd name="connsiteY267" fmla="*/ 2475 h 10000"/>
                <a:gd name="connsiteX268" fmla="*/ 7297 w 10000"/>
                <a:gd name="connsiteY268" fmla="*/ 2399 h 10000"/>
                <a:gd name="connsiteX269" fmla="*/ 7235 w 10000"/>
                <a:gd name="connsiteY269" fmla="*/ 2323 h 10000"/>
                <a:gd name="connsiteX270" fmla="*/ 7174 w 10000"/>
                <a:gd name="connsiteY270" fmla="*/ 2235 h 10000"/>
                <a:gd name="connsiteX271" fmla="*/ 7113 w 10000"/>
                <a:gd name="connsiteY271" fmla="*/ 2134 h 10000"/>
                <a:gd name="connsiteX272" fmla="*/ 7008 w 10000"/>
                <a:gd name="connsiteY272" fmla="*/ 1944 h 10000"/>
                <a:gd name="connsiteX273" fmla="*/ 6929 w 10000"/>
                <a:gd name="connsiteY273" fmla="*/ 1730 h 10000"/>
                <a:gd name="connsiteX274" fmla="*/ 6850 w 10000"/>
                <a:gd name="connsiteY274" fmla="*/ 1515 h 10000"/>
                <a:gd name="connsiteX275" fmla="*/ 6850 w 10000"/>
                <a:gd name="connsiteY275" fmla="*/ 1515 h 10000"/>
                <a:gd name="connsiteX276" fmla="*/ 6842 w 10000"/>
                <a:gd name="connsiteY276" fmla="*/ 1490 h 10000"/>
                <a:gd name="connsiteX277" fmla="*/ 6842 w 10000"/>
                <a:gd name="connsiteY277" fmla="*/ 1490 h 10000"/>
                <a:gd name="connsiteX278" fmla="*/ 6842 w 10000"/>
                <a:gd name="connsiteY278" fmla="*/ 1477 h 10000"/>
                <a:gd name="connsiteX279" fmla="*/ 6842 w 10000"/>
                <a:gd name="connsiteY279" fmla="*/ 1477 h 10000"/>
                <a:gd name="connsiteX280" fmla="*/ 6842 w 10000"/>
                <a:gd name="connsiteY280" fmla="*/ 1477 h 10000"/>
                <a:gd name="connsiteX281" fmla="*/ 6798 w 10000"/>
                <a:gd name="connsiteY281" fmla="*/ 1338 h 10000"/>
                <a:gd name="connsiteX282" fmla="*/ 6780 w 10000"/>
                <a:gd name="connsiteY282" fmla="*/ 1162 h 10000"/>
                <a:gd name="connsiteX283" fmla="*/ 6754 w 10000"/>
                <a:gd name="connsiteY283" fmla="*/ 947 h 10000"/>
                <a:gd name="connsiteX284" fmla="*/ 6754 w 10000"/>
                <a:gd name="connsiteY284" fmla="*/ 720 h 10000"/>
                <a:gd name="connsiteX285" fmla="*/ 6754 w 10000"/>
                <a:gd name="connsiteY285" fmla="*/ 720 h 10000"/>
                <a:gd name="connsiteX286" fmla="*/ 6763 w 10000"/>
                <a:gd name="connsiteY286" fmla="*/ 366 h 10000"/>
                <a:gd name="connsiteX287" fmla="*/ 6789 w 10000"/>
                <a:gd name="connsiteY287"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167 w 10000"/>
                <a:gd name="connsiteY58" fmla="*/ 6212 h 10000"/>
                <a:gd name="connsiteX59" fmla="*/ 3167 w 10000"/>
                <a:gd name="connsiteY59" fmla="*/ 6212 h 10000"/>
                <a:gd name="connsiteX60" fmla="*/ 3176 w 10000"/>
                <a:gd name="connsiteY60" fmla="*/ 6212 h 10000"/>
                <a:gd name="connsiteX61" fmla="*/ 3176 w 10000"/>
                <a:gd name="connsiteY61" fmla="*/ 6212 h 10000"/>
                <a:gd name="connsiteX62" fmla="*/ 3342 w 10000"/>
                <a:gd name="connsiteY62" fmla="*/ 6162 h 10000"/>
                <a:gd name="connsiteX63" fmla="*/ 3473 w 10000"/>
                <a:gd name="connsiteY63" fmla="*/ 6136 h 10000"/>
                <a:gd name="connsiteX64" fmla="*/ 3613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841 w 10000"/>
                <a:gd name="connsiteY72" fmla="*/ 6124 h 10000"/>
                <a:gd name="connsiteX73" fmla="*/ 3937 w 10000"/>
                <a:gd name="connsiteY73" fmla="*/ 6136 h 10000"/>
                <a:gd name="connsiteX74" fmla="*/ 4016 w 10000"/>
                <a:gd name="connsiteY74" fmla="*/ 6187 h 10000"/>
                <a:gd name="connsiteX75" fmla="*/ 4086 w 10000"/>
                <a:gd name="connsiteY75" fmla="*/ 6225 h 10000"/>
                <a:gd name="connsiteX76" fmla="*/ 4147 w 10000"/>
                <a:gd name="connsiteY76" fmla="*/ 6275 h 10000"/>
                <a:gd name="connsiteX77" fmla="*/ 4191 w 10000"/>
                <a:gd name="connsiteY77" fmla="*/ 6351 h 10000"/>
                <a:gd name="connsiteX78" fmla="*/ 4217 w 10000"/>
                <a:gd name="connsiteY78" fmla="*/ 6427 h 10000"/>
                <a:gd name="connsiteX79" fmla="*/ 4252 w 10000"/>
                <a:gd name="connsiteY79" fmla="*/ 6515 h 10000"/>
                <a:gd name="connsiteX80" fmla="*/ 4261 w 10000"/>
                <a:gd name="connsiteY80" fmla="*/ 6616 h 10000"/>
                <a:gd name="connsiteX81" fmla="*/ 4269 w 10000"/>
                <a:gd name="connsiteY81" fmla="*/ 6717 h 10000"/>
                <a:gd name="connsiteX82" fmla="*/ 4269 w 10000"/>
                <a:gd name="connsiteY82" fmla="*/ 6843 h 10000"/>
                <a:gd name="connsiteX83" fmla="*/ 4261 w 10000"/>
                <a:gd name="connsiteY83" fmla="*/ 6957 h 10000"/>
                <a:gd name="connsiteX84" fmla="*/ 4217 w 10000"/>
                <a:gd name="connsiteY84" fmla="*/ 7235 h 10000"/>
                <a:gd name="connsiteX85" fmla="*/ 4164 w 10000"/>
                <a:gd name="connsiteY85" fmla="*/ 7551 h 10000"/>
                <a:gd name="connsiteX86" fmla="*/ 4164 w 10000"/>
                <a:gd name="connsiteY86" fmla="*/ 7551 h 10000"/>
                <a:gd name="connsiteX87" fmla="*/ 4156 w 10000"/>
                <a:gd name="connsiteY87" fmla="*/ 7551 h 10000"/>
                <a:gd name="connsiteX88" fmla="*/ 4156 w 10000"/>
                <a:gd name="connsiteY88" fmla="*/ 7551 h 10000"/>
                <a:gd name="connsiteX89" fmla="*/ 4156 w 10000"/>
                <a:gd name="connsiteY89" fmla="*/ 7563 h 10000"/>
                <a:gd name="connsiteX90" fmla="*/ 4156 w 10000"/>
                <a:gd name="connsiteY90" fmla="*/ 7563 h 10000"/>
                <a:gd name="connsiteX91" fmla="*/ 4156 w 10000"/>
                <a:gd name="connsiteY91" fmla="*/ 7563 h 10000"/>
                <a:gd name="connsiteX92" fmla="*/ 4156 w 10000"/>
                <a:gd name="connsiteY92" fmla="*/ 7563 h 10000"/>
                <a:gd name="connsiteX93" fmla="*/ 4156 w 10000"/>
                <a:gd name="connsiteY93" fmla="*/ 7576 h 10000"/>
                <a:gd name="connsiteX94" fmla="*/ 4156 w 10000"/>
                <a:gd name="connsiteY94" fmla="*/ 7576 h 10000"/>
                <a:gd name="connsiteX95" fmla="*/ 4156 w 10000"/>
                <a:gd name="connsiteY95" fmla="*/ 7576 h 10000"/>
                <a:gd name="connsiteX96" fmla="*/ 4156 w 10000"/>
                <a:gd name="connsiteY96" fmla="*/ 7576 h 10000"/>
                <a:gd name="connsiteX97" fmla="*/ 4156 w 10000"/>
                <a:gd name="connsiteY97" fmla="*/ 7588 h 10000"/>
                <a:gd name="connsiteX98" fmla="*/ 4156 w 10000"/>
                <a:gd name="connsiteY98" fmla="*/ 7588 h 10000"/>
                <a:gd name="connsiteX99" fmla="*/ 4156 w 10000"/>
                <a:gd name="connsiteY99" fmla="*/ 7588 h 10000"/>
                <a:gd name="connsiteX100" fmla="*/ 4156 w 10000"/>
                <a:gd name="connsiteY100" fmla="*/ 7588 h 10000"/>
                <a:gd name="connsiteX101" fmla="*/ 4147 w 10000"/>
                <a:gd name="connsiteY101" fmla="*/ 7601 h 10000"/>
                <a:gd name="connsiteX102" fmla="*/ 4147 w 10000"/>
                <a:gd name="connsiteY102" fmla="*/ 7601 h 10000"/>
                <a:gd name="connsiteX103" fmla="*/ 4147 w 10000"/>
                <a:gd name="connsiteY103" fmla="*/ 7601 h 10000"/>
                <a:gd name="connsiteX104" fmla="*/ 4147 w 10000"/>
                <a:gd name="connsiteY104" fmla="*/ 7601 h 10000"/>
                <a:gd name="connsiteX105" fmla="*/ 4147 w 10000"/>
                <a:gd name="connsiteY105" fmla="*/ 7601 h 10000"/>
                <a:gd name="connsiteX106" fmla="*/ 4147 w 10000"/>
                <a:gd name="connsiteY106" fmla="*/ 7601 h 10000"/>
                <a:gd name="connsiteX107" fmla="*/ 4103 w 10000"/>
                <a:gd name="connsiteY107" fmla="*/ 7803 h 10000"/>
                <a:gd name="connsiteX108" fmla="*/ 4068 w 10000"/>
                <a:gd name="connsiteY108" fmla="*/ 8005 h 10000"/>
                <a:gd name="connsiteX109" fmla="*/ 4051 w 10000"/>
                <a:gd name="connsiteY109" fmla="*/ 8207 h 10000"/>
                <a:gd name="connsiteX110" fmla="*/ 4024 w 10000"/>
                <a:gd name="connsiteY110" fmla="*/ 8422 h 10000"/>
                <a:gd name="connsiteX111" fmla="*/ 4016 w 10000"/>
                <a:gd name="connsiteY111" fmla="*/ 8611 h 10000"/>
                <a:gd name="connsiteX112" fmla="*/ 4016 w 10000"/>
                <a:gd name="connsiteY112" fmla="*/ 8813 h 10000"/>
                <a:gd name="connsiteX113" fmla="*/ 4024 w 10000"/>
                <a:gd name="connsiteY113" fmla="*/ 9003 h 10000"/>
                <a:gd name="connsiteX114" fmla="*/ 4051 w 10000"/>
                <a:gd name="connsiteY114" fmla="*/ 9179 h 10000"/>
                <a:gd name="connsiteX115" fmla="*/ 4086 w 10000"/>
                <a:gd name="connsiteY115" fmla="*/ 9356 h 10000"/>
                <a:gd name="connsiteX116" fmla="*/ 4121 w 10000"/>
                <a:gd name="connsiteY116" fmla="*/ 9508 h 10000"/>
                <a:gd name="connsiteX117" fmla="*/ 4191 w 10000"/>
                <a:gd name="connsiteY117" fmla="*/ 9646 h 10000"/>
                <a:gd name="connsiteX118" fmla="*/ 4269 w 10000"/>
                <a:gd name="connsiteY118" fmla="*/ 9760 h 10000"/>
                <a:gd name="connsiteX119" fmla="*/ 4366 w 10000"/>
                <a:gd name="connsiteY119" fmla="*/ 9861 h 10000"/>
                <a:gd name="connsiteX120" fmla="*/ 4471 w 10000"/>
                <a:gd name="connsiteY120" fmla="*/ 9937 h 10000"/>
                <a:gd name="connsiteX121" fmla="*/ 4611 w 10000"/>
                <a:gd name="connsiteY121" fmla="*/ 9975 h 10000"/>
                <a:gd name="connsiteX122" fmla="*/ 4759 w 10000"/>
                <a:gd name="connsiteY122" fmla="*/ 10000 h 10000"/>
                <a:gd name="connsiteX123" fmla="*/ 4759 w 10000"/>
                <a:gd name="connsiteY123" fmla="*/ 10000 h 10000"/>
                <a:gd name="connsiteX124" fmla="*/ 4759 w 10000"/>
                <a:gd name="connsiteY124" fmla="*/ 10000 h 10000"/>
                <a:gd name="connsiteX125" fmla="*/ 4759 w 10000"/>
                <a:gd name="connsiteY125" fmla="*/ 10000 h 10000"/>
                <a:gd name="connsiteX126" fmla="*/ 4759 w 10000"/>
                <a:gd name="connsiteY126" fmla="*/ 10000 h 10000"/>
                <a:gd name="connsiteX127" fmla="*/ 4821 w 10000"/>
                <a:gd name="connsiteY127" fmla="*/ 10000 h 10000"/>
                <a:gd name="connsiteX128" fmla="*/ 4821 w 10000"/>
                <a:gd name="connsiteY128" fmla="*/ 10000 h 10000"/>
                <a:gd name="connsiteX129" fmla="*/ 5136 w 10000"/>
                <a:gd name="connsiteY129" fmla="*/ 9962 h 10000"/>
                <a:gd name="connsiteX130" fmla="*/ 5468 w 10000"/>
                <a:gd name="connsiteY130" fmla="*/ 9924 h 10000"/>
                <a:gd name="connsiteX131" fmla="*/ 6203 w 10000"/>
                <a:gd name="connsiteY131" fmla="*/ 9798 h 10000"/>
                <a:gd name="connsiteX132" fmla="*/ 6982 w 10000"/>
                <a:gd name="connsiteY132" fmla="*/ 9672 h 10000"/>
                <a:gd name="connsiteX133" fmla="*/ 7358 w 10000"/>
                <a:gd name="connsiteY133" fmla="*/ 9621 h 10000"/>
                <a:gd name="connsiteX134" fmla="*/ 7734 w 10000"/>
                <a:gd name="connsiteY134" fmla="*/ 9583 h 10000"/>
                <a:gd name="connsiteX135" fmla="*/ 7734 w 10000"/>
                <a:gd name="connsiteY135" fmla="*/ 9583 h 10000"/>
                <a:gd name="connsiteX136" fmla="*/ 7725 w 10000"/>
                <a:gd name="connsiteY136" fmla="*/ 9508 h 10000"/>
                <a:gd name="connsiteX137" fmla="*/ 7725 w 10000"/>
                <a:gd name="connsiteY137" fmla="*/ 9508 h 10000"/>
                <a:gd name="connsiteX138" fmla="*/ 7725 w 10000"/>
                <a:gd name="connsiteY138" fmla="*/ 9508 h 10000"/>
                <a:gd name="connsiteX139" fmla="*/ 7725 w 10000"/>
                <a:gd name="connsiteY139" fmla="*/ 9508 h 10000"/>
                <a:gd name="connsiteX140" fmla="*/ 7725 w 10000"/>
                <a:gd name="connsiteY140" fmla="*/ 9508 h 10000"/>
                <a:gd name="connsiteX141" fmla="*/ 7699 w 10000"/>
                <a:gd name="connsiteY141" fmla="*/ 9407 h 10000"/>
                <a:gd name="connsiteX142" fmla="*/ 7699 w 10000"/>
                <a:gd name="connsiteY142" fmla="*/ 9407 h 10000"/>
                <a:gd name="connsiteX143" fmla="*/ 7699 w 10000"/>
                <a:gd name="connsiteY143" fmla="*/ 9381 h 10000"/>
                <a:gd name="connsiteX144" fmla="*/ 7699 w 10000"/>
                <a:gd name="connsiteY144" fmla="*/ 9381 h 10000"/>
                <a:gd name="connsiteX145" fmla="*/ 7577 w 10000"/>
                <a:gd name="connsiteY145" fmla="*/ 8649 h 10000"/>
                <a:gd name="connsiteX146" fmla="*/ 7463 w 10000"/>
                <a:gd name="connsiteY146" fmla="*/ 7967 h 10000"/>
                <a:gd name="connsiteX147" fmla="*/ 7393 w 10000"/>
                <a:gd name="connsiteY147" fmla="*/ 7361 h 10000"/>
                <a:gd name="connsiteX148" fmla="*/ 7332 w 10000"/>
                <a:gd name="connsiteY148" fmla="*/ 6806 h 10000"/>
                <a:gd name="connsiteX149" fmla="*/ 7288 w 10000"/>
                <a:gd name="connsiteY149" fmla="*/ 6313 h 10000"/>
                <a:gd name="connsiteX150" fmla="*/ 7262 w 10000"/>
                <a:gd name="connsiteY150" fmla="*/ 5871 h 10000"/>
                <a:gd name="connsiteX151" fmla="*/ 7253 w 10000"/>
                <a:gd name="connsiteY151" fmla="*/ 5480 h 10000"/>
                <a:gd name="connsiteX152" fmla="*/ 7279 w 10000"/>
                <a:gd name="connsiteY152" fmla="*/ 5139 h 10000"/>
                <a:gd name="connsiteX153" fmla="*/ 7297 w 10000"/>
                <a:gd name="connsiteY153" fmla="*/ 4836 h 10000"/>
                <a:gd name="connsiteX154" fmla="*/ 7340 w 10000"/>
                <a:gd name="connsiteY154" fmla="*/ 4583 h 10000"/>
                <a:gd name="connsiteX155" fmla="*/ 7402 w 10000"/>
                <a:gd name="connsiteY155" fmla="*/ 4394 h 10000"/>
                <a:gd name="connsiteX156" fmla="*/ 7437 w 10000"/>
                <a:gd name="connsiteY156" fmla="*/ 4293 h 10000"/>
                <a:gd name="connsiteX157" fmla="*/ 7463 w 10000"/>
                <a:gd name="connsiteY157" fmla="*/ 4217 h 10000"/>
                <a:gd name="connsiteX158" fmla="*/ 7507 w 10000"/>
                <a:gd name="connsiteY158" fmla="*/ 4154 h 10000"/>
                <a:gd name="connsiteX159" fmla="*/ 7550 w 10000"/>
                <a:gd name="connsiteY159" fmla="*/ 4104 h 10000"/>
                <a:gd name="connsiteX160" fmla="*/ 7594 w 10000"/>
                <a:gd name="connsiteY160" fmla="*/ 4053 h 10000"/>
                <a:gd name="connsiteX161" fmla="*/ 7647 w 10000"/>
                <a:gd name="connsiteY161" fmla="*/ 4003 h 10000"/>
                <a:gd name="connsiteX162" fmla="*/ 7699 w 10000"/>
                <a:gd name="connsiteY162" fmla="*/ 3990 h 10000"/>
                <a:gd name="connsiteX163" fmla="*/ 7752 w 10000"/>
                <a:gd name="connsiteY163" fmla="*/ 3965 h 10000"/>
                <a:gd name="connsiteX164" fmla="*/ 7857 w 10000"/>
                <a:gd name="connsiteY164" fmla="*/ 3939 h 10000"/>
                <a:gd name="connsiteX165" fmla="*/ 7857 w 10000"/>
                <a:gd name="connsiteY165" fmla="*/ 3939 h 10000"/>
                <a:gd name="connsiteX166" fmla="*/ 7857 w 10000"/>
                <a:gd name="connsiteY166" fmla="*/ 3939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927 w 10000"/>
                <a:gd name="connsiteY172" fmla="*/ 3939 h 10000"/>
                <a:gd name="connsiteX173" fmla="*/ 7997 w 10000"/>
                <a:gd name="connsiteY173" fmla="*/ 3965 h 10000"/>
                <a:gd name="connsiteX174" fmla="*/ 8136 w 10000"/>
                <a:gd name="connsiteY174" fmla="*/ 4028 h 10000"/>
                <a:gd name="connsiteX175" fmla="*/ 8294 w 10000"/>
                <a:gd name="connsiteY175" fmla="*/ 4116 h 10000"/>
                <a:gd name="connsiteX176" fmla="*/ 8443 w 10000"/>
                <a:gd name="connsiteY176" fmla="*/ 4242 h 10000"/>
                <a:gd name="connsiteX177" fmla="*/ 8443 w 10000"/>
                <a:gd name="connsiteY177" fmla="*/ 4242 h 10000"/>
                <a:gd name="connsiteX178" fmla="*/ 8451 w 10000"/>
                <a:gd name="connsiteY178" fmla="*/ 4242 h 10000"/>
                <a:gd name="connsiteX179" fmla="*/ 8451 w 10000"/>
                <a:gd name="connsiteY179" fmla="*/ 4242 h 10000"/>
                <a:gd name="connsiteX180" fmla="*/ 8836 w 10000"/>
                <a:gd name="connsiteY180" fmla="*/ 4545 h 10000"/>
                <a:gd name="connsiteX181" fmla="*/ 8976 w 10000"/>
                <a:gd name="connsiteY181" fmla="*/ 4646 h 10000"/>
                <a:gd name="connsiteX182" fmla="*/ 9099 w 10000"/>
                <a:gd name="connsiteY182" fmla="*/ 4722 h 10000"/>
                <a:gd name="connsiteX183" fmla="*/ 9204 w 10000"/>
                <a:gd name="connsiteY183" fmla="*/ 4785 h 10000"/>
                <a:gd name="connsiteX184" fmla="*/ 9300 w 10000"/>
                <a:gd name="connsiteY184" fmla="*/ 4823 h 10000"/>
                <a:gd name="connsiteX185" fmla="*/ 9388 w 10000"/>
                <a:gd name="connsiteY185" fmla="*/ 4848 h 10000"/>
                <a:gd name="connsiteX186" fmla="*/ 9466 w 10000"/>
                <a:gd name="connsiteY186" fmla="*/ 4848 h 10000"/>
                <a:gd name="connsiteX187" fmla="*/ 9466 w 10000"/>
                <a:gd name="connsiteY187" fmla="*/ 4848 h 10000"/>
                <a:gd name="connsiteX188" fmla="*/ 9484 w 10000"/>
                <a:gd name="connsiteY188" fmla="*/ 4848 h 10000"/>
                <a:gd name="connsiteX189" fmla="*/ 9484 w 10000"/>
                <a:gd name="connsiteY189" fmla="*/ 4848 h 10000"/>
                <a:gd name="connsiteX190" fmla="*/ 9484 w 10000"/>
                <a:gd name="connsiteY190" fmla="*/ 4848 h 10000"/>
                <a:gd name="connsiteX191" fmla="*/ 9484 w 10000"/>
                <a:gd name="connsiteY191" fmla="*/ 4848 h 10000"/>
                <a:gd name="connsiteX192" fmla="*/ 9580 w 10000"/>
                <a:gd name="connsiteY192" fmla="*/ 4836 h 10000"/>
                <a:gd name="connsiteX193" fmla="*/ 9668 w 10000"/>
                <a:gd name="connsiteY193" fmla="*/ 4798 h 10000"/>
                <a:gd name="connsiteX194" fmla="*/ 9738 w 10000"/>
                <a:gd name="connsiteY194" fmla="*/ 4747 h 10000"/>
                <a:gd name="connsiteX195" fmla="*/ 9799 w 10000"/>
                <a:gd name="connsiteY195" fmla="*/ 4659 h 10000"/>
                <a:gd name="connsiteX196" fmla="*/ 9799 w 10000"/>
                <a:gd name="connsiteY196" fmla="*/ 4659 h 10000"/>
                <a:gd name="connsiteX197" fmla="*/ 9799 w 10000"/>
                <a:gd name="connsiteY197" fmla="*/ 4659 h 10000"/>
                <a:gd name="connsiteX198" fmla="*/ 9799 w 10000"/>
                <a:gd name="connsiteY198" fmla="*/ 4659 h 10000"/>
                <a:gd name="connsiteX199" fmla="*/ 9799 w 10000"/>
                <a:gd name="connsiteY199" fmla="*/ 4659 h 10000"/>
                <a:gd name="connsiteX200" fmla="*/ 9799 w 10000"/>
                <a:gd name="connsiteY200" fmla="*/ 4659 h 10000"/>
                <a:gd name="connsiteX201" fmla="*/ 9816 w 10000"/>
                <a:gd name="connsiteY201" fmla="*/ 4659 h 10000"/>
                <a:gd name="connsiteX202" fmla="*/ 9816 w 10000"/>
                <a:gd name="connsiteY202" fmla="*/ 4659 h 10000"/>
                <a:gd name="connsiteX203" fmla="*/ 9816 w 10000"/>
                <a:gd name="connsiteY203" fmla="*/ 4659 h 10000"/>
                <a:gd name="connsiteX204" fmla="*/ 9816 w 10000"/>
                <a:gd name="connsiteY204" fmla="*/ 4659 h 10000"/>
                <a:gd name="connsiteX205" fmla="*/ 9816 w 10000"/>
                <a:gd name="connsiteY205" fmla="*/ 4646 h 10000"/>
                <a:gd name="connsiteX206" fmla="*/ 9816 w 10000"/>
                <a:gd name="connsiteY206" fmla="*/ 4646 h 10000"/>
                <a:gd name="connsiteX207" fmla="*/ 9816 w 10000"/>
                <a:gd name="connsiteY207" fmla="*/ 4646 h 10000"/>
                <a:gd name="connsiteX208" fmla="*/ 9816 w 10000"/>
                <a:gd name="connsiteY208" fmla="*/ 4646 h 10000"/>
                <a:gd name="connsiteX209" fmla="*/ 9816 w 10000"/>
                <a:gd name="connsiteY209" fmla="*/ 4646 h 10000"/>
                <a:gd name="connsiteX210" fmla="*/ 9816 w 10000"/>
                <a:gd name="connsiteY210" fmla="*/ 4646 h 10000"/>
                <a:gd name="connsiteX211" fmla="*/ 9816 w 10000"/>
                <a:gd name="connsiteY211" fmla="*/ 4646 h 10000"/>
                <a:gd name="connsiteX212" fmla="*/ 9816 w 10000"/>
                <a:gd name="connsiteY212" fmla="*/ 4646 h 10000"/>
                <a:gd name="connsiteX213" fmla="*/ 9816 w 10000"/>
                <a:gd name="connsiteY213" fmla="*/ 4646 h 10000"/>
                <a:gd name="connsiteX214" fmla="*/ 9816 w 10000"/>
                <a:gd name="connsiteY214" fmla="*/ 4646 h 10000"/>
                <a:gd name="connsiteX215" fmla="*/ 9843 w 10000"/>
                <a:gd name="connsiteY215" fmla="*/ 4583 h 10000"/>
                <a:gd name="connsiteX216" fmla="*/ 9886 w 10000"/>
                <a:gd name="connsiteY216" fmla="*/ 4495 h 10000"/>
                <a:gd name="connsiteX217" fmla="*/ 9921 w 10000"/>
                <a:gd name="connsiteY217" fmla="*/ 4369 h 10000"/>
                <a:gd name="connsiteX218" fmla="*/ 9948 w 10000"/>
                <a:gd name="connsiteY218" fmla="*/ 4217 h 10000"/>
                <a:gd name="connsiteX219" fmla="*/ 9983 w 10000"/>
                <a:gd name="connsiteY219" fmla="*/ 4040 h 10000"/>
                <a:gd name="connsiteX220" fmla="*/ 10000 w 10000"/>
                <a:gd name="connsiteY220" fmla="*/ 3851 h 10000"/>
                <a:gd name="connsiteX221" fmla="*/ 10000 w 10000"/>
                <a:gd name="connsiteY221" fmla="*/ 3649 h 10000"/>
                <a:gd name="connsiteX222" fmla="*/ 10000 w 10000"/>
                <a:gd name="connsiteY222" fmla="*/ 3460 h 10000"/>
                <a:gd name="connsiteX223" fmla="*/ 9983 w 10000"/>
                <a:gd name="connsiteY223" fmla="*/ 3258 h 10000"/>
                <a:gd name="connsiteX224" fmla="*/ 9939 w 10000"/>
                <a:gd name="connsiteY224" fmla="*/ 3068 h 10000"/>
                <a:gd name="connsiteX225" fmla="*/ 9886 w 10000"/>
                <a:gd name="connsiteY225" fmla="*/ 2904 h 10000"/>
                <a:gd name="connsiteX226" fmla="*/ 9843 w 10000"/>
                <a:gd name="connsiteY226" fmla="*/ 2816 h 10000"/>
                <a:gd name="connsiteX227" fmla="*/ 9799 w 10000"/>
                <a:gd name="connsiteY227" fmla="*/ 2753 h 10000"/>
                <a:gd name="connsiteX228" fmla="*/ 9755 w 10000"/>
                <a:gd name="connsiteY228" fmla="*/ 2677 h 10000"/>
                <a:gd name="connsiteX229" fmla="*/ 9694 w 10000"/>
                <a:gd name="connsiteY229" fmla="*/ 2614 h 10000"/>
                <a:gd name="connsiteX230" fmla="*/ 9633 w 10000"/>
                <a:gd name="connsiteY230" fmla="*/ 2551 h 10000"/>
                <a:gd name="connsiteX231" fmla="*/ 9571 w 10000"/>
                <a:gd name="connsiteY231" fmla="*/ 2500 h 10000"/>
                <a:gd name="connsiteX232" fmla="*/ 9484 w 10000"/>
                <a:gd name="connsiteY232" fmla="*/ 2475 h 10000"/>
                <a:gd name="connsiteX233" fmla="*/ 9396 w 10000"/>
                <a:gd name="connsiteY233" fmla="*/ 2449 h 10000"/>
                <a:gd name="connsiteX234" fmla="*/ 9300 w 10000"/>
                <a:gd name="connsiteY234" fmla="*/ 2424 h 10000"/>
                <a:gd name="connsiteX235" fmla="*/ 9195 w 10000"/>
                <a:gd name="connsiteY235" fmla="*/ 2424 h 10000"/>
                <a:gd name="connsiteX236" fmla="*/ 9195 w 10000"/>
                <a:gd name="connsiteY236" fmla="*/ 2424 h 10000"/>
                <a:gd name="connsiteX237" fmla="*/ 9195 w 10000"/>
                <a:gd name="connsiteY237" fmla="*/ 2424 h 10000"/>
                <a:gd name="connsiteX238" fmla="*/ 9195 w 10000"/>
                <a:gd name="connsiteY238" fmla="*/ 2424 h 10000"/>
                <a:gd name="connsiteX239" fmla="*/ 9195 w 10000"/>
                <a:gd name="connsiteY239" fmla="*/ 2424 h 10000"/>
                <a:gd name="connsiteX240" fmla="*/ 9195 w 10000"/>
                <a:gd name="connsiteY240" fmla="*/ 2424 h 10000"/>
                <a:gd name="connsiteX241" fmla="*/ 9081 w 10000"/>
                <a:gd name="connsiteY241" fmla="*/ 2424 h 10000"/>
                <a:gd name="connsiteX242" fmla="*/ 8941 w 10000"/>
                <a:gd name="connsiteY242" fmla="*/ 2462 h 10000"/>
                <a:gd name="connsiteX243" fmla="*/ 8801 w 10000"/>
                <a:gd name="connsiteY243" fmla="*/ 2487 h 10000"/>
                <a:gd name="connsiteX244" fmla="*/ 8644 w 10000"/>
                <a:gd name="connsiteY244" fmla="*/ 2551 h 10000"/>
                <a:gd name="connsiteX245" fmla="*/ 8644 w 10000"/>
                <a:gd name="connsiteY245" fmla="*/ 2551 h 10000"/>
                <a:gd name="connsiteX246" fmla="*/ 8635 w 10000"/>
                <a:gd name="connsiteY246" fmla="*/ 2551 h 10000"/>
                <a:gd name="connsiteX247" fmla="*/ 8635 w 10000"/>
                <a:gd name="connsiteY247" fmla="*/ 2551 h 10000"/>
                <a:gd name="connsiteX248" fmla="*/ 8626 w 10000"/>
                <a:gd name="connsiteY248" fmla="*/ 2551 h 10000"/>
                <a:gd name="connsiteX249" fmla="*/ 8626 w 10000"/>
                <a:gd name="connsiteY249" fmla="*/ 2551 h 10000"/>
                <a:gd name="connsiteX250" fmla="*/ 8443 w 10000"/>
                <a:gd name="connsiteY250" fmla="*/ 2614 h 10000"/>
                <a:gd name="connsiteX251" fmla="*/ 8276 w 10000"/>
                <a:gd name="connsiteY251" fmla="*/ 2664 h 10000"/>
                <a:gd name="connsiteX252" fmla="*/ 8110 w 10000"/>
                <a:gd name="connsiteY252" fmla="*/ 2689 h 10000"/>
                <a:gd name="connsiteX253" fmla="*/ 7979 w 10000"/>
                <a:gd name="connsiteY253" fmla="*/ 2689 h 10000"/>
                <a:gd name="connsiteX254" fmla="*/ 7979 w 10000"/>
                <a:gd name="connsiteY254" fmla="*/ 2689 h 10000"/>
                <a:gd name="connsiteX255" fmla="*/ 7979 w 10000"/>
                <a:gd name="connsiteY255" fmla="*/ 2689 h 10000"/>
                <a:gd name="connsiteX256" fmla="*/ 7979 w 10000"/>
                <a:gd name="connsiteY256" fmla="*/ 2689 h 10000"/>
                <a:gd name="connsiteX257" fmla="*/ 7979 w 10000"/>
                <a:gd name="connsiteY257" fmla="*/ 2689 h 10000"/>
                <a:gd name="connsiteX258" fmla="*/ 7979 w 10000"/>
                <a:gd name="connsiteY258" fmla="*/ 2689 h 10000"/>
                <a:gd name="connsiteX259" fmla="*/ 7979 w 10000"/>
                <a:gd name="connsiteY259" fmla="*/ 2689 h 10000"/>
                <a:gd name="connsiteX260" fmla="*/ 7979 w 10000"/>
                <a:gd name="connsiteY260" fmla="*/ 2689 h 10000"/>
                <a:gd name="connsiteX261" fmla="*/ 7848 w 10000"/>
                <a:gd name="connsiteY261" fmla="*/ 2689 h 10000"/>
                <a:gd name="connsiteX262" fmla="*/ 7743 w 10000"/>
                <a:gd name="connsiteY262" fmla="*/ 2677 h 10000"/>
                <a:gd name="connsiteX263" fmla="*/ 7638 w 10000"/>
                <a:gd name="connsiteY263" fmla="*/ 2626 h 10000"/>
                <a:gd name="connsiteX264" fmla="*/ 7542 w 10000"/>
                <a:gd name="connsiteY264" fmla="*/ 2601 h 10000"/>
                <a:gd name="connsiteX265" fmla="*/ 7454 w 10000"/>
                <a:gd name="connsiteY265" fmla="*/ 2538 h 10000"/>
                <a:gd name="connsiteX266" fmla="*/ 7375 w 10000"/>
                <a:gd name="connsiteY266" fmla="*/ 2475 h 10000"/>
                <a:gd name="connsiteX267" fmla="*/ 7297 w 10000"/>
                <a:gd name="connsiteY267" fmla="*/ 2399 h 10000"/>
                <a:gd name="connsiteX268" fmla="*/ 7235 w 10000"/>
                <a:gd name="connsiteY268" fmla="*/ 2323 h 10000"/>
                <a:gd name="connsiteX269" fmla="*/ 7174 w 10000"/>
                <a:gd name="connsiteY269" fmla="*/ 2235 h 10000"/>
                <a:gd name="connsiteX270" fmla="*/ 7113 w 10000"/>
                <a:gd name="connsiteY270" fmla="*/ 2134 h 10000"/>
                <a:gd name="connsiteX271" fmla="*/ 7008 w 10000"/>
                <a:gd name="connsiteY271" fmla="*/ 1944 h 10000"/>
                <a:gd name="connsiteX272" fmla="*/ 6929 w 10000"/>
                <a:gd name="connsiteY272" fmla="*/ 1730 h 10000"/>
                <a:gd name="connsiteX273" fmla="*/ 6850 w 10000"/>
                <a:gd name="connsiteY273" fmla="*/ 1515 h 10000"/>
                <a:gd name="connsiteX274" fmla="*/ 6850 w 10000"/>
                <a:gd name="connsiteY274" fmla="*/ 1515 h 10000"/>
                <a:gd name="connsiteX275" fmla="*/ 6842 w 10000"/>
                <a:gd name="connsiteY275" fmla="*/ 1490 h 10000"/>
                <a:gd name="connsiteX276" fmla="*/ 6842 w 10000"/>
                <a:gd name="connsiteY276" fmla="*/ 1490 h 10000"/>
                <a:gd name="connsiteX277" fmla="*/ 6842 w 10000"/>
                <a:gd name="connsiteY277" fmla="*/ 1477 h 10000"/>
                <a:gd name="connsiteX278" fmla="*/ 6842 w 10000"/>
                <a:gd name="connsiteY278" fmla="*/ 1477 h 10000"/>
                <a:gd name="connsiteX279" fmla="*/ 6842 w 10000"/>
                <a:gd name="connsiteY279" fmla="*/ 1477 h 10000"/>
                <a:gd name="connsiteX280" fmla="*/ 6798 w 10000"/>
                <a:gd name="connsiteY280" fmla="*/ 1338 h 10000"/>
                <a:gd name="connsiteX281" fmla="*/ 6780 w 10000"/>
                <a:gd name="connsiteY281" fmla="*/ 1162 h 10000"/>
                <a:gd name="connsiteX282" fmla="*/ 6754 w 10000"/>
                <a:gd name="connsiteY282" fmla="*/ 947 h 10000"/>
                <a:gd name="connsiteX283" fmla="*/ 6754 w 10000"/>
                <a:gd name="connsiteY283" fmla="*/ 720 h 10000"/>
                <a:gd name="connsiteX284" fmla="*/ 6754 w 10000"/>
                <a:gd name="connsiteY284" fmla="*/ 720 h 10000"/>
                <a:gd name="connsiteX285" fmla="*/ 6763 w 10000"/>
                <a:gd name="connsiteY285" fmla="*/ 366 h 10000"/>
                <a:gd name="connsiteX286" fmla="*/ 6789 w 10000"/>
                <a:gd name="connsiteY286"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167 w 10000"/>
                <a:gd name="connsiteY58" fmla="*/ 6212 h 10000"/>
                <a:gd name="connsiteX59" fmla="*/ 3167 w 10000"/>
                <a:gd name="connsiteY59" fmla="*/ 6212 h 10000"/>
                <a:gd name="connsiteX60" fmla="*/ 3176 w 10000"/>
                <a:gd name="connsiteY60" fmla="*/ 6212 h 10000"/>
                <a:gd name="connsiteX61" fmla="*/ 2883 w 10000"/>
                <a:gd name="connsiteY61" fmla="*/ 5451 h 10000"/>
                <a:gd name="connsiteX62" fmla="*/ 3342 w 10000"/>
                <a:gd name="connsiteY62" fmla="*/ 6162 h 10000"/>
                <a:gd name="connsiteX63" fmla="*/ 3473 w 10000"/>
                <a:gd name="connsiteY63" fmla="*/ 6136 h 10000"/>
                <a:gd name="connsiteX64" fmla="*/ 3613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736 w 10000"/>
                <a:gd name="connsiteY71" fmla="*/ 6124 h 10000"/>
                <a:gd name="connsiteX72" fmla="*/ 3841 w 10000"/>
                <a:gd name="connsiteY72" fmla="*/ 6124 h 10000"/>
                <a:gd name="connsiteX73" fmla="*/ 3937 w 10000"/>
                <a:gd name="connsiteY73" fmla="*/ 6136 h 10000"/>
                <a:gd name="connsiteX74" fmla="*/ 4016 w 10000"/>
                <a:gd name="connsiteY74" fmla="*/ 6187 h 10000"/>
                <a:gd name="connsiteX75" fmla="*/ 4086 w 10000"/>
                <a:gd name="connsiteY75" fmla="*/ 6225 h 10000"/>
                <a:gd name="connsiteX76" fmla="*/ 4147 w 10000"/>
                <a:gd name="connsiteY76" fmla="*/ 6275 h 10000"/>
                <a:gd name="connsiteX77" fmla="*/ 4191 w 10000"/>
                <a:gd name="connsiteY77" fmla="*/ 6351 h 10000"/>
                <a:gd name="connsiteX78" fmla="*/ 4217 w 10000"/>
                <a:gd name="connsiteY78" fmla="*/ 6427 h 10000"/>
                <a:gd name="connsiteX79" fmla="*/ 4252 w 10000"/>
                <a:gd name="connsiteY79" fmla="*/ 6515 h 10000"/>
                <a:gd name="connsiteX80" fmla="*/ 4261 w 10000"/>
                <a:gd name="connsiteY80" fmla="*/ 6616 h 10000"/>
                <a:gd name="connsiteX81" fmla="*/ 4269 w 10000"/>
                <a:gd name="connsiteY81" fmla="*/ 6717 h 10000"/>
                <a:gd name="connsiteX82" fmla="*/ 4269 w 10000"/>
                <a:gd name="connsiteY82" fmla="*/ 6843 h 10000"/>
                <a:gd name="connsiteX83" fmla="*/ 4261 w 10000"/>
                <a:gd name="connsiteY83" fmla="*/ 6957 h 10000"/>
                <a:gd name="connsiteX84" fmla="*/ 4217 w 10000"/>
                <a:gd name="connsiteY84" fmla="*/ 7235 h 10000"/>
                <a:gd name="connsiteX85" fmla="*/ 4164 w 10000"/>
                <a:gd name="connsiteY85" fmla="*/ 7551 h 10000"/>
                <a:gd name="connsiteX86" fmla="*/ 4164 w 10000"/>
                <a:gd name="connsiteY86" fmla="*/ 7551 h 10000"/>
                <a:gd name="connsiteX87" fmla="*/ 4156 w 10000"/>
                <a:gd name="connsiteY87" fmla="*/ 7551 h 10000"/>
                <a:gd name="connsiteX88" fmla="*/ 4156 w 10000"/>
                <a:gd name="connsiteY88" fmla="*/ 7551 h 10000"/>
                <a:gd name="connsiteX89" fmla="*/ 4156 w 10000"/>
                <a:gd name="connsiteY89" fmla="*/ 7563 h 10000"/>
                <a:gd name="connsiteX90" fmla="*/ 4156 w 10000"/>
                <a:gd name="connsiteY90" fmla="*/ 7563 h 10000"/>
                <a:gd name="connsiteX91" fmla="*/ 4156 w 10000"/>
                <a:gd name="connsiteY91" fmla="*/ 7563 h 10000"/>
                <a:gd name="connsiteX92" fmla="*/ 4156 w 10000"/>
                <a:gd name="connsiteY92" fmla="*/ 7563 h 10000"/>
                <a:gd name="connsiteX93" fmla="*/ 4156 w 10000"/>
                <a:gd name="connsiteY93" fmla="*/ 7576 h 10000"/>
                <a:gd name="connsiteX94" fmla="*/ 4156 w 10000"/>
                <a:gd name="connsiteY94" fmla="*/ 7576 h 10000"/>
                <a:gd name="connsiteX95" fmla="*/ 4156 w 10000"/>
                <a:gd name="connsiteY95" fmla="*/ 7576 h 10000"/>
                <a:gd name="connsiteX96" fmla="*/ 4156 w 10000"/>
                <a:gd name="connsiteY96" fmla="*/ 7576 h 10000"/>
                <a:gd name="connsiteX97" fmla="*/ 4156 w 10000"/>
                <a:gd name="connsiteY97" fmla="*/ 7588 h 10000"/>
                <a:gd name="connsiteX98" fmla="*/ 4156 w 10000"/>
                <a:gd name="connsiteY98" fmla="*/ 7588 h 10000"/>
                <a:gd name="connsiteX99" fmla="*/ 4156 w 10000"/>
                <a:gd name="connsiteY99" fmla="*/ 7588 h 10000"/>
                <a:gd name="connsiteX100" fmla="*/ 4156 w 10000"/>
                <a:gd name="connsiteY100" fmla="*/ 7588 h 10000"/>
                <a:gd name="connsiteX101" fmla="*/ 4147 w 10000"/>
                <a:gd name="connsiteY101" fmla="*/ 7601 h 10000"/>
                <a:gd name="connsiteX102" fmla="*/ 4147 w 10000"/>
                <a:gd name="connsiteY102" fmla="*/ 7601 h 10000"/>
                <a:gd name="connsiteX103" fmla="*/ 4147 w 10000"/>
                <a:gd name="connsiteY103" fmla="*/ 7601 h 10000"/>
                <a:gd name="connsiteX104" fmla="*/ 4147 w 10000"/>
                <a:gd name="connsiteY104" fmla="*/ 7601 h 10000"/>
                <a:gd name="connsiteX105" fmla="*/ 4147 w 10000"/>
                <a:gd name="connsiteY105" fmla="*/ 7601 h 10000"/>
                <a:gd name="connsiteX106" fmla="*/ 4147 w 10000"/>
                <a:gd name="connsiteY106" fmla="*/ 7601 h 10000"/>
                <a:gd name="connsiteX107" fmla="*/ 4103 w 10000"/>
                <a:gd name="connsiteY107" fmla="*/ 7803 h 10000"/>
                <a:gd name="connsiteX108" fmla="*/ 4068 w 10000"/>
                <a:gd name="connsiteY108" fmla="*/ 8005 h 10000"/>
                <a:gd name="connsiteX109" fmla="*/ 4051 w 10000"/>
                <a:gd name="connsiteY109" fmla="*/ 8207 h 10000"/>
                <a:gd name="connsiteX110" fmla="*/ 4024 w 10000"/>
                <a:gd name="connsiteY110" fmla="*/ 8422 h 10000"/>
                <a:gd name="connsiteX111" fmla="*/ 4016 w 10000"/>
                <a:gd name="connsiteY111" fmla="*/ 8611 h 10000"/>
                <a:gd name="connsiteX112" fmla="*/ 4016 w 10000"/>
                <a:gd name="connsiteY112" fmla="*/ 8813 h 10000"/>
                <a:gd name="connsiteX113" fmla="*/ 4024 w 10000"/>
                <a:gd name="connsiteY113" fmla="*/ 9003 h 10000"/>
                <a:gd name="connsiteX114" fmla="*/ 4051 w 10000"/>
                <a:gd name="connsiteY114" fmla="*/ 9179 h 10000"/>
                <a:gd name="connsiteX115" fmla="*/ 4086 w 10000"/>
                <a:gd name="connsiteY115" fmla="*/ 9356 h 10000"/>
                <a:gd name="connsiteX116" fmla="*/ 4121 w 10000"/>
                <a:gd name="connsiteY116" fmla="*/ 9508 h 10000"/>
                <a:gd name="connsiteX117" fmla="*/ 4191 w 10000"/>
                <a:gd name="connsiteY117" fmla="*/ 9646 h 10000"/>
                <a:gd name="connsiteX118" fmla="*/ 4269 w 10000"/>
                <a:gd name="connsiteY118" fmla="*/ 9760 h 10000"/>
                <a:gd name="connsiteX119" fmla="*/ 4366 w 10000"/>
                <a:gd name="connsiteY119" fmla="*/ 9861 h 10000"/>
                <a:gd name="connsiteX120" fmla="*/ 4471 w 10000"/>
                <a:gd name="connsiteY120" fmla="*/ 9937 h 10000"/>
                <a:gd name="connsiteX121" fmla="*/ 4611 w 10000"/>
                <a:gd name="connsiteY121" fmla="*/ 9975 h 10000"/>
                <a:gd name="connsiteX122" fmla="*/ 4759 w 10000"/>
                <a:gd name="connsiteY122" fmla="*/ 10000 h 10000"/>
                <a:gd name="connsiteX123" fmla="*/ 4759 w 10000"/>
                <a:gd name="connsiteY123" fmla="*/ 10000 h 10000"/>
                <a:gd name="connsiteX124" fmla="*/ 4759 w 10000"/>
                <a:gd name="connsiteY124" fmla="*/ 10000 h 10000"/>
                <a:gd name="connsiteX125" fmla="*/ 4759 w 10000"/>
                <a:gd name="connsiteY125" fmla="*/ 10000 h 10000"/>
                <a:gd name="connsiteX126" fmla="*/ 4759 w 10000"/>
                <a:gd name="connsiteY126" fmla="*/ 10000 h 10000"/>
                <a:gd name="connsiteX127" fmla="*/ 4821 w 10000"/>
                <a:gd name="connsiteY127" fmla="*/ 10000 h 10000"/>
                <a:gd name="connsiteX128" fmla="*/ 4821 w 10000"/>
                <a:gd name="connsiteY128" fmla="*/ 10000 h 10000"/>
                <a:gd name="connsiteX129" fmla="*/ 5136 w 10000"/>
                <a:gd name="connsiteY129" fmla="*/ 9962 h 10000"/>
                <a:gd name="connsiteX130" fmla="*/ 5468 w 10000"/>
                <a:gd name="connsiteY130" fmla="*/ 9924 h 10000"/>
                <a:gd name="connsiteX131" fmla="*/ 6203 w 10000"/>
                <a:gd name="connsiteY131" fmla="*/ 9798 h 10000"/>
                <a:gd name="connsiteX132" fmla="*/ 6982 w 10000"/>
                <a:gd name="connsiteY132" fmla="*/ 9672 h 10000"/>
                <a:gd name="connsiteX133" fmla="*/ 7358 w 10000"/>
                <a:gd name="connsiteY133" fmla="*/ 9621 h 10000"/>
                <a:gd name="connsiteX134" fmla="*/ 7734 w 10000"/>
                <a:gd name="connsiteY134" fmla="*/ 9583 h 10000"/>
                <a:gd name="connsiteX135" fmla="*/ 7734 w 10000"/>
                <a:gd name="connsiteY135" fmla="*/ 9583 h 10000"/>
                <a:gd name="connsiteX136" fmla="*/ 7725 w 10000"/>
                <a:gd name="connsiteY136" fmla="*/ 9508 h 10000"/>
                <a:gd name="connsiteX137" fmla="*/ 7725 w 10000"/>
                <a:gd name="connsiteY137" fmla="*/ 9508 h 10000"/>
                <a:gd name="connsiteX138" fmla="*/ 7725 w 10000"/>
                <a:gd name="connsiteY138" fmla="*/ 9508 h 10000"/>
                <a:gd name="connsiteX139" fmla="*/ 7725 w 10000"/>
                <a:gd name="connsiteY139" fmla="*/ 9508 h 10000"/>
                <a:gd name="connsiteX140" fmla="*/ 7725 w 10000"/>
                <a:gd name="connsiteY140" fmla="*/ 9508 h 10000"/>
                <a:gd name="connsiteX141" fmla="*/ 7699 w 10000"/>
                <a:gd name="connsiteY141" fmla="*/ 9407 h 10000"/>
                <a:gd name="connsiteX142" fmla="*/ 7699 w 10000"/>
                <a:gd name="connsiteY142" fmla="*/ 9407 h 10000"/>
                <a:gd name="connsiteX143" fmla="*/ 7699 w 10000"/>
                <a:gd name="connsiteY143" fmla="*/ 9381 h 10000"/>
                <a:gd name="connsiteX144" fmla="*/ 7699 w 10000"/>
                <a:gd name="connsiteY144" fmla="*/ 9381 h 10000"/>
                <a:gd name="connsiteX145" fmla="*/ 7577 w 10000"/>
                <a:gd name="connsiteY145" fmla="*/ 8649 h 10000"/>
                <a:gd name="connsiteX146" fmla="*/ 7463 w 10000"/>
                <a:gd name="connsiteY146" fmla="*/ 7967 h 10000"/>
                <a:gd name="connsiteX147" fmla="*/ 7393 w 10000"/>
                <a:gd name="connsiteY147" fmla="*/ 7361 h 10000"/>
                <a:gd name="connsiteX148" fmla="*/ 7332 w 10000"/>
                <a:gd name="connsiteY148" fmla="*/ 6806 h 10000"/>
                <a:gd name="connsiteX149" fmla="*/ 7288 w 10000"/>
                <a:gd name="connsiteY149" fmla="*/ 6313 h 10000"/>
                <a:gd name="connsiteX150" fmla="*/ 7262 w 10000"/>
                <a:gd name="connsiteY150" fmla="*/ 5871 h 10000"/>
                <a:gd name="connsiteX151" fmla="*/ 7253 w 10000"/>
                <a:gd name="connsiteY151" fmla="*/ 5480 h 10000"/>
                <a:gd name="connsiteX152" fmla="*/ 7279 w 10000"/>
                <a:gd name="connsiteY152" fmla="*/ 5139 h 10000"/>
                <a:gd name="connsiteX153" fmla="*/ 7297 w 10000"/>
                <a:gd name="connsiteY153" fmla="*/ 4836 h 10000"/>
                <a:gd name="connsiteX154" fmla="*/ 7340 w 10000"/>
                <a:gd name="connsiteY154" fmla="*/ 4583 h 10000"/>
                <a:gd name="connsiteX155" fmla="*/ 7402 w 10000"/>
                <a:gd name="connsiteY155" fmla="*/ 4394 h 10000"/>
                <a:gd name="connsiteX156" fmla="*/ 7437 w 10000"/>
                <a:gd name="connsiteY156" fmla="*/ 4293 h 10000"/>
                <a:gd name="connsiteX157" fmla="*/ 7463 w 10000"/>
                <a:gd name="connsiteY157" fmla="*/ 4217 h 10000"/>
                <a:gd name="connsiteX158" fmla="*/ 7507 w 10000"/>
                <a:gd name="connsiteY158" fmla="*/ 4154 h 10000"/>
                <a:gd name="connsiteX159" fmla="*/ 7550 w 10000"/>
                <a:gd name="connsiteY159" fmla="*/ 4104 h 10000"/>
                <a:gd name="connsiteX160" fmla="*/ 7594 w 10000"/>
                <a:gd name="connsiteY160" fmla="*/ 4053 h 10000"/>
                <a:gd name="connsiteX161" fmla="*/ 7647 w 10000"/>
                <a:gd name="connsiteY161" fmla="*/ 4003 h 10000"/>
                <a:gd name="connsiteX162" fmla="*/ 7699 w 10000"/>
                <a:gd name="connsiteY162" fmla="*/ 3990 h 10000"/>
                <a:gd name="connsiteX163" fmla="*/ 7752 w 10000"/>
                <a:gd name="connsiteY163" fmla="*/ 3965 h 10000"/>
                <a:gd name="connsiteX164" fmla="*/ 7857 w 10000"/>
                <a:gd name="connsiteY164" fmla="*/ 3939 h 10000"/>
                <a:gd name="connsiteX165" fmla="*/ 7857 w 10000"/>
                <a:gd name="connsiteY165" fmla="*/ 3939 h 10000"/>
                <a:gd name="connsiteX166" fmla="*/ 7857 w 10000"/>
                <a:gd name="connsiteY166" fmla="*/ 3939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857 w 10000"/>
                <a:gd name="connsiteY171" fmla="*/ 3939 h 10000"/>
                <a:gd name="connsiteX172" fmla="*/ 7927 w 10000"/>
                <a:gd name="connsiteY172" fmla="*/ 3939 h 10000"/>
                <a:gd name="connsiteX173" fmla="*/ 7997 w 10000"/>
                <a:gd name="connsiteY173" fmla="*/ 3965 h 10000"/>
                <a:gd name="connsiteX174" fmla="*/ 8136 w 10000"/>
                <a:gd name="connsiteY174" fmla="*/ 4028 h 10000"/>
                <a:gd name="connsiteX175" fmla="*/ 8294 w 10000"/>
                <a:gd name="connsiteY175" fmla="*/ 4116 h 10000"/>
                <a:gd name="connsiteX176" fmla="*/ 8443 w 10000"/>
                <a:gd name="connsiteY176" fmla="*/ 4242 h 10000"/>
                <a:gd name="connsiteX177" fmla="*/ 8443 w 10000"/>
                <a:gd name="connsiteY177" fmla="*/ 4242 h 10000"/>
                <a:gd name="connsiteX178" fmla="*/ 8451 w 10000"/>
                <a:gd name="connsiteY178" fmla="*/ 4242 h 10000"/>
                <a:gd name="connsiteX179" fmla="*/ 8451 w 10000"/>
                <a:gd name="connsiteY179" fmla="*/ 4242 h 10000"/>
                <a:gd name="connsiteX180" fmla="*/ 8836 w 10000"/>
                <a:gd name="connsiteY180" fmla="*/ 4545 h 10000"/>
                <a:gd name="connsiteX181" fmla="*/ 8976 w 10000"/>
                <a:gd name="connsiteY181" fmla="*/ 4646 h 10000"/>
                <a:gd name="connsiteX182" fmla="*/ 9099 w 10000"/>
                <a:gd name="connsiteY182" fmla="*/ 4722 h 10000"/>
                <a:gd name="connsiteX183" fmla="*/ 9204 w 10000"/>
                <a:gd name="connsiteY183" fmla="*/ 4785 h 10000"/>
                <a:gd name="connsiteX184" fmla="*/ 9300 w 10000"/>
                <a:gd name="connsiteY184" fmla="*/ 4823 h 10000"/>
                <a:gd name="connsiteX185" fmla="*/ 9388 w 10000"/>
                <a:gd name="connsiteY185" fmla="*/ 4848 h 10000"/>
                <a:gd name="connsiteX186" fmla="*/ 9466 w 10000"/>
                <a:gd name="connsiteY186" fmla="*/ 4848 h 10000"/>
                <a:gd name="connsiteX187" fmla="*/ 9466 w 10000"/>
                <a:gd name="connsiteY187" fmla="*/ 4848 h 10000"/>
                <a:gd name="connsiteX188" fmla="*/ 9484 w 10000"/>
                <a:gd name="connsiteY188" fmla="*/ 4848 h 10000"/>
                <a:gd name="connsiteX189" fmla="*/ 9484 w 10000"/>
                <a:gd name="connsiteY189" fmla="*/ 4848 h 10000"/>
                <a:gd name="connsiteX190" fmla="*/ 9484 w 10000"/>
                <a:gd name="connsiteY190" fmla="*/ 4848 h 10000"/>
                <a:gd name="connsiteX191" fmla="*/ 9484 w 10000"/>
                <a:gd name="connsiteY191" fmla="*/ 4848 h 10000"/>
                <a:gd name="connsiteX192" fmla="*/ 9580 w 10000"/>
                <a:gd name="connsiteY192" fmla="*/ 4836 h 10000"/>
                <a:gd name="connsiteX193" fmla="*/ 9668 w 10000"/>
                <a:gd name="connsiteY193" fmla="*/ 4798 h 10000"/>
                <a:gd name="connsiteX194" fmla="*/ 9738 w 10000"/>
                <a:gd name="connsiteY194" fmla="*/ 4747 h 10000"/>
                <a:gd name="connsiteX195" fmla="*/ 9799 w 10000"/>
                <a:gd name="connsiteY195" fmla="*/ 4659 h 10000"/>
                <a:gd name="connsiteX196" fmla="*/ 9799 w 10000"/>
                <a:gd name="connsiteY196" fmla="*/ 4659 h 10000"/>
                <a:gd name="connsiteX197" fmla="*/ 9799 w 10000"/>
                <a:gd name="connsiteY197" fmla="*/ 4659 h 10000"/>
                <a:gd name="connsiteX198" fmla="*/ 9799 w 10000"/>
                <a:gd name="connsiteY198" fmla="*/ 4659 h 10000"/>
                <a:gd name="connsiteX199" fmla="*/ 9799 w 10000"/>
                <a:gd name="connsiteY199" fmla="*/ 4659 h 10000"/>
                <a:gd name="connsiteX200" fmla="*/ 9799 w 10000"/>
                <a:gd name="connsiteY200" fmla="*/ 4659 h 10000"/>
                <a:gd name="connsiteX201" fmla="*/ 9816 w 10000"/>
                <a:gd name="connsiteY201" fmla="*/ 4659 h 10000"/>
                <a:gd name="connsiteX202" fmla="*/ 9816 w 10000"/>
                <a:gd name="connsiteY202" fmla="*/ 4659 h 10000"/>
                <a:gd name="connsiteX203" fmla="*/ 9816 w 10000"/>
                <a:gd name="connsiteY203" fmla="*/ 4659 h 10000"/>
                <a:gd name="connsiteX204" fmla="*/ 9816 w 10000"/>
                <a:gd name="connsiteY204" fmla="*/ 4659 h 10000"/>
                <a:gd name="connsiteX205" fmla="*/ 9816 w 10000"/>
                <a:gd name="connsiteY205" fmla="*/ 4646 h 10000"/>
                <a:gd name="connsiteX206" fmla="*/ 9816 w 10000"/>
                <a:gd name="connsiteY206" fmla="*/ 4646 h 10000"/>
                <a:gd name="connsiteX207" fmla="*/ 9816 w 10000"/>
                <a:gd name="connsiteY207" fmla="*/ 4646 h 10000"/>
                <a:gd name="connsiteX208" fmla="*/ 9816 w 10000"/>
                <a:gd name="connsiteY208" fmla="*/ 4646 h 10000"/>
                <a:gd name="connsiteX209" fmla="*/ 9816 w 10000"/>
                <a:gd name="connsiteY209" fmla="*/ 4646 h 10000"/>
                <a:gd name="connsiteX210" fmla="*/ 9816 w 10000"/>
                <a:gd name="connsiteY210" fmla="*/ 4646 h 10000"/>
                <a:gd name="connsiteX211" fmla="*/ 9816 w 10000"/>
                <a:gd name="connsiteY211" fmla="*/ 4646 h 10000"/>
                <a:gd name="connsiteX212" fmla="*/ 9816 w 10000"/>
                <a:gd name="connsiteY212" fmla="*/ 4646 h 10000"/>
                <a:gd name="connsiteX213" fmla="*/ 9816 w 10000"/>
                <a:gd name="connsiteY213" fmla="*/ 4646 h 10000"/>
                <a:gd name="connsiteX214" fmla="*/ 9816 w 10000"/>
                <a:gd name="connsiteY214" fmla="*/ 4646 h 10000"/>
                <a:gd name="connsiteX215" fmla="*/ 9843 w 10000"/>
                <a:gd name="connsiteY215" fmla="*/ 4583 h 10000"/>
                <a:gd name="connsiteX216" fmla="*/ 9886 w 10000"/>
                <a:gd name="connsiteY216" fmla="*/ 4495 h 10000"/>
                <a:gd name="connsiteX217" fmla="*/ 9921 w 10000"/>
                <a:gd name="connsiteY217" fmla="*/ 4369 h 10000"/>
                <a:gd name="connsiteX218" fmla="*/ 9948 w 10000"/>
                <a:gd name="connsiteY218" fmla="*/ 4217 h 10000"/>
                <a:gd name="connsiteX219" fmla="*/ 9983 w 10000"/>
                <a:gd name="connsiteY219" fmla="*/ 4040 h 10000"/>
                <a:gd name="connsiteX220" fmla="*/ 10000 w 10000"/>
                <a:gd name="connsiteY220" fmla="*/ 3851 h 10000"/>
                <a:gd name="connsiteX221" fmla="*/ 10000 w 10000"/>
                <a:gd name="connsiteY221" fmla="*/ 3649 h 10000"/>
                <a:gd name="connsiteX222" fmla="*/ 10000 w 10000"/>
                <a:gd name="connsiteY222" fmla="*/ 3460 h 10000"/>
                <a:gd name="connsiteX223" fmla="*/ 9983 w 10000"/>
                <a:gd name="connsiteY223" fmla="*/ 3258 h 10000"/>
                <a:gd name="connsiteX224" fmla="*/ 9939 w 10000"/>
                <a:gd name="connsiteY224" fmla="*/ 3068 h 10000"/>
                <a:gd name="connsiteX225" fmla="*/ 9886 w 10000"/>
                <a:gd name="connsiteY225" fmla="*/ 2904 h 10000"/>
                <a:gd name="connsiteX226" fmla="*/ 9843 w 10000"/>
                <a:gd name="connsiteY226" fmla="*/ 2816 h 10000"/>
                <a:gd name="connsiteX227" fmla="*/ 9799 w 10000"/>
                <a:gd name="connsiteY227" fmla="*/ 2753 h 10000"/>
                <a:gd name="connsiteX228" fmla="*/ 9755 w 10000"/>
                <a:gd name="connsiteY228" fmla="*/ 2677 h 10000"/>
                <a:gd name="connsiteX229" fmla="*/ 9694 w 10000"/>
                <a:gd name="connsiteY229" fmla="*/ 2614 h 10000"/>
                <a:gd name="connsiteX230" fmla="*/ 9633 w 10000"/>
                <a:gd name="connsiteY230" fmla="*/ 2551 h 10000"/>
                <a:gd name="connsiteX231" fmla="*/ 9571 w 10000"/>
                <a:gd name="connsiteY231" fmla="*/ 2500 h 10000"/>
                <a:gd name="connsiteX232" fmla="*/ 9484 w 10000"/>
                <a:gd name="connsiteY232" fmla="*/ 2475 h 10000"/>
                <a:gd name="connsiteX233" fmla="*/ 9396 w 10000"/>
                <a:gd name="connsiteY233" fmla="*/ 2449 h 10000"/>
                <a:gd name="connsiteX234" fmla="*/ 9300 w 10000"/>
                <a:gd name="connsiteY234" fmla="*/ 2424 h 10000"/>
                <a:gd name="connsiteX235" fmla="*/ 9195 w 10000"/>
                <a:gd name="connsiteY235" fmla="*/ 2424 h 10000"/>
                <a:gd name="connsiteX236" fmla="*/ 9195 w 10000"/>
                <a:gd name="connsiteY236" fmla="*/ 2424 h 10000"/>
                <a:gd name="connsiteX237" fmla="*/ 9195 w 10000"/>
                <a:gd name="connsiteY237" fmla="*/ 2424 h 10000"/>
                <a:gd name="connsiteX238" fmla="*/ 9195 w 10000"/>
                <a:gd name="connsiteY238" fmla="*/ 2424 h 10000"/>
                <a:gd name="connsiteX239" fmla="*/ 9195 w 10000"/>
                <a:gd name="connsiteY239" fmla="*/ 2424 h 10000"/>
                <a:gd name="connsiteX240" fmla="*/ 9195 w 10000"/>
                <a:gd name="connsiteY240" fmla="*/ 2424 h 10000"/>
                <a:gd name="connsiteX241" fmla="*/ 9081 w 10000"/>
                <a:gd name="connsiteY241" fmla="*/ 2424 h 10000"/>
                <a:gd name="connsiteX242" fmla="*/ 8941 w 10000"/>
                <a:gd name="connsiteY242" fmla="*/ 2462 h 10000"/>
                <a:gd name="connsiteX243" fmla="*/ 8801 w 10000"/>
                <a:gd name="connsiteY243" fmla="*/ 2487 h 10000"/>
                <a:gd name="connsiteX244" fmla="*/ 8644 w 10000"/>
                <a:gd name="connsiteY244" fmla="*/ 2551 h 10000"/>
                <a:gd name="connsiteX245" fmla="*/ 8644 w 10000"/>
                <a:gd name="connsiteY245" fmla="*/ 2551 h 10000"/>
                <a:gd name="connsiteX246" fmla="*/ 8635 w 10000"/>
                <a:gd name="connsiteY246" fmla="*/ 2551 h 10000"/>
                <a:gd name="connsiteX247" fmla="*/ 8635 w 10000"/>
                <a:gd name="connsiteY247" fmla="*/ 2551 h 10000"/>
                <a:gd name="connsiteX248" fmla="*/ 8626 w 10000"/>
                <a:gd name="connsiteY248" fmla="*/ 2551 h 10000"/>
                <a:gd name="connsiteX249" fmla="*/ 8626 w 10000"/>
                <a:gd name="connsiteY249" fmla="*/ 2551 h 10000"/>
                <a:gd name="connsiteX250" fmla="*/ 8443 w 10000"/>
                <a:gd name="connsiteY250" fmla="*/ 2614 h 10000"/>
                <a:gd name="connsiteX251" fmla="*/ 8276 w 10000"/>
                <a:gd name="connsiteY251" fmla="*/ 2664 h 10000"/>
                <a:gd name="connsiteX252" fmla="*/ 8110 w 10000"/>
                <a:gd name="connsiteY252" fmla="*/ 2689 h 10000"/>
                <a:gd name="connsiteX253" fmla="*/ 7979 w 10000"/>
                <a:gd name="connsiteY253" fmla="*/ 2689 h 10000"/>
                <a:gd name="connsiteX254" fmla="*/ 7979 w 10000"/>
                <a:gd name="connsiteY254" fmla="*/ 2689 h 10000"/>
                <a:gd name="connsiteX255" fmla="*/ 7979 w 10000"/>
                <a:gd name="connsiteY255" fmla="*/ 2689 h 10000"/>
                <a:gd name="connsiteX256" fmla="*/ 7979 w 10000"/>
                <a:gd name="connsiteY256" fmla="*/ 2689 h 10000"/>
                <a:gd name="connsiteX257" fmla="*/ 7979 w 10000"/>
                <a:gd name="connsiteY257" fmla="*/ 2689 h 10000"/>
                <a:gd name="connsiteX258" fmla="*/ 7979 w 10000"/>
                <a:gd name="connsiteY258" fmla="*/ 2689 h 10000"/>
                <a:gd name="connsiteX259" fmla="*/ 7979 w 10000"/>
                <a:gd name="connsiteY259" fmla="*/ 2689 h 10000"/>
                <a:gd name="connsiteX260" fmla="*/ 7979 w 10000"/>
                <a:gd name="connsiteY260" fmla="*/ 2689 h 10000"/>
                <a:gd name="connsiteX261" fmla="*/ 7848 w 10000"/>
                <a:gd name="connsiteY261" fmla="*/ 2689 h 10000"/>
                <a:gd name="connsiteX262" fmla="*/ 7743 w 10000"/>
                <a:gd name="connsiteY262" fmla="*/ 2677 h 10000"/>
                <a:gd name="connsiteX263" fmla="*/ 7638 w 10000"/>
                <a:gd name="connsiteY263" fmla="*/ 2626 h 10000"/>
                <a:gd name="connsiteX264" fmla="*/ 7542 w 10000"/>
                <a:gd name="connsiteY264" fmla="*/ 2601 h 10000"/>
                <a:gd name="connsiteX265" fmla="*/ 7454 w 10000"/>
                <a:gd name="connsiteY265" fmla="*/ 2538 h 10000"/>
                <a:gd name="connsiteX266" fmla="*/ 7375 w 10000"/>
                <a:gd name="connsiteY266" fmla="*/ 2475 h 10000"/>
                <a:gd name="connsiteX267" fmla="*/ 7297 w 10000"/>
                <a:gd name="connsiteY267" fmla="*/ 2399 h 10000"/>
                <a:gd name="connsiteX268" fmla="*/ 7235 w 10000"/>
                <a:gd name="connsiteY268" fmla="*/ 2323 h 10000"/>
                <a:gd name="connsiteX269" fmla="*/ 7174 w 10000"/>
                <a:gd name="connsiteY269" fmla="*/ 2235 h 10000"/>
                <a:gd name="connsiteX270" fmla="*/ 7113 w 10000"/>
                <a:gd name="connsiteY270" fmla="*/ 2134 h 10000"/>
                <a:gd name="connsiteX271" fmla="*/ 7008 w 10000"/>
                <a:gd name="connsiteY271" fmla="*/ 1944 h 10000"/>
                <a:gd name="connsiteX272" fmla="*/ 6929 w 10000"/>
                <a:gd name="connsiteY272" fmla="*/ 1730 h 10000"/>
                <a:gd name="connsiteX273" fmla="*/ 6850 w 10000"/>
                <a:gd name="connsiteY273" fmla="*/ 1515 h 10000"/>
                <a:gd name="connsiteX274" fmla="*/ 6850 w 10000"/>
                <a:gd name="connsiteY274" fmla="*/ 1515 h 10000"/>
                <a:gd name="connsiteX275" fmla="*/ 6842 w 10000"/>
                <a:gd name="connsiteY275" fmla="*/ 1490 h 10000"/>
                <a:gd name="connsiteX276" fmla="*/ 6842 w 10000"/>
                <a:gd name="connsiteY276" fmla="*/ 1490 h 10000"/>
                <a:gd name="connsiteX277" fmla="*/ 6842 w 10000"/>
                <a:gd name="connsiteY277" fmla="*/ 1477 h 10000"/>
                <a:gd name="connsiteX278" fmla="*/ 6842 w 10000"/>
                <a:gd name="connsiteY278" fmla="*/ 1477 h 10000"/>
                <a:gd name="connsiteX279" fmla="*/ 6842 w 10000"/>
                <a:gd name="connsiteY279" fmla="*/ 1477 h 10000"/>
                <a:gd name="connsiteX280" fmla="*/ 6798 w 10000"/>
                <a:gd name="connsiteY280" fmla="*/ 1338 h 10000"/>
                <a:gd name="connsiteX281" fmla="*/ 6780 w 10000"/>
                <a:gd name="connsiteY281" fmla="*/ 1162 h 10000"/>
                <a:gd name="connsiteX282" fmla="*/ 6754 w 10000"/>
                <a:gd name="connsiteY282" fmla="*/ 947 h 10000"/>
                <a:gd name="connsiteX283" fmla="*/ 6754 w 10000"/>
                <a:gd name="connsiteY283" fmla="*/ 720 h 10000"/>
                <a:gd name="connsiteX284" fmla="*/ 6754 w 10000"/>
                <a:gd name="connsiteY284" fmla="*/ 720 h 10000"/>
                <a:gd name="connsiteX285" fmla="*/ 6763 w 10000"/>
                <a:gd name="connsiteY285" fmla="*/ 366 h 10000"/>
                <a:gd name="connsiteX286" fmla="*/ 6789 w 10000"/>
                <a:gd name="connsiteY286"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167 w 10000"/>
                <a:gd name="connsiteY58" fmla="*/ 6212 h 10000"/>
                <a:gd name="connsiteX59" fmla="*/ 3167 w 10000"/>
                <a:gd name="connsiteY59" fmla="*/ 6212 h 10000"/>
                <a:gd name="connsiteX60" fmla="*/ 3176 w 10000"/>
                <a:gd name="connsiteY60" fmla="*/ 6212 h 10000"/>
                <a:gd name="connsiteX61" fmla="*/ 3342 w 10000"/>
                <a:gd name="connsiteY61" fmla="*/ 6162 h 10000"/>
                <a:gd name="connsiteX62" fmla="*/ 3473 w 10000"/>
                <a:gd name="connsiteY62" fmla="*/ 6136 h 10000"/>
                <a:gd name="connsiteX63" fmla="*/ 3613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736 w 10000"/>
                <a:gd name="connsiteY68" fmla="*/ 6124 h 10000"/>
                <a:gd name="connsiteX69" fmla="*/ 3736 w 10000"/>
                <a:gd name="connsiteY69" fmla="*/ 6124 h 10000"/>
                <a:gd name="connsiteX70" fmla="*/ 3736 w 10000"/>
                <a:gd name="connsiteY70" fmla="*/ 6124 h 10000"/>
                <a:gd name="connsiteX71" fmla="*/ 3841 w 10000"/>
                <a:gd name="connsiteY71" fmla="*/ 6124 h 10000"/>
                <a:gd name="connsiteX72" fmla="*/ 3937 w 10000"/>
                <a:gd name="connsiteY72" fmla="*/ 6136 h 10000"/>
                <a:gd name="connsiteX73" fmla="*/ 4016 w 10000"/>
                <a:gd name="connsiteY73" fmla="*/ 6187 h 10000"/>
                <a:gd name="connsiteX74" fmla="*/ 4086 w 10000"/>
                <a:gd name="connsiteY74" fmla="*/ 6225 h 10000"/>
                <a:gd name="connsiteX75" fmla="*/ 4147 w 10000"/>
                <a:gd name="connsiteY75" fmla="*/ 6275 h 10000"/>
                <a:gd name="connsiteX76" fmla="*/ 4191 w 10000"/>
                <a:gd name="connsiteY76" fmla="*/ 6351 h 10000"/>
                <a:gd name="connsiteX77" fmla="*/ 4217 w 10000"/>
                <a:gd name="connsiteY77" fmla="*/ 6427 h 10000"/>
                <a:gd name="connsiteX78" fmla="*/ 4252 w 10000"/>
                <a:gd name="connsiteY78" fmla="*/ 6515 h 10000"/>
                <a:gd name="connsiteX79" fmla="*/ 4261 w 10000"/>
                <a:gd name="connsiteY79" fmla="*/ 6616 h 10000"/>
                <a:gd name="connsiteX80" fmla="*/ 4269 w 10000"/>
                <a:gd name="connsiteY80" fmla="*/ 6717 h 10000"/>
                <a:gd name="connsiteX81" fmla="*/ 4269 w 10000"/>
                <a:gd name="connsiteY81" fmla="*/ 6843 h 10000"/>
                <a:gd name="connsiteX82" fmla="*/ 4261 w 10000"/>
                <a:gd name="connsiteY82" fmla="*/ 6957 h 10000"/>
                <a:gd name="connsiteX83" fmla="*/ 4217 w 10000"/>
                <a:gd name="connsiteY83" fmla="*/ 7235 h 10000"/>
                <a:gd name="connsiteX84" fmla="*/ 4164 w 10000"/>
                <a:gd name="connsiteY84" fmla="*/ 7551 h 10000"/>
                <a:gd name="connsiteX85" fmla="*/ 4164 w 10000"/>
                <a:gd name="connsiteY85" fmla="*/ 7551 h 10000"/>
                <a:gd name="connsiteX86" fmla="*/ 4156 w 10000"/>
                <a:gd name="connsiteY86" fmla="*/ 7551 h 10000"/>
                <a:gd name="connsiteX87" fmla="*/ 4156 w 10000"/>
                <a:gd name="connsiteY87" fmla="*/ 7551 h 10000"/>
                <a:gd name="connsiteX88" fmla="*/ 4156 w 10000"/>
                <a:gd name="connsiteY88" fmla="*/ 7563 h 10000"/>
                <a:gd name="connsiteX89" fmla="*/ 4156 w 10000"/>
                <a:gd name="connsiteY89" fmla="*/ 7563 h 10000"/>
                <a:gd name="connsiteX90" fmla="*/ 4156 w 10000"/>
                <a:gd name="connsiteY90" fmla="*/ 7563 h 10000"/>
                <a:gd name="connsiteX91" fmla="*/ 4156 w 10000"/>
                <a:gd name="connsiteY91" fmla="*/ 7563 h 10000"/>
                <a:gd name="connsiteX92" fmla="*/ 4156 w 10000"/>
                <a:gd name="connsiteY92" fmla="*/ 7576 h 10000"/>
                <a:gd name="connsiteX93" fmla="*/ 4156 w 10000"/>
                <a:gd name="connsiteY93" fmla="*/ 7576 h 10000"/>
                <a:gd name="connsiteX94" fmla="*/ 4156 w 10000"/>
                <a:gd name="connsiteY94" fmla="*/ 7576 h 10000"/>
                <a:gd name="connsiteX95" fmla="*/ 4156 w 10000"/>
                <a:gd name="connsiteY95" fmla="*/ 7576 h 10000"/>
                <a:gd name="connsiteX96" fmla="*/ 4156 w 10000"/>
                <a:gd name="connsiteY96" fmla="*/ 7588 h 10000"/>
                <a:gd name="connsiteX97" fmla="*/ 4156 w 10000"/>
                <a:gd name="connsiteY97" fmla="*/ 7588 h 10000"/>
                <a:gd name="connsiteX98" fmla="*/ 4156 w 10000"/>
                <a:gd name="connsiteY98" fmla="*/ 7588 h 10000"/>
                <a:gd name="connsiteX99" fmla="*/ 4156 w 10000"/>
                <a:gd name="connsiteY99" fmla="*/ 7588 h 10000"/>
                <a:gd name="connsiteX100" fmla="*/ 4147 w 10000"/>
                <a:gd name="connsiteY100" fmla="*/ 7601 h 10000"/>
                <a:gd name="connsiteX101" fmla="*/ 4147 w 10000"/>
                <a:gd name="connsiteY101" fmla="*/ 7601 h 10000"/>
                <a:gd name="connsiteX102" fmla="*/ 4147 w 10000"/>
                <a:gd name="connsiteY102" fmla="*/ 7601 h 10000"/>
                <a:gd name="connsiteX103" fmla="*/ 4147 w 10000"/>
                <a:gd name="connsiteY103" fmla="*/ 7601 h 10000"/>
                <a:gd name="connsiteX104" fmla="*/ 4147 w 10000"/>
                <a:gd name="connsiteY104" fmla="*/ 7601 h 10000"/>
                <a:gd name="connsiteX105" fmla="*/ 4147 w 10000"/>
                <a:gd name="connsiteY105" fmla="*/ 7601 h 10000"/>
                <a:gd name="connsiteX106" fmla="*/ 4103 w 10000"/>
                <a:gd name="connsiteY106" fmla="*/ 7803 h 10000"/>
                <a:gd name="connsiteX107" fmla="*/ 4068 w 10000"/>
                <a:gd name="connsiteY107" fmla="*/ 8005 h 10000"/>
                <a:gd name="connsiteX108" fmla="*/ 4051 w 10000"/>
                <a:gd name="connsiteY108" fmla="*/ 8207 h 10000"/>
                <a:gd name="connsiteX109" fmla="*/ 4024 w 10000"/>
                <a:gd name="connsiteY109" fmla="*/ 8422 h 10000"/>
                <a:gd name="connsiteX110" fmla="*/ 4016 w 10000"/>
                <a:gd name="connsiteY110" fmla="*/ 8611 h 10000"/>
                <a:gd name="connsiteX111" fmla="*/ 4016 w 10000"/>
                <a:gd name="connsiteY111" fmla="*/ 8813 h 10000"/>
                <a:gd name="connsiteX112" fmla="*/ 4024 w 10000"/>
                <a:gd name="connsiteY112" fmla="*/ 9003 h 10000"/>
                <a:gd name="connsiteX113" fmla="*/ 4051 w 10000"/>
                <a:gd name="connsiteY113" fmla="*/ 9179 h 10000"/>
                <a:gd name="connsiteX114" fmla="*/ 4086 w 10000"/>
                <a:gd name="connsiteY114" fmla="*/ 9356 h 10000"/>
                <a:gd name="connsiteX115" fmla="*/ 4121 w 10000"/>
                <a:gd name="connsiteY115" fmla="*/ 9508 h 10000"/>
                <a:gd name="connsiteX116" fmla="*/ 4191 w 10000"/>
                <a:gd name="connsiteY116" fmla="*/ 9646 h 10000"/>
                <a:gd name="connsiteX117" fmla="*/ 4269 w 10000"/>
                <a:gd name="connsiteY117" fmla="*/ 9760 h 10000"/>
                <a:gd name="connsiteX118" fmla="*/ 4366 w 10000"/>
                <a:gd name="connsiteY118" fmla="*/ 9861 h 10000"/>
                <a:gd name="connsiteX119" fmla="*/ 4471 w 10000"/>
                <a:gd name="connsiteY119" fmla="*/ 9937 h 10000"/>
                <a:gd name="connsiteX120" fmla="*/ 4611 w 10000"/>
                <a:gd name="connsiteY120" fmla="*/ 9975 h 10000"/>
                <a:gd name="connsiteX121" fmla="*/ 4759 w 10000"/>
                <a:gd name="connsiteY121" fmla="*/ 10000 h 10000"/>
                <a:gd name="connsiteX122" fmla="*/ 4759 w 10000"/>
                <a:gd name="connsiteY122" fmla="*/ 10000 h 10000"/>
                <a:gd name="connsiteX123" fmla="*/ 4759 w 10000"/>
                <a:gd name="connsiteY123" fmla="*/ 10000 h 10000"/>
                <a:gd name="connsiteX124" fmla="*/ 4759 w 10000"/>
                <a:gd name="connsiteY124" fmla="*/ 10000 h 10000"/>
                <a:gd name="connsiteX125" fmla="*/ 4759 w 10000"/>
                <a:gd name="connsiteY125" fmla="*/ 10000 h 10000"/>
                <a:gd name="connsiteX126" fmla="*/ 4821 w 10000"/>
                <a:gd name="connsiteY126" fmla="*/ 10000 h 10000"/>
                <a:gd name="connsiteX127" fmla="*/ 4821 w 10000"/>
                <a:gd name="connsiteY127" fmla="*/ 10000 h 10000"/>
                <a:gd name="connsiteX128" fmla="*/ 5136 w 10000"/>
                <a:gd name="connsiteY128" fmla="*/ 9962 h 10000"/>
                <a:gd name="connsiteX129" fmla="*/ 5468 w 10000"/>
                <a:gd name="connsiteY129" fmla="*/ 9924 h 10000"/>
                <a:gd name="connsiteX130" fmla="*/ 6203 w 10000"/>
                <a:gd name="connsiteY130" fmla="*/ 9798 h 10000"/>
                <a:gd name="connsiteX131" fmla="*/ 6982 w 10000"/>
                <a:gd name="connsiteY131" fmla="*/ 9672 h 10000"/>
                <a:gd name="connsiteX132" fmla="*/ 7358 w 10000"/>
                <a:gd name="connsiteY132" fmla="*/ 9621 h 10000"/>
                <a:gd name="connsiteX133" fmla="*/ 7734 w 10000"/>
                <a:gd name="connsiteY133" fmla="*/ 9583 h 10000"/>
                <a:gd name="connsiteX134" fmla="*/ 7734 w 10000"/>
                <a:gd name="connsiteY134" fmla="*/ 9583 h 10000"/>
                <a:gd name="connsiteX135" fmla="*/ 7725 w 10000"/>
                <a:gd name="connsiteY135" fmla="*/ 9508 h 10000"/>
                <a:gd name="connsiteX136" fmla="*/ 7725 w 10000"/>
                <a:gd name="connsiteY136" fmla="*/ 9508 h 10000"/>
                <a:gd name="connsiteX137" fmla="*/ 7725 w 10000"/>
                <a:gd name="connsiteY137" fmla="*/ 9508 h 10000"/>
                <a:gd name="connsiteX138" fmla="*/ 7725 w 10000"/>
                <a:gd name="connsiteY138" fmla="*/ 9508 h 10000"/>
                <a:gd name="connsiteX139" fmla="*/ 7725 w 10000"/>
                <a:gd name="connsiteY139" fmla="*/ 9508 h 10000"/>
                <a:gd name="connsiteX140" fmla="*/ 7699 w 10000"/>
                <a:gd name="connsiteY140" fmla="*/ 9407 h 10000"/>
                <a:gd name="connsiteX141" fmla="*/ 7699 w 10000"/>
                <a:gd name="connsiteY141" fmla="*/ 9407 h 10000"/>
                <a:gd name="connsiteX142" fmla="*/ 7699 w 10000"/>
                <a:gd name="connsiteY142" fmla="*/ 9381 h 10000"/>
                <a:gd name="connsiteX143" fmla="*/ 7699 w 10000"/>
                <a:gd name="connsiteY143" fmla="*/ 9381 h 10000"/>
                <a:gd name="connsiteX144" fmla="*/ 7577 w 10000"/>
                <a:gd name="connsiteY144" fmla="*/ 8649 h 10000"/>
                <a:gd name="connsiteX145" fmla="*/ 7463 w 10000"/>
                <a:gd name="connsiteY145" fmla="*/ 7967 h 10000"/>
                <a:gd name="connsiteX146" fmla="*/ 7393 w 10000"/>
                <a:gd name="connsiteY146" fmla="*/ 7361 h 10000"/>
                <a:gd name="connsiteX147" fmla="*/ 7332 w 10000"/>
                <a:gd name="connsiteY147" fmla="*/ 6806 h 10000"/>
                <a:gd name="connsiteX148" fmla="*/ 7288 w 10000"/>
                <a:gd name="connsiteY148" fmla="*/ 6313 h 10000"/>
                <a:gd name="connsiteX149" fmla="*/ 7262 w 10000"/>
                <a:gd name="connsiteY149" fmla="*/ 5871 h 10000"/>
                <a:gd name="connsiteX150" fmla="*/ 7253 w 10000"/>
                <a:gd name="connsiteY150" fmla="*/ 5480 h 10000"/>
                <a:gd name="connsiteX151" fmla="*/ 7279 w 10000"/>
                <a:gd name="connsiteY151" fmla="*/ 5139 h 10000"/>
                <a:gd name="connsiteX152" fmla="*/ 7297 w 10000"/>
                <a:gd name="connsiteY152" fmla="*/ 4836 h 10000"/>
                <a:gd name="connsiteX153" fmla="*/ 7340 w 10000"/>
                <a:gd name="connsiteY153" fmla="*/ 4583 h 10000"/>
                <a:gd name="connsiteX154" fmla="*/ 7402 w 10000"/>
                <a:gd name="connsiteY154" fmla="*/ 4394 h 10000"/>
                <a:gd name="connsiteX155" fmla="*/ 7437 w 10000"/>
                <a:gd name="connsiteY155" fmla="*/ 4293 h 10000"/>
                <a:gd name="connsiteX156" fmla="*/ 7463 w 10000"/>
                <a:gd name="connsiteY156" fmla="*/ 4217 h 10000"/>
                <a:gd name="connsiteX157" fmla="*/ 7507 w 10000"/>
                <a:gd name="connsiteY157" fmla="*/ 4154 h 10000"/>
                <a:gd name="connsiteX158" fmla="*/ 7550 w 10000"/>
                <a:gd name="connsiteY158" fmla="*/ 4104 h 10000"/>
                <a:gd name="connsiteX159" fmla="*/ 7594 w 10000"/>
                <a:gd name="connsiteY159" fmla="*/ 4053 h 10000"/>
                <a:gd name="connsiteX160" fmla="*/ 7647 w 10000"/>
                <a:gd name="connsiteY160" fmla="*/ 4003 h 10000"/>
                <a:gd name="connsiteX161" fmla="*/ 7699 w 10000"/>
                <a:gd name="connsiteY161" fmla="*/ 3990 h 10000"/>
                <a:gd name="connsiteX162" fmla="*/ 7752 w 10000"/>
                <a:gd name="connsiteY162" fmla="*/ 3965 h 10000"/>
                <a:gd name="connsiteX163" fmla="*/ 7857 w 10000"/>
                <a:gd name="connsiteY163" fmla="*/ 3939 h 10000"/>
                <a:gd name="connsiteX164" fmla="*/ 7857 w 10000"/>
                <a:gd name="connsiteY164" fmla="*/ 3939 h 10000"/>
                <a:gd name="connsiteX165" fmla="*/ 7857 w 10000"/>
                <a:gd name="connsiteY165" fmla="*/ 3939 h 10000"/>
                <a:gd name="connsiteX166" fmla="*/ 7857 w 10000"/>
                <a:gd name="connsiteY166" fmla="*/ 3939 h 10000"/>
                <a:gd name="connsiteX167" fmla="*/ 7857 w 10000"/>
                <a:gd name="connsiteY167" fmla="*/ 3939 h 10000"/>
                <a:gd name="connsiteX168" fmla="*/ 7857 w 10000"/>
                <a:gd name="connsiteY168" fmla="*/ 3939 h 10000"/>
                <a:gd name="connsiteX169" fmla="*/ 7857 w 10000"/>
                <a:gd name="connsiteY169" fmla="*/ 3939 h 10000"/>
                <a:gd name="connsiteX170" fmla="*/ 7857 w 10000"/>
                <a:gd name="connsiteY170" fmla="*/ 3939 h 10000"/>
                <a:gd name="connsiteX171" fmla="*/ 7927 w 10000"/>
                <a:gd name="connsiteY171" fmla="*/ 3939 h 10000"/>
                <a:gd name="connsiteX172" fmla="*/ 7997 w 10000"/>
                <a:gd name="connsiteY172" fmla="*/ 3965 h 10000"/>
                <a:gd name="connsiteX173" fmla="*/ 8136 w 10000"/>
                <a:gd name="connsiteY173" fmla="*/ 4028 h 10000"/>
                <a:gd name="connsiteX174" fmla="*/ 8294 w 10000"/>
                <a:gd name="connsiteY174" fmla="*/ 4116 h 10000"/>
                <a:gd name="connsiteX175" fmla="*/ 8443 w 10000"/>
                <a:gd name="connsiteY175" fmla="*/ 4242 h 10000"/>
                <a:gd name="connsiteX176" fmla="*/ 8443 w 10000"/>
                <a:gd name="connsiteY176" fmla="*/ 4242 h 10000"/>
                <a:gd name="connsiteX177" fmla="*/ 8451 w 10000"/>
                <a:gd name="connsiteY177" fmla="*/ 4242 h 10000"/>
                <a:gd name="connsiteX178" fmla="*/ 8451 w 10000"/>
                <a:gd name="connsiteY178" fmla="*/ 4242 h 10000"/>
                <a:gd name="connsiteX179" fmla="*/ 8836 w 10000"/>
                <a:gd name="connsiteY179" fmla="*/ 4545 h 10000"/>
                <a:gd name="connsiteX180" fmla="*/ 8976 w 10000"/>
                <a:gd name="connsiteY180" fmla="*/ 4646 h 10000"/>
                <a:gd name="connsiteX181" fmla="*/ 9099 w 10000"/>
                <a:gd name="connsiteY181" fmla="*/ 4722 h 10000"/>
                <a:gd name="connsiteX182" fmla="*/ 9204 w 10000"/>
                <a:gd name="connsiteY182" fmla="*/ 4785 h 10000"/>
                <a:gd name="connsiteX183" fmla="*/ 9300 w 10000"/>
                <a:gd name="connsiteY183" fmla="*/ 4823 h 10000"/>
                <a:gd name="connsiteX184" fmla="*/ 9388 w 10000"/>
                <a:gd name="connsiteY184" fmla="*/ 4848 h 10000"/>
                <a:gd name="connsiteX185" fmla="*/ 9466 w 10000"/>
                <a:gd name="connsiteY185" fmla="*/ 4848 h 10000"/>
                <a:gd name="connsiteX186" fmla="*/ 9466 w 10000"/>
                <a:gd name="connsiteY186" fmla="*/ 4848 h 10000"/>
                <a:gd name="connsiteX187" fmla="*/ 9484 w 10000"/>
                <a:gd name="connsiteY187" fmla="*/ 4848 h 10000"/>
                <a:gd name="connsiteX188" fmla="*/ 9484 w 10000"/>
                <a:gd name="connsiteY188" fmla="*/ 4848 h 10000"/>
                <a:gd name="connsiteX189" fmla="*/ 9484 w 10000"/>
                <a:gd name="connsiteY189" fmla="*/ 4848 h 10000"/>
                <a:gd name="connsiteX190" fmla="*/ 9484 w 10000"/>
                <a:gd name="connsiteY190" fmla="*/ 4848 h 10000"/>
                <a:gd name="connsiteX191" fmla="*/ 9580 w 10000"/>
                <a:gd name="connsiteY191" fmla="*/ 4836 h 10000"/>
                <a:gd name="connsiteX192" fmla="*/ 9668 w 10000"/>
                <a:gd name="connsiteY192" fmla="*/ 4798 h 10000"/>
                <a:gd name="connsiteX193" fmla="*/ 9738 w 10000"/>
                <a:gd name="connsiteY193" fmla="*/ 4747 h 10000"/>
                <a:gd name="connsiteX194" fmla="*/ 9799 w 10000"/>
                <a:gd name="connsiteY194" fmla="*/ 4659 h 10000"/>
                <a:gd name="connsiteX195" fmla="*/ 9799 w 10000"/>
                <a:gd name="connsiteY195" fmla="*/ 4659 h 10000"/>
                <a:gd name="connsiteX196" fmla="*/ 9799 w 10000"/>
                <a:gd name="connsiteY196" fmla="*/ 4659 h 10000"/>
                <a:gd name="connsiteX197" fmla="*/ 9799 w 10000"/>
                <a:gd name="connsiteY197" fmla="*/ 4659 h 10000"/>
                <a:gd name="connsiteX198" fmla="*/ 9799 w 10000"/>
                <a:gd name="connsiteY198" fmla="*/ 4659 h 10000"/>
                <a:gd name="connsiteX199" fmla="*/ 9799 w 10000"/>
                <a:gd name="connsiteY199" fmla="*/ 4659 h 10000"/>
                <a:gd name="connsiteX200" fmla="*/ 9816 w 10000"/>
                <a:gd name="connsiteY200" fmla="*/ 4659 h 10000"/>
                <a:gd name="connsiteX201" fmla="*/ 9816 w 10000"/>
                <a:gd name="connsiteY201" fmla="*/ 4659 h 10000"/>
                <a:gd name="connsiteX202" fmla="*/ 9816 w 10000"/>
                <a:gd name="connsiteY202" fmla="*/ 4659 h 10000"/>
                <a:gd name="connsiteX203" fmla="*/ 9816 w 10000"/>
                <a:gd name="connsiteY203" fmla="*/ 4659 h 10000"/>
                <a:gd name="connsiteX204" fmla="*/ 9816 w 10000"/>
                <a:gd name="connsiteY204" fmla="*/ 4646 h 10000"/>
                <a:gd name="connsiteX205" fmla="*/ 9816 w 10000"/>
                <a:gd name="connsiteY205" fmla="*/ 4646 h 10000"/>
                <a:gd name="connsiteX206" fmla="*/ 9816 w 10000"/>
                <a:gd name="connsiteY206" fmla="*/ 4646 h 10000"/>
                <a:gd name="connsiteX207" fmla="*/ 9816 w 10000"/>
                <a:gd name="connsiteY207" fmla="*/ 4646 h 10000"/>
                <a:gd name="connsiteX208" fmla="*/ 9816 w 10000"/>
                <a:gd name="connsiteY208" fmla="*/ 4646 h 10000"/>
                <a:gd name="connsiteX209" fmla="*/ 9816 w 10000"/>
                <a:gd name="connsiteY209" fmla="*/ 4646 h 10000"/>
                <a:gd name="connsiteX210" fmla="*/ 9816 w 10000"/>
                <a:gd name="connsiteY210" fmla="*/ 4646 h 10000"/>
                <a:gd name="connsiteX211" fmla="*/ 9816 w 10000"/>
                <a:gd name="connsiteY211" fmla="*/ 4646 h 10000"/>
                <a:gd name="connsiteX212" fmla="*/ 9816 w 10000"/>
                <a:gd name="connsiteY212" fmla="*/ 4646 h 10000"/>
                <a:gd name="connsiteX213" fmla="*/ 9816 w 10000"/>
                <a:gd name="connsiteY213" fmla="*/ 4646 h 10000"/>
                <a:gd name="connsiteX214" fmla="*/ 9843 w 10000"/>
                <a:gd name="connsiteY214" fmla="*/ 4583 h 10000"/>
                <a:gd name="connsiteX215" fmla="*/ 9886 w 10000"/>
                <a:gd name="connsiteY215" fmla="*/ 4495 h 10000"/>
                <a:gd name="connsiteX216" fmla="*/ 9921 w 10000"/>
                <a:gd name="connsiteY216" fmla="*/ 4369 h 10000"/>
                <a:gd name="connsiteX217" fmla="*/ 9948 w 10000"/>
                <a:gd name="connsiteY217" fmla="*/ 4217 h 10000"/>
                <a:gd name="connsiteX218" fmla="*/ 9983 w 10000"/>
                <a:gd name="connsiteY218" fmla="*/ 4040 h 10000"/>
                <a:gd name="connsiteX219" fmla="*/ 10000 w 10000"/>
                <a:gd name="connsiteY219" fmla="*/ 3851 h 10000"/>
                <a:gd name="connsiteX220" fmla="*/ 10000 w 10000"/>
                <a:gd name="connsiteY220" fmla="*/ 3649 h 10000"/>
                <a:gd name="connsiteX221" fmla="*/ 10000 w 10000"/>
                <a:gd name="connsiteY221" fmla="*/ 3460 h 10000"/>
                <a:gd name="connsiteX222" fmla="*/ 9983 w 10000"/>
                <a:gd name="connsiteY222" fmla="*/ 3258 h 10000"/>
                <a:gd name="connsiteX223" fmla="*/ 9939 w 10000"/>
                <a:gd name="connsiteY223" fmla="*/ 3068 h 10000"/>
                <a:gd name="connsiteX224" fmla="*/ 9886 w 10000"/>
                <a:gd name="connsiteY224" fmla="*/ 2904 h 10000"/>
                <a:gd name="connsiteX225" fmla="*/ 9843 w 10000"/>
                <a:gd name="connsiteY225" fmla="*/ 2816 h 10000"/>
                <a:gd name="connsiteX226" fmla="*/ 9799 w 10000"/>
                <a:gd name="connsiteY226" fmla="*/ 2753 h 10000"/>
                <a:gd name="connsiteX227" fmla="*/ 9755 w 10000"/>
                <a:gd name="connsiteY227" fmla="*/ 2677 h 10000"/>
                <a:gd name="connsiteX228" fmla="*/ 9694 w 10000"/>
                <a:gd name="connsiteY228" fmla="*/ 2614 h 10000"/>
                <a:gd name="connsiteX229" fmla="*/ 9633 w 10000"/>
                <a:gd name="connsiteY229" fmla="*/ 2551 h 10000"/>
                <a:gd name="connsiteX230" fmla="*/ 9571 w 10000"/>
                <a:gd name="connsiteY230" fmla="*/ 2500 h 10000"/>
                <a:gd name="connsiteX231" fmla="*/ 9484 w 10000"/>
                <a:gd name="connsiteY231" fmla="*/ 2475 h 10000"/>
                <a:gd name="connsiteX232" fmla="*/ 9396 w 10000"/>
                <a:gd name="connsiteY232" fmla="*/ 2449 h 10000"/>
                <a:gd name="connsiteX233" fmla="*/ 9300 w 10000"/>
                <a:gd name="connsiteY233" fmla="*/ 2424 h 10000"/>
                <a:gd name="connsiteX234" fmla="*/ 9195 w 10000"/>
                <a:gd name="connsiteY234" fmla="*/ 2424 h 10000"/>
                <a:gd name="connsiteX235" fmla="*/ 9195 w 10000"/>
                <a:gd name="connsiteY235" fmla="*/ 2424 h 10000"/>
                <a:gd name="connsiteX236" fmla="*/ 9195 w 10000"/>
                <a:gd name="connsiteY236" fmla="*/ 2424 h 10000"/>
                <a:gd name="connsiteX237" fmla="*/ 9195 w 10000"/>
                <a:gd name="connsiteY237" fmla="*/ 2424 h 10000"/>
                <a:gd name="connsiteX238" fmla="*/ 9195 w 10000"/>
                <a:gd name="connsiteY238" fmla="*/ 2424 h 10000"/>
                <a:gd name="connsiteX239" fmla="*/ 9195 w 10000"/>
                <a:gd name="connsiteY239" fmla="*/ 2424 h 10000"/>
                <a:gd name="connsiteX240" fmla="*/ 9081 w 10000"/>
                <a:gd name="connsiteY240" fmla="*/ 2424 h 10000"/>
                <a:gd name="connsiteX241" fmla="*/ 8941 w 10000"/>
                <a:gd name="connsiteY241" fmla="*/ 2462 h 10000"/>
                <a:gd name="connsiteX242" fmla="*/ 8801 w 10000"/>
                <a:gd name="connsiteY242" fmla="*/ 2487 h 10000"/>
                <a:gd name="connsiteX243" fmla="*/ 8644 w 10000"/>
                <a:gd name="connsiteY243" fmla="*/ 2551 h 10000"/>
                <a:gd name="connsiteX244" fmla="*/ 8644 w 10000"/>
                <a:gd name="connsiteY244" fmla="*/ 2551 h 10000"/>
                <a:gd name="connsiteX245" fmla="*/ 8635 w 10000"/>
                <a:gd name="connsiteY245" fmla="*/ 2551 h 10000"/>
                <a:gd name="connsiteX246" fmla="*/ 8635 w 10000"/>
                <a:gd name="connsiteY246" fmla="*/ 2551 h 10000"/>
                <a:gd name="connsiteX247" fmla="*/ 8626 w 10000"/>
                <a:gd name="connsiteY247" fmla="*/ 2551 h 10000"/>
                <a:gd name="connsiteX248" fmla="*/ 8626 w 10000"/>
                <a:gd name="connsiteY248" fmla="*/ 2551 h 10000"/>
                <a:gd name="connsiteX249" fmla="*/ 8443 w 10000"/>
                <a:gd name="connsiteY249" fmla="*/ 2614 h 10000"/>
                <a:gd name="connsiteX250" fmla="*/ 8276 w 10000"/>
                <a:gd name="connsiteY250" fmla="*/ 2664 h 10000"/>
                <a:gd name="connsiteX251" fmla="*/ 8110 w 10000"/>
                <a:gd name="connsiteY251" fmla="*/ 2689 h 10000"/>
                <a:gd name="connsiteX252" fmla="*/ 7979 w 10000"/>
                <a:gd name="connsiteY252" fmla="*/ 2689 h 10000"/>
                <a:gd name="connsiteX253" fmla="*/ 7979 w 10000"/>
                <a:gd name="connsiteY253" fmla="*/ 2689 h 10000"/>
                <a:gd name="connsiteX254" fmla="*/ 7979 w 10000"/>
                <a:gd name="connsiteY254" fmla="*/ 2689 h 10000"/>
                <a:gd name="connsiteX255" fmla="*/ 7979 w 10000"/>
                <a:gd name="connsiteY255" fmla="*/ 2689 h 10000"/>
                <a:gd name="connsiteX256" fmla="*/ 7979 w 10000"/>
                <a:gd name="connsiteY256" fmla="*/ 2689 h 10000"/>
                <a:gd name="connsiteX257" fmla="*/ 7979 w 10000"/>
                <a:gd name="connsiteY257" fmla="*/ 2689 h 10000"/>
                <a:gd name="connsiteX258" fmla="*/ 7979 w 10000"/>
                <a:gd name="connsiteY258" fmla="*/ 2689 h 10000"/>
                <a:gd name="connsiteX259" fmla="*/ 7979 w 10000"/>
                <a:gd name="connsiteY259" fmla="*/ 2689 h 10000"/>
                <a:gd name="connsiteX260" fmla="*/ 7848 w 10000"/>
                <a:gd name="connsiteY260" fmla="*/ 2689 h 10000"/>
                <a:gd name="connsiteX261" fmla="*/ 7743 w 10000"/>
                <a:gd name="connsiteY261" fmla="*/ 2677 h 10000"/>
                <a:gd name="connsiteX262" fmla="*/ 7638 w 10000"/>
                <a:gd name="connsiteY262" fmla="*/ 2626 h 10000"/>
                <a:gd name="connsiteX263" fmla="*/ 7542 w 10000"/>
                <a:gd name="connsiteY263" fmla="*/ 2601 h 10000"/>
                <a:gd name="connsiteX264" fmla="*/ 7454 w 10000"/>
                <a:gd name="connsiteY264" fmla="*/ 2538 h 10000"/>
                <a:gd name="connsiteX265" fmla="*/ 7375 w 10000"/>
                <a:gd name="connsiteY265" fmla="*/ 2475 h 10000"/>
                <a:gd name="connsiteX266" fmla="*/ 7297 w 10000"/>
                <a:gd name="connsiteY266" fmla="*/ 2399 h 10000"/>
                <a:gd name="connsiteX267" fmla="*/ 7235 w 10000"/>
                <a:gd name="connsiteY267" fmla="*/ 2323 h 10000"/>
                <a:gd name="connsiteX268" fmla="*/ 7174 w 10000"/>
                <a:gd name="connsiteY268" fmla="*/ 2235 h 10000"/>
                <a:gd name="connsiteX269" fmla="*/ 7113 w 10000"/>
                <a:gd name="connsiteY269" fmla="*/ 2134 h 10000"/>
                <a:gd name="connsiteX270" fmla="*/ 7008 w 10000"/>
                <a:gd name="connsiteY270" fmla="*/ 1944 h 10000"/>
                <a:gd name="connsiteX271" fmla="*/ 6929 w 10000"/>
                <a:gd name="connsiteY271" fmla="*/ 1730 h 10000"/>
                <a:gd name="connsiteX272" fmla="*/ 6850 w 10000"/>
                <a:gd name="connsiteY272" fmla="*/ 1515 h 10000"/>
                <a:gd name="connsiteX273" fmla="*/ 6850 w 10000"/>
                <a:gd name="connsiteY273" fmla="*/ 1515 h 10000"/>
                <a:gd name="connsiteX274" fmla="*/ 6842 w 10000"/>
                <a:gd name="connsiteY274" fmla="*/ 1490 h 10000"/>
                <a:gd name="connsiteX275" fmla="*/ 6842 w 10000"/>
                <a:gd name="connsiteY275" fmla="*/ 1490 h 10000"/>
                <a:gd name="connsiteX276" fmla="*/ 6842 w 10000"/>
                <a:gd name="connsiteY276" fmla="*/ 1477 h 10000"/>
                <a:gd name="connsiteX277" fmla="*/ 6842 w 10000"/>
                <a:gd name="connsiteY277" fmla="*/ 1477 h 10000"/>
                <a:gd name="connsiteX278" fmla="*/ 6842 w 10000"/>
                <a:gd name="connsiteY278" fmla="*/ 1477 h 10000"/>
                <a:gd name="connsiteX279" fmla="*/ 6798 w 10000"/>
                <a:gd name="connsiteY279" fmla="*/ 1338 h 10000"/>
                <a:gd name="connsiteX280" fmla="*/ 6780 w 10000"/>
                <a:gd name="connsiteY280" fmla="*/ 1162 h 10000"/>
                <a:gd name="connsiteX281" fmla="*/ 6754 w 10000"/>
                <a:gd name="connsiteY281" fmla="*/ 947 h 10000"/>
                <a:gd name="connsiteX282" fmla="*/ 6754 w 10000"/>
                <a:gd name="connsiteY282" fmla="*/ 720 h 10000"/>
                <a:gd name="connsiteX283" fmla="*/ 6754 w 10000"/>
                <a:gd name="connsiteY283" fmla="*/ 720 h 10000"/>
                <a:gd name="connsiteX284" fmla="*/ 6763 w 10000"/>
                <a:gd name="connsiteY284" fmla="*/ 366 h 10000"/>
                <a:gd name="connsiteX285" fmla="*/ 6789 w 10000"/>
                <a:gd name="connsiteY285"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167 w 10000"/>
                <a:gd name="connsiteY58" fmla="*/ 6212 h 10000"/>
                <a:gd name="connsiteX59" fmla="*/ 3167 w 10000"/>
                <a:gd name="connsiteY59" fmla="*/ 6212 h 10000"/>
                <a:gd name="connsiteX60" fmla="*/ 3342 w 10000"/>
                <a:gd name="connsiteY60" fmla="*/ 6162 h 10000"/>
                <a:gd name="connsiteX61" fmla="*/ 3473 w 10000"/>
                <a:gd name="connsiteY61" fmla="*/ 6136 h 10000"/>
                <a:gd name="connsiteX62" fmla="*/ 3613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736 w 10000"/>
                <a:gd name="connsiteY68" fmla="*/ 6124 h 10000"/>
                <a:gd name="connsiteX69" fmla="*/ 3736 w 10000"/>
                <a:gd name="connsiteY69" fmla="*/ 6124 h 10000"/>
                <a:gd name="connsiteX70" fmla="*/ 3841 w 10000"/>
                <a:gd name="connsiteY70" fmla="*/ 6124 h 10000"/>
                <a:gd name="connsiteX71" fmla="*/ 3937 w 10000"/>
                <a:gd name="connsiteY71" fmla="*/ 6136 h 10000"/>
                <a:gd name="connsiteX72" fmla="*/ 4016 w 10000"/>
                <a:gd name="connsiteY72" fmla="*/ 6187 h 10000"/>
                <a:gd name="connsiteX73" fmla="*/ 4086 w 10000"/>
                <a:gd name="connsiteY73" fmla="*/ 6225 h 10000"/>
                <a:gd name="connsiteX74" fmla="*/ 4147 w 10000"/>
                <a:gd name="connsiteY74" fmla="*/ 6275 h 10000"/>
                <a:gd name="connsiteX75" fmla="*/ 4191 w 10000"/>
                <a:gd name="connsiteY75" fmla="*/ 6351 h 10000"/>
                <a:gd name="connsiteX76" fmla="*/ 4217 w 10000"/>
                <a:gd name="connsiteY76" fmla="*/ 6427 h 10000"/>
                <a:gd name="connsiteX77" fmla="*/ 4252 w 10000"/>
                <a:gd name="connsiteY77" fmla="*/ 6515 h 10000"/>
                <a:gd name="connsiteX78" fmla="*/ 4261 w 10000"/>
                <a:gd name="connsiteY78" fmla="*/ 6616 h 10000"/>
                <a:gd name="connsiteX79" fmla="*/ 4269 w 10000"/>
                <a:gd name="connsiteY79" fmla="*/ 6717 h 10000"/>
                <a:gd name="connsiteX80" fmla="*/ 4269 w 10000"/>
                <a:gd name="connsiteY80" fmla="*/ 6843 h 10000"/>
                <a:gd name="connsiteX81" fmla="*/ 4261 w 10000"/>
                <a:gd name="connsiteY81" fmla="*/ 6957 h 10000"/>
                <a:gd name="connsiteX82" fmla="*/ 4217 w 10000"/>
                <a:gd name="connsiteY82" fmla="*/ 7235 h 10000"/>
                <a:gd name="connsiteX83" fmla="*/ 4164 w 10000"/>
                <a:gd name="connsiteY83" fmla="*/ 7551 h 10000"/>
                <a:gd name="connsiteX84" fmla="*/ 4164 w 10000"/>
                <a:gd name="connsiteY84" fmla="*/ 7551 h 10000"/>
                <a:gd name="connsiteX85" fmla="*/ 4156 w 10000"/>
                <a:gd name="connsiteY85" fmla="*/ 7551 h 10000"/>
                <a:gd name="connsiteX86" fmla="*/ 4156 w 10000"/>
                <a:gd name="connsiteY86" fmla="*/ 7551 h 10000"/>
                <a:gd name="connsiteX87" fmla="*/ 4156 w 10000"/>
                <a:gd name="connsiteY87" fmla="*/ 7563 h 10000"/>
                <a:gd name="connsiteX88" fmla="*/ 4156 w 10000"/>
                <a:gd name="connsiteY88" fmla="*/ 7563 h 10000"/>
                <a:gd name="connsiteX89" fmla="*/ 4156 w 10000"/>
                <a:gd name="connsiteY89" fmla="*/ 7563 h 10000"/>
                <a:gd name="connsiteX90" fmla="*/ 4156 w 10000"/>
                <a:gd name="connsiteY90" fmla="*/ 7563 h 10000"/>
                <a:gd name="connsiteX91" fmla="*/ 4156 w 10000"/>
                <a:gd name="connsiteY91" fmla="*/ 7576 h 10000"/>
                <a:gd name="connsiteX92" fmla="*/ 4156 w 10000"/>
                <a:gd name="connsiteY92" fmla="*/ 7576 h 10000"/>
                <a:gd name="connsiteX93" fmla="*/ 4156 w 10000"/>
                <a:gd name="connsiteY93" fmla="*/ 7576 h 10000"/>
                <a:gd name="connsiteX94" fmla="*/ 4156 w 10000"/>
                <a:gd name="connsiteY94" fmla="*/ 7576 h 10000"/>
                <a:gd name="connsiteX95" fmla="*/ 4156 w 10000"/>
                <a:gd name="connsiteY95" fmla="*/ 7588 h 10000"/>
                <a:gd name="connsiteX96" fmla="*/ 4156 w 10000"/>
                <a:gd name="connsiteY96" fmla="*/ 7588 h 10000"/>
                <a:gd name="connsiteX97" fmla="*/ 4156 w 10000"/>
                <a:gd name="connsiteY97" fmla="*/ 7588 h 10000"/>
                <a:gd name="connsiteX98" fmla="*/ 4156 w 10000"/>
                <a:gd name="connsiteY98" fmla="*/ 7588 h 10000"/>
                <a:gd name="connsiteX99" fmla="*/ 4147 w 10000"/>
                <a:gd name="connsiteY99" fmla="*/ 7601 h 10000"/>
                <a:gd name="connsiteX100" fmla="*/ 4147 w 10000"/>
                <a:gd name="connsiteY100" fmla="*/ 7601 h 10000"/>
                <a:gd name="connsiteX101" fmla="*/ 4147 w 10000"/>
                <a:gd name="connsiteY101" fmla="*/ 7601 h 10000"/>
                <a:gd name="connsiteX102" fmla="*/ 4147 w 10000"/>
                <a:gd name="connsiteY102" fmla="*/ 7601 h 10000"/>
                <a:gd name="connsiteX103" fmla="*/ 4147 w 10000"/>
                <a:gd name="connsiteY103" fmla="*/ 7601 h 10000"/>
                <a:gd name="connsiteX104" fmla="*/ 4147 w 10000"/>
                <a:gd name="connsiteY104" fmla="*/ 7601 h 10000"/>
                <a:gd name="connsiteX105" fmla="*/ 4103 w 10000"/>
                <a:gd name="connsiteY105" fmla="*/ 7803 h 10000"/>
                <a:gd name="connsiteX106" fmla="*/ 4068 w 10000"/>
                <a:gd name="connsiteY106" fmla="*/ 8005 h 10000"/>
                <a:gd name="connsiteX107" fmla="*/ 4051 w 10000"/>
                <a:gd name="connsiteY107" fmla="*/ 8207 h 10000"/>
                <a:gd name="connsiteX108" fmla="*/ 4024 w 10000"/>
                <a:gd name="connsiteY108" fmla="*/ 8422 h 10000"/>
                <a:gd name="connsiteX109" fmla="*/ 4016 w 10000"/>
                <a:gd name="connsiteY109" fmla="*/ 8611 h 10000"/>
                <a:gd name="connsiteX110" fmla="*/ 4016 w 10000"/>
                <a:gd name="connsiteY110" fmla="*/ 8813 h 10000"/>
                <a:gd name="connsiteX111" fmla="*/ 4024 w 10000"/>
                <a:gd name="connsiteY111" fmla="*/ 9003 h 10000"/>
                <a:gd name="connsiteX112" fmla="*/ 4051 w 10000"/>
                <a:gd name="connsiteY112" fmla="*/ 9179 h 10000"/>
                <a:gd name="connsiteX113" fmla="*/ 4086 w 10000"/>
                <a:gd name="connsiteY113" fmla="*/ 9356 h 10000"/>
                <a:gd name="connsiteX114" fmla="*/ 4121 w 10000"/>
                <a:gd name="connsiteY114" fmla="*/ 9508 h 10000"/>
                <a:gd name="connsiteX115" fmla="*/ 4191 w 10000"/>
                <a:gd name="connsiteY115" fmla="*/ 9646 h 10000"/>
                <a:gd name="connsiteX116" fmla="*/ 4269 w 10000"/>
                <a:gd name="connsiteY116" fmla="*/ 9760 h 10000"/>
                <a:gd name="connsiteX117" fmla="*/ 4366 w 10000"/>
                <a:gd name="connsiteY117" fmla="*/ 9861 h 10000"/>
                <a:gd name="connsiteX118" fmla="*/ 4471 w 10000"/>
                <a:gd name="connsiteY118" fmla="*/ 9937 h 10000"/>
                <a:gd name="connsiteX119" fmla="*/ 4611 w 10000"/>
                <a:gd name="connsiteY119" fmla="*/ 9975 h 10000"/>
                <a:gd name="connsiteX120" fmla="*/ 4759 w 10000"/>
                <a:gd name="connsiteY120" fmla="*/ 10000 h 10000"/>
                <a:gd name="connsiteX121" fmla="*/ 4759 w 10000"/>
                <a:gd name="connsiteY121" fmla="*/ 10000 h 10000"/>
                <a:gd name="connsiteX122" fmla="*/ 4759 w 10000"/>
                <a:gd name="connsiteY122" fmla="*/ 10000 h 10000"/>
                <a:gd name="connsiteX123" fmla="*/ 4759 w 10000"/>
                <a:gd name="connsiteY123" fmla="*/ 10000 h 10000"/>
                <a:gd name="connsiteX124" fmla="*/ 4759 w 10000"/>
                <a:gd name="connsiteY124" fmla="*/ 10000 h 10000"/>
                <a:gd name="connsiteX125" fmla="*/ 4821 w 10000"/>
                <a:gd name="connsiteY125" fmla="*/ 10000 h 10000"/>
                <a:gd name="connsiteX126" fmla="*/ 4821 w 10000"/>
                <a:gd name="connsiteY126" fmla="*/ 10000 h 10000"/>
                <a:gd name="connsiteX127" fmla="*/ 5136 w 10000"/>
                <a:gd name="connsiteY127" fmla="*/ 9962 h 10000"/>
                <a:gd name="connsiteX128" fmla="*/ 5468 w 10000"/>
                <a:gd name="connsiteY128" fmla="*/ 9924 h 10000"/>
                <a:gd name="connsiteX129" fmla="*/ 6203 w 10000"/>
                <a:gd name="connsiteY129" fmla="*/ 9798 h 10000"/>
                <a:gd name="connsiteX130" fmla="*/ 6982 w 10000"/>
                <a:gd name="connsiteY130" fmla="*/ 9672 h 10000"/>
                <a:gd name="connsiteX131" fmla="*/ 7358 w 10000"/>
                <a:gd name="connsiteY131" fmla="*/ 9621 h 10000"/>
                <a:gd name="connsiteX132" fmla="*/ 7734 w 10000"/>
                <a:gd name="connsiteY132" fmla="*/ 9583 h 10000"/>
                <a:gd name="connsiteX133" fmla="*/ 7734 w 10000"/>
                <a:gd name="connsiteY133" fmla="*/ 9583 h 10000"/>
                <a:gd name="connsiteX134" fmla="*/ 7725 w 10000"/>
                <a:gd name="connsiteY134" fmla="*/ 9508 h 10000"/>
                <a:gd name="connsiteX135" fmla="*/ 7725 w 10000"/>
                <a:gd name="connsiteY135" fmla="*/ 9508 h 10000"/>
                <a:gd name="connsiteX136" fmla="*/ 7725 w 10000"/>
                <a:gd name="connsiteY136" fmla="*/ 9508 h 10000"/>
                <a:gd name="connsiteX137" fmla="*/ 7725 w 10000"/>
                <a:gd name="connsiteY137" fmla="*/ 9508 h 10000"/>
                <a:gd name="connsiteX138" fmla="*/ 7725 w 10000"/>
                <a:gd name="connsiteY138" fmla="*/ 9508 h 10000"/>
                <a:gd name="connsiteX139" fmla="*/ 7699 w 10000"/>
                <a:gd name="connsiteY139" fmla="*/ 9407 h 10000"/>
                <a:gd name="connsiteX140" fmla="*/ 7699 w 10000"/>
                <a:gd name="connsiteY140" fmla="*/ 9407 h 10000"/>
                <a:gd name="connsiteX141" fmla="*/ 7699 w 10000"/>
                <a:gd name="connsiteY141" fmla="*/ 9381 h 10000"/>
                <a:gd name="connsiteX142" fmla="*/ 7699 w 10000"/>
                <a:gd name="connsiteY142" fmla="*/ 9381 h 10000"/>
                <a:gd name="connsiteX143" fmla="*/ 7577 w 10000"/>
                <a:gd name="connsiteY143" fmla="*/ 8649 h 10000"/>
                <a:gd name="connsiteX144" fmla="*/ 7463 w 10000"/>
                <a:gd name="connsiteY144" fmla="*/ 7967 h 10000"/>
                <a:gd name="connsiteX145" fmla="*/ 7393 w 10000"/>
                <a:gd name="connsiteY145" fmla="*/ 7361 h 10000"/>
                <a:gd name="connsiteX146" fmla="*/ 7332 w 10000"/>
                <a:gd name="connsiteY146" fmla="*/ 6806 h 10000"/>
                <a:gd name="connsiteX147" fmla="*/ 7288 w 10000"/>
                <a:gd name="connsiteY147" fmla="*/ 6313 h 10000"/>
                <a:gd name="connsiteX148" fmla="*/ 7262 w 10000"/>
                <a:gd name="connsiteY148" fmla="*/ 5871 h 10000"/>
                <a:gd name="connsiteX149" fmla="*/ 7253 w 10000"/>
                <a:gd name="connsiteY149" fmla="*/ 5480 h 10000"/>
                <a:gd name="connsiteX150" fmla="*/ 7279 w 10000"/>
                <a:gd name="connsiteY150" fmla="*/ 5139 h 10000"/>
                <a:gd name="connsiteX151" fmla="*/ 7297 w 10000"/>
                <a:gd name="connsiteY151" fmla="*/ 4836 h 10000"/>
                <a:gd name="connsiteX152" fmla="*/ 7340 w 10000"/>
                <a:gd name="connsiteY152" fmla="*/ 4583 h 10000"/>
                <a:gd name="connsiteX153" fmla="*/ 7402 w 10000"/>
                <a:gd name="connsiteY153" fmla="*/ 4394 h 10000"/>
                <a:gd name="connsiteX154" fmla="*/ 7437 w 10000"/>
                <a:gd name="connsiteY154" fmla="*/ 4293 h 10000"/>
                <a:gd name="connsiteX155" fmla="*/ 7463 w 10000"/>
                <a:gd name="connsiteY155" fmla="*/ 4217 h 10000"/>
                <a:gd name="connsiteX156" fmla="*/ 7507 w 10000"/>
                <a:gd name="connsiteY156" fmla="*/ 4154 h 10000"/>
                <a:gd name="connsiteX157" fmla="*/ 7550 w 10000"/>
                <a:gd name="connsiteY157" fmla="*/ 4104 h 10000"/>
                <a:gd name="connsiteX158" fmla="*/ 7594 w 10000"/>
                <a:gd name="connsiteY158" fmla="*/ 4053 h 10000"/>
                <a:gd name="connsiteX159" fmla="*/ 7647 w 10000"/>
                <a:gd name="connsiteY159" fmla="*/ 4003 h 10000"/>
                <a:gd name="connsiteX160" fmla="*/ 7699 w 10000"/>
                <a:gd name="connsiteY160" fmla="*/ 3990 h 10000"/>
                <a:gd name="connsiteX161" fmla="*/ 7752 w 10000"/>
                <a:gd name="connsiteY161" fmla="*/ 3965 h 10000"/>
                <a:gd name="connsiteX162" fmla="*/ 7857 w 10000"/>
                <a:gd name="connsiteY162" fmla="*/ 3939 h 10000"/>
                <a:gd name="connsiteX163" fmla="*/ 7857 w 10000"/>
                <a:gd name="connsiteY163" fmla="*/ 3939 h 10000"/>
                <a:gd name="connsiteX164" fmla="*/ 7857 w 10000"/>
                <a:gd name="connsiteY164" fmla="*/ 3939 h 10000"/>
                <a:gd name="connsiteX165" fmla="*/ 7857 w 10000"/>
                <a:gd name="connsiteY165" fmla="*/ 3939 h 10000"/>
                <a:gd name="connsiteX166" fmla="*/ 7857 w 10000"/>
                <a:gd name="connsiteY166" fmla="*/ 3939 h 10000"/>
                <a:gd name="connsiteX167" fmla="*/ 7857 w 10000"/>
                <a:gd name="connsiteY167" fmla="*/ 3939 h 10000"/>
                <a:gd name="connsiteX168" fmla="*/ 7857 w 10000"/>
                <a:gd name="connsiteY168" fmla="*/ 3939 h 10000"/>
                <a:gd name="connsiteX169" fmla="*/ 7857 w 10000"/>
                <a:gd name="connsiteY169" fmla="*/ 3939 h 10000"/>
                <a:gd name="connsiteX170" fmla="*/ 7927 w 10000"/>
                <a:gd name="connsiteY170" fmla="*/ 3939 h 10000"/>
                <a:gd name="connsiteX171" fmla="*/ 7997 w 10000"/>
                <a:gd name="connsiteY171" fmla="*/ 3965 h 10000"/>
                <a:gd name="connsiteX172" fmla="*/ 8136 w 10000"/>
                <a:gd name="connsiteY172" fmla="*/ 4028 h 10000"/>
                <a:gd name="connsiteX173" fmla="*/ 8294 w 10000"/>
                <a:gd name="connsiteY173" fmla="*/ 4116 h 10000"/>
                <a:gd name="connsiteX174" fmla="*/ 8443 w 10000"/>
                <a:gd name="connsiteY174" fmla="*/ 4242 h 10000"/>
                <a:gd name="connsiteX175" fmla="*/ 8443 w 10000"/>
                <a:gd name="connsiteY175" fmla="*/ 4242 h 10000"/>
                <a:gd name="connsiteX176" fmla="*/ 8451 w 10000"/>
                <a:gd name="connsiteY176" fmla="*/ 4242 h 10000"/>
                <a:gd name="connsiteX177" fmla="*/ 8451 w 10000"/>
                <a:gd name="connsiteY177" fmla="*/ 4242 h 10000"/>
                <a:gd name="connsiteX178" fmla="*/ 8836 w 10000"/>
                <a:gd name="connsiteY178" fmla="*/ 4545 h 10000"/>
                <a:gd name="connsiteX179" fmla="*/ 8976 w 10000"/>
                <a:gd name="connsiteY179" fmla="*/ 4646 h 10000"/>
                <a:gd name="connsiteX180" fmla="*/ 9099 w 10000"/>
                <a:gd name="connsiteY180" fmla="*/ 4722 h 10000"/>
                <a:gd name="connsiteX181" fmla="*/ 9204 w 10000"/>
                <a:gd name="connsiteY181" fmla="*/ 4785 h 10000"/>
                <a:gd name="connsiteX182" fmla="*/ 9300 w 10000"/>
                <a:gd name="connsiteY182" fmla="*/ 4823 h 10000"/>
                <a:gd name="connsiteX183" fmla="*/ 9388 w 10000"/>
                <a:gd name="connsiteY183" fmla="*/ 4848 h 10000"/>
                <a:gd name="connsiteX184" fmla="*/ 9466 w 10000"/>
                <a:gd name="connsiteY184" fmla="*/ 4848 h 10000"/>
                <a:gd name="connsiteX185" fmla="*/ 9466 w 10000"/>
                <a:gd name="connsiteY185" fmla="*/ 4848 h 10000"/>
                <a:gd name="connsiteX186" fmla="*/ 9484 w 10000"/>
                <a:gd name="connsiteY186" fmla="*/ 4848 h 10000"/>
                <a:gd name="connsiteX187" fmla="*/ 9484 w 10000"/>
                <a:gd name="connsiteY187" fmla="*/ 4848 h 10000"/>
                <a:gd name="connsiteX188" fmla="*/ 9484 w 10000"/>
                <a:gd name="connsiteY188" fmla="*/ 4848 h 10000"/>
                <a:gd name="connsiteX189" fmla="*/ 9484 w 10000"/>
                <a:gd name="connsiteY189" fmla="*/ 4848 h 10000"/>
                <a:gd name="connsiteX190" fmla="*/ 9580 w 10000"/>
                <a:gd name="connsiteY190" fmla="*/ 4836 h 10000"/>
                <a:gd name="connsiteX191" fmla="*/ 9668 w 10000"/>
                <a:gd name="connsiteY191" fmla="*/ 4798 h 10000"/>
                <a:gd name="connsiteX192" fmla="*/ 9738 w 10000"/>
                <a:gd name="connsiteY192" fmla="*/ 4747 h 10000"/>
                <a:gd name="connsiteX193" fmla="*/ 9799 w 10000"/>
                <a:gd name="connsiteY193" fmla="*/ 4659 h 10000"/>
                <a:gd name="connsiteX194" fmla="*/ 9799 w 10000"/>
                <a:gd name="connsiteY194" fmla="*/ 4659 h 10000"/>
                <a:gd name="connsiteX195" fmla="*/ 9799 w 10000"/>
                <a:gd name="connsiteY195" fmla="*/ 4659 h 10000"/>
                <a:gd name="connsiteX196" fmla="*/ 9799 w 10000"/>
                <a:gd name="connsiteY196" fmla="*/ 4659 h 10000"/>
                <a:gd name="connsiteX197" fmla="*/ 9799 w 10000"/>
                <a:gd name="connsiteY197" fmla="*/ 4659 h 10000"/>
                <a:gd name="connsiteX198" fmla="*/ 9799 w 10000"/>
                <a:gd name="connsiteY198" fmla="*/ 4659 h 10000"/>
                <a:gd name="connsiteX199" fmla="*/ 9816 w 10000"/>
                <a:gd name="connsiteY199" fmla="*/ 4659 h 10000"/>
                <a:gd name="connsiteX200" fmla="*/ 9816 w 10000"/>
                <a:gd name="connsiteY200" fmla="*/ 4659 h 10000"/>
                <a:gd name="connsiteX201" fmla="*/ 9816 w 10000"/>
                <a:gd name="connsiteY201" fmla="*/ 4659 h 10000"/>
                <a:gd name="connsiteX202" fmla="*/ 9816 w 10000"/>
                <a:gd name="connsiteY202" fmla="*/ 4659 h 10000"/>
                <a:gd name="connsiteX203" fmla="*/ 9816 w 10000"/>
                <a:gd name="connsiteY203" fmla="*/ 4646 h 10000"/>
                <a:gd name="connsiteX204" fmla="*/ 9816 w 10000"/>
                <a:gd name="connsiteY204" fmla="*/ 4646 h 10000"/>
                <a:gd name="connsiteX205" fmla="*/ 9816 w 10000"/>
                <a:gd name="connsiteY205" fmla="*/ 4646 h 10000"/>
                <a:gd name="connsiteX206" fmla="*/ 9816 w 10000"/>
                <a:gd name="connsiteY206" fmla="*/ 4646 h 10000"/>
                <a:gd name="connsiteX207" fmla="*/ 9816 w 10000"/>
                <a:gd name="connsiteY207" fmla="*/ 4646 h 10000"/>
                <a:gd name="connsiteX208" fmla="*/ 9816 w 10000"/>
                <a:gd name="connsiteY208" fmla="*/ 4646 h 10000"/>
                <a:gd name="connsiteX209" fmla="*/ 9816 w 10000"/>
                <a:gd name="connsiteY209" fmla="*/ 4646 h 10000"/>
                <a:gd name="connsiteX210" fmla="*/ 9816 w 10000"/>
                <a:gd name="connsiteY210" fmla="*/ 4646 h 10000"/>
                <a:gd name="connsiteX211" fmla="*/ 9816 w 10000"/>
                <a:gd name="connsiteY211" fmla="*/ 4646 h 10000"/>
                <a:gd name="connsiteX212" fmla="*/ 9816 w 10000"/>
                <a:gd name="connsiteY212" fmla="*/ 4646 h 10000"/>
                <a:gd name="connsiteX213" fmla="*/ 9843 w 10000"/>
                <a:gd name="connsiteY213" fmla="*/ 4583 h 10000"/>
                <a:gd name="connsiteX214" fmla="*/ 9886 w 10000"/>
                <a:gd name="connsiteY214" fmla="*/ 4495 h 10000"/>
                <a:gd name="connsiteX215" fmla="*/ 9921 w 10000"/>
                <a:gd name="connsiteY215" fmla="*/ 4369 h 10000"/>
                <a:gd name="connsiteX216" fmla="*/ 9948 w 10000"/>
                <a:gd name="connsiteY216" fmla="*/ 4217 h 10000"/>
                <a:gd name="connsiteX217" fmla="*/ 9983 w 10000"/>
                <a:gd name="connsiteY217" fmla="*/ 4040 h 10000"/>
                <a:gd name="connsiteX218" fmla="*/ 10000 w 10000"/>
                <a:gd name="connsiteY218" fmla="*/ 3851 h 10000"/>
                <a:gd name="connsiteX219" fmla="*/ 10000 w 10000"/>
                <a:gd name="connsiteY219" fmla="*/ 3649 h 10000"/>
                <a:gd name="connsiteX220" fmla="*/ 10000 w 10000"/>
                <a:gd name="connsiteY220" fmla="*/ 3460 h 10000"/>
                <a:gd name="connsiteX221" fmla="*/ 9983 w 10000"/>
                <a:gd name="connsiteY221" fmla="*/ 3258 h 10000"/>
                <a:gd name="connsiteX222" fmla="*/ 9939 w 10000"/>
                <a:gd name="connsiteY222" fmla="*/ 3068 h 10000"/>
                <a:gd name="connsiteX223" fmla="*/ 9886 w 10000"/>
                <a:gd name="connsiteY223" fmla="*/ 2904 h 10000"/>
                <a:gd name="connsiteX224" fmla="*/ 9843 w 10000"/>
                <a:gd name="connsiteY224" fmla="*/ 2816 h 10000"/>
                <a:gd name="connsiteX225" fmla="*/ 9799 w 10000"/>
                <a:gd name="connsiteY225" fmla="*/ 2753 h 10000"/>
                <a:gd name="connsiteX226" fmla="*/ 9755 w 10000"/>
                <a:gd name="connsiteY226" fmla="*/ 2677 h 10000"/>
                <a:gd name="connsiteX227" fmla="*/ 9694 w 10000"/>
                <a:gd name="connsiteY227" fmla="*/ 2614 h 10000"/>
                <a:gd name="connsiteX228" fmla="*/ 9633 w 10000"/>
                <a:gd name="connsiteY228" fmla="*/ 2551 h 10000"/>
                <a:gd name="connsiteX229" fmla="*/ 9571 w 10000"/>
                <a:gd name="connsiteY229" fmla="*/ 2500 h 10000"/>
                <a:gd name="connsiteX230" fmla="*/ 9484 w 10000"/>
                <a:gd name="connsiteY230" fmla="*/ 2475 h 10000"/>
                <a:gd name="connsiteX231" fmla="*/ 9396 w 10000"/>
                <a:gd name="connsiteY231" fmla="*/ 2449 h 10000"/>
                <a:gd name="connsiteX232" fmla="*/ 9300 w 10000"/>
                <a:gd name="connsiteY232" fmla="*/ 2424 h 10000"/>
                <a:gd name="connsiteX233" fmla="*/ 9195 w 10000"/>
                <a:gd name="connsiteY233" fmla="*/ 2424 h 10000"/>
                <a:gd name="connsiteX234" fmla="*/ 9195 w 10000"/>
                <a:gd name="connsiteY234" fmla="*/ 2424 h 10000"/>
                <a:gd name="connsiteX235" fmla="*/ 9195 w 10000"/>
                <a:gd name="connsiteY235" fmla="*/ 2424 h 10000"/>
                <a:gd name="connsiteX236" fmla="*/ 9195 w 10000"/>
                <a:gd name="connsiteY236" fmla="*/ 2424 h 10000"/>
                <a:gd name="connsiteX237" fmla="*/ 9195 w 10000"/>
                <a:gd name="connsiteY237" fmla="*/ 2424 h 10000"/>
                <a:gd name="connsiteX238" fmla="*/ 9195 w 10000"/>
                <a:gd name="connsiteY238" fmla="*/ 2424 h 10000"/>
                <a:gd name="connsiteX239" fmla="*/ 9081 w 10000"/>
                <a:gd name="connsiteY239" fmla="*/ 2424 h 10000"/>
                <a:gd name="connsiteX240" fmla="*/ 8941 w 10000"/>
                <a:gd name="connsiteY240" fmla="*/ 2462 h 10000"/>
                <a:gd name="connsiteX241" fmla="*/ 8801 w 10000"/>
                <a:gd name="connsiteY241" fmla="*/ 2487 h 10000"/>
                <a:gd name="connsiteX242" fmla="*/ 8644 w 10000"/>
                <a:gd name="connsiteY242" fmla="*/ 2551 h 10000"/>
                <a:gd name="connsiteX243" fmla="*/ 8644 w 10000"/>
                <a:gd name="connsiteY243" fmla="*/ 2551 h 10000"/>
                <a:gd name="connsiteX244" fmla="*/ 8635 w 10000"/>
                <a:gd name="connsiteY244" fmla="*/ 2551 h 10000"/>
                <a:gd name="connsiteX245" fmla="*/ 8635 w 10000"/>
                <a:gd name="connsiteY245" fmla="*/ 2551 h 10000"/>
                <a:gd name="connsiteX246" fmla="*/ 8626 w 10000"/>
                <a:gd name="connsiteY246" fmla="*/ 2551 h 10000"/>
                <a:gd name="connsiteX247" fmla="*/ 8626 w 10000"/>
                <a:gd name="connsiteY247" fmla="*/ 2551 h 10000"/>
                <a:gd name="connsiteX248" fmla="*/ 8443 w 10000"/>
                <a:gd name="connsiteY248" fmla="*/ 2614 h 10000"/>
                <a:gd name="connsiteX249" fmla="*/ 8276 w 10000"/>
                <a:gd name="connsiteY249" fmla="*/ 2664 h 10000"/>
                <a:gd name="connsiteX250" fmla="*/ 8110 w 10000"/>
                <a:gd name="connsiteY250" fmla="*/ 2689 h 10000"/>
                <a:gd name="connsiteX251" fmla="*/ 7979 w 10000"/>
                <a:gd name="connsiteY251" fmla="*/ 2689 h 10000"/>
                <a:gd name="connsiteX252" fmla="*/ 7979 w 10000"/>
                <a:gd name="connsiteY252" fmla="*/ 2689 h 10000"/>
                <a:gd name="connsiteX253" fmla="*/ 7979 w 10000"/>
                <a:gd name="connsiteY253" fmla="*/ 2689 h 10000"/>
                <a:gd name="connsiteX254" fmla="*/ 7979 w 10000"/>
                <a:gd name="connsiteY254" fmla="*/ 2689 h 10000"/>
                <a:gd name="connsiteX255" fmla="*/ 7979 w 10000"/>
                <a:gd name="connsiteY255" fmla="*/ 2689 h 10000"/>
                <a:gd name="connsiteX256" fmla="*/ 7979 w 10000"/>
                <a:gd name="connsiteY256" fmla="*/ 2689 h 10000"/>
                <a:gd name="connsiteX257" fmla="*/ 7979 w 10000"/>
                <a:gd name="connsiteY257" fmla="*/ 2689 h 10000"/>
                <a:gd name="connsiteX258" fmla="*/ 7979 w 10000"/>
                <a:gd name="connsiteY258" fmla="*/ 2689 h 10000"/>
                <a:gd name="connsiteX259" fmla="*/ 7848 w 10000"/>
                <a:gd name="connsiteY259" fmla="*/ 2689 h 10000"/>
                <a:gd name="connsiteX260" fmla="*/ 7743 w 10000"/>
                <a:gd name="connsiteY260" fmla="*/ 2677 h 10000"/>
                <a:gd name="connsiteX261" fmla="*/ 7638 w 10000"/>
                <a:gd name="connsiteY261" fmla="*/ 2626 h 10000"/>
                <a:gd name="connsiteX262" fmla="*/ 7542 w 10000"/>
                <a:gd name="connsiteY262" fmla="*/ 2601 h 10000"/>
                <a:gd name="connsiteX263" fmla="*/ 7454 w 10000"/>
                <a:gd name="connsiteY263" fmla="*/ 2538 h 10000"/>
                <a:gd name="connsiteX264" fmla="*/ 7375 w 10000"/>
                <a:gd name="connsiteY264" fmla="*/ 2475 h 10000"/>
                <a:gd name="connsiteX265" fmla="*/ 7297 w 10000"/>
                <a:gd name="connsiteY265" fmla="*/ 2399 h 10000"/>
                <a:gd name="connsiteX266" fmla="*/ 7235 w 10000"/>
                <a:gd name="connsiteY266" fmla="*/ 2323 h 10000"/>
                <a:gd name="connsiteX267" fmla="*/ 7174 w 10000"/>
                <a:gd name="connsiteY267" fmla="*/ 2235 h 10000"/>
                <a:gd name="connsiteX268" fmla="*/ 7113 w 10000"/>
                <a:gd name="connsiteY268" fmla="*/ 2134 h 10000"/>
                <a:gd name="connsiteX269" fmla="*/ 7008 w 10000"/>
                <a:gd name="connsiteY269" fmla="*/ 1944 h 10000"/>
                <a:gd name="connsiteX270" fmla="*/ 6929 w 10000"/>
                <a:gd name="connsiteY270" fmla="*/ 1730 h 10000"/>
                <a:gd name="connsiteX271" fmla="*/ 6850 w 10000"/>
                <a:gd name="connsiteY271" fmla="*/ 1515 h 10000"/>
                <a:gd name="connsiteX272" fmla="*/ 6850 w 10000"/>
                <a:gd name="connsiteY272" fmla="*/ 1515 h 10000"/>
                <a:gd name="connsiteX273" fmla="*/ 6842 w 10000"/>
                <a:gd name="connsiteY273" fmla="*/ 1490 h 10000"/>
                <a:gd name="connsiteX274" fmla="*/ 6842 w 10000"/>
                <a:gd name="connsiteY274" fmla="*/ 1490 h 10000"/>
                <a:gd name="connsiteX275" fmla="*/ 6842 w 10000"/>
                <a:gd name="connsiteY275" fmla="*/ 1477 h 10000"/>
                <a:gd name="connsiteX276" fmla="*/ 6842 w 10000"/>
                <a:gd name="connsiteY276" fmla="*/ 1477 h 10000"/>
                <a:gd name="connsiteX277" fmla="*/ 6842 w 10000"/>
                <a:gd name="connsiteY277" fmla="*/ 1477 h 10000"/>
                <a:gd name="connsiteX278" fmla="*/ 6798 w 10000"/>
                <a:gd name="connsiteY278" fmla="*/ 1338 h 10000"/>
                <a:gd name="connsiteX279" fmla="*/ 6780 w 10000"/>
                <a:gd name="connsiteY279" fmla="*/ 1162 h 10000"/>
                <a:gd name="connsiteX280" fmla="*/ 6754 w 10000"/>
                <a:gd name="connsiteY280" fmla="*/ 947 h 10000"/>
                <a:gd name="connsiteX281" fmla="*/ 6754 w 10000"/>
                <a:gd name="connsiteY281" fmla="*/ 720 h 10000"/>
                <a:gd name="connsiteX282" fmla="*/ 6754 w 10000"/>
                <a:gd name="connsiteY282" fmla="*/ 720 h 10000"/>
                <a:gd name="connsiteX283" fmla="*/ 6763 w 10000"/>
                <a:gd name="connsiteY283" fmla="*/ 366 h 10000"/>
                <a:gd name="connsiteX284" fmla="*/ 6789 w 10000"/>
                <a:gd name="connsiteY284"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167 w 10000"/>
                <a:gd name="connsiteY58" fmla="*/ 6212 h 10000"/>
                <a:gd name="connsiteX59" fmla="*/ 3342 w 10000"/>
                <a:gd name="connsiteY59" fmla="*/ 6162 h 10000"/>
                <a:gd name="connsiteX60" fmla="*/ 3473 w 10000"/>
                <a:gd name="connsiteY60" fmla="*/ 6136 h 10000"/>
                <a:gd name="connsiteX61" fmla="*/ 3613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736 w 10000"/>
                <a:gd name="connsiteY68" fmla="*/ 6124 h 10000"/>
                <a:gd name="connsiteX69" fmla="*/ 3841 w 10000"/>
                <a:gd name="connsiteY69" fmla="*/ 6124 h 10000"/>
                <a:gd name="connsiteX70" fmla="*/ 3937 w 10000"/>
                <a:gd name="connsiteY70" fmla="*/ 6136 h 10000"/>
                <a:gd name="connsiteX71" fmla="*/ 4016 w 10000"/>
                <a:gd name="connsiteY71" fmla="*/ 6187 h 10000"/>
                <a:gd name="connsiteX72" fmla="*/ 4086 w 10000"/>
                <a:gd name="connsiteY72" fmla="*/ 6225 h 10000"/>
                <a:gd name="connsiteX73" fmla="*/ 4147 w 10000"/>
                <a:gd name="connsiteY73" fmla="*/ 6275 h 10000"/>
                <a:gd name="connsiteX74" fmla="*/ 4191 w 10000"/>
                <a:gd name="connsiteY74" fmla="*/ 6351 h 10000"/>
                <a:gd name="connsiteX75" fmla="*/ 4217 w 10000"/>
                <a:gd name="connsiteY75" fmla="*/ 6427 h 10000"/>
                <a:gd name="connsiteX76" fmla="*/ 4252 w 10000"/>
                <a:gd name="connsiteY76" fmla="*/ 6515 h 10000"/>
                <a:gd name="connsiteX77" fmla="*/ 4261 w 10000"/>
                <a:gd name="connsiteY77" fmla="*/ 6616 h 10000"/>
                <a:gd name="connsiteX78" fmla="*/ 4269 w 10000"/>
                <a:gd name="connsiteY78" fmla="*/ 6717 h 10000"/>
                <a:gd name="connsiteX79" fmla="*/ 4269 w 10000"/>
                <a:gd name="connsiteY79" fmla="*/ 6843 h 10000"/>
                <a:gd name="connsiteX80" fmla="*/ 4261 w 10000"/>
                <a:gd name="connsiteY80" fmla="*/ 6957 h 10000"/>
                <a:gd name="connsiteX81" fmla="*/ 4217 w 10000"/>
                <a:gd name="connsiteY81" fmla="*/ 7235 h 10000"/>
                <a:gd name="connsiteX82" fmla="*/ 4164 w 10000"/>
                <a:gd name="connsiteY82" fmla="*/ 7551 h 10000"/>
                <a:gd name="connsiteX83" fmla="*/ 4164 w 10000"/>
                <a:gd name="connsiteY83" fmla="*/ 7551 h 10000"/>
                <a:gd name="connsiteX84" fmla="*/ 4156 w 10000"/>
                <a:gd name="connsiteY84" fmla="*/ 7551 h 10000"/>
                <a:gd name="connsiteX85" fmla="*/ 4156 w 10000"/>
                <a:gd name="connsiteY85" fmla="*/ 7551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63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76 h 10000"/>
                <a:gd name="connsiteX94" fmla="*/ 4156 w 10000"/>
                <a:gd name="connsiteY94" fmla="*/ 7588 h 10000"/>
                <a:gd name="connsiteX95" fmla="*/ 4156 w 10000"/>
                <a:gd name="connsiteY95" fmla="*/ 7588 h 10000"/>
                <a:gd name="connsiteX96" fmla="*/ 4156 w 10000"/>
                <a:gd name="connsiteY96" fmla="*/ 7588 h 10000"/>
                <a:gd name="connsiteX97" fmla="*/ 4156 w 10000"/>
                <a:gd name="connsiteY97" fmla="*/ 7588 h 10000"/>
                <a:gd name="connsiteX98" fmla="*/ 4147 w 10000"/>
                <a:gd name="connsiteY98" fmla="*/ 7601 h 10000"/>
                <a:gd name="connsiteX99" fmla="*/ 4147 w 10000"/>
                <a:gd name="connsiteY99" fmla="*/ 7601 h 10000"/>
                <a:gd name="connsiteX100" fmla="*/ 4147 w 10000"/>
                <a:gd name="connsiteY100" fmla="*/ 7601 h 10000"/>
                <a:gd name="connsiteX101" fmla="*/ 4147 w 10000"/>
                <a:gd name="connsiteY101" fmla="*/ 7601 h 10000"/>
                <a:gd name="connsiteX102" fmla="*/ 4147 w 10000"/>
                <a:gd name="connsiteY102" fmla="*/ 7601 h 10000"/>
                <a:gd name="connsiteX103" fmla="*/ 4147 w 10000"/>
                <a:gd name="connsiteY103" fmla="*/ 7601 h 10000"/>
                <a:gd name="connsiteX104" fmla="*/ 4103 w 10000"/>
                <a:gd name="connsiteY104" fmla="*/ 7803 h 10000"/>
                <a:gd name="connsiteX105" fmla="*/ 4068 w 10000"/>
                <a:gd name="connsiteY105" fmla="*/ 8005 h 10000"/>
                <a:gd name="connsiteX106" fmla="*/ 4051 w 10000"/>
                <a:gd name="connsiteY106" fmla="*/ 8207 h 10000"/>
                <a:gd name="connsiteX107" fmla="*/ 4024 w 10000"/>
                <a:gd name="connsiteY107" fmla="*/ 8422 h 10000"/>
                <a:gd name="connsiteX108" fmla="*/ 4016 w 10000"/>
                <a:gd name="connsiteY108" fmla="*/ 8611 h 10000"/>
                <a:gd name="connsiteX109" fmla="*/ 4016 w 10000"/>
                <a:gd name="connsiteY109" fmla="*/ 8813 h 10000"/>
                <a:gd name="connsiteX110" fmla="*/ 4024 w 10000"/>
                <a:gd name="connsiteY110" fmla="*/ 9003 h 10000"/>
                <a:gd name="connsiteX111" fmla="*/ 4051 w 10000"/>
                <a:gd name="connsiteY111" fmla="*/ 9179 h 10000"/>
                <a:gd name="connsiteX112" fmla="*/ 4086 w 10000"/>
                <a:gd name="connsiteY112" fmla="*/ 9356 h 10000"/>
                <a:gd name="connsiteX113" fmla="*/ 4121 w 10000"/>
                <a:gd name="connsiteY113" fmla="*/ 9508 h 10000"/>
                <a:gd name="connsiteX114" fmla="*/ 4191 w 10000"/>
                <a:gd name="connsiteY114" fmla="*/ 9646 h 10000"/>
                <a:gd name="connsiteX115" fmla="*/ 4269 w 10000"/>
                <a:gd name="connsiteY115" fmla="*/ 9760 h 10000"/>
                <a:gd name="connsiteX116" fmla="*/ 4366 w 10000"/>
                <a:gd name="connsiteY116" fmla="*/ 9861 h 10000"/>
                <a:gd name="connsiteX117" fmla="*/ 4471 w 10000"/>
                <a:gd name="connsiteY117" fmla="*/ 9937 h 10000"/>
                <a:gd name="connsiteX118" fmla="*/ 4611 w 10000"/>
                <a:gd name="connsiteY118" fmla="*/ 9975 h 10000"/>
                <a:gd name="connsiteX119" fmla="*/ 4759 w 10000"/>
                <a:gd name="connsiteY119" fmla="*/ 10000 h 10000"/>
                <a:gd name="connsiteX120" fmla="*/ 4759 w 10000"/>
                <a:gd name="connsiteY120" fmla="*/ 10000 h 10000"/>
                <a:gd name="connsiteX121" fmla="*/ 4759 w 10000"/>
                <a:gd name="connsiteY121" fmla="*/ 10000 h 10000"/>
                <a:gd name="connsiteX122" fmla="*/ 4759 w 10000"/>
                <a:gd name="connsiteY122" fmla="*/ 10000 h 10000"/>
                <a:gd name="connsiteX123" fmla="*/ 4759 w 10000"/>
                <a:gd name="connsiteY123" fmla="*/ 10000 h 10000"/>
                <a:gd name="connsiteX124" fmla="*/ 4821 w 10000"/>
                <a:gd name="connsiteY124" fmla="*/ 10000 h 10000"/>
                <a:gd name="connsiteX125" fmla="*/ 4821 w 10000"/>
                <a:gd name="connsiteY125" fmla="*/ 10000 h 10000"/>
                <a:gd name="connsiteX126" fmla="*/ 5136 w 10000"/>
                <a:gd name="connsiteY126" fmla="*/ 9962 h 10000"/>
                <a:gd name="connsiteX127" fmla="*/ 5468 w 10000"/>
                <a:gd name="connsiteY127" fmla="*/ 9924 h 10000"/>
                <a:gd name="connsiteX128" fmla="*/ 6203 w 10000"/>
                <a:gd name="connsiteY128" fmla="*/ 9798 h 10000"/>
                <a:gd name="connsiteX129" fmla="*/ 6982 w 10000"/>
                <a:gd name="connsiteY129" fmla="*/ 9672 h 10000"/>
                <a:gd name="connsiteX130" fmla="*/ 7358 w 10000"/>
                <a:gd name="connsiteY130" fmla="*/ 9621 h 10000"/>
                <a:gd name="connsiteX131" fmla="*/ 7734 w 10000"/>
                <a:gd name="connsiteY131" fmla="*/ 9583 h 10000"/>
                <a:gd name="connsiteX132" fmla="*/ 7734 w 10000"/>
                <a:gd name="connsiteY132" fmla="*/ 9583 h 10000"/>
                <a:gd name="connsiteX133" fmla="*/ 7725 w 10000"/>
                <a:gd name="connsiteY133" fmla="*/ 9508 h 10000"/>
                <a:gd name="connsiteX134" fmla="*/ 7725 w 10000"/>
                <a:gd name="connsiteY134" fmla="*/ 9508 h 10000"/>
                <a:gd name="connsiteX135" fmla="*/ 7725 w 10000"/>
                <a:gd name="connsiteY135" fmla="*/ 9508 h 10000"/>
                <a:gd name="connsiteX136" fmla="*/ 7725 w 10000"/>
                <a:gd name="connsiteY136" fmla="*/ 9508 h 10000"/>
                <a:gd name="connsiteX137" fmla="*/ 7725 w 10000"/>
                <a:gd name="connsiteY137" fmla="*/ 9508 h 10000"/>
                <a:gd name="connsiteX138" fmla="*/ 7699 w 10000"/>
                <a:gd name="connsiteY138" fmla="*/ 9407 h 10000"/>
                <a:gd name="connsiteX139" fmla="*/ 7699 w 10000"/>
                <a:gd name="connsiteY139" fmla="*/ 9407 h 10000"/>
                <a:gd name="connsiteX140" fmla="*/ 7699 w 10000"/>
                <a:gd name="connsiteY140" fmla="*/ 9381 h 10000"/>
                <a:gd name="connsiteX141" fmla="*/ 7699 w 10000"/>
                <a:gd name="connsiteY141" fmla="*/ 9381 h 10000"/>
                <a:gd name="connsiteX142" fmla="*/ 7577 w 10000"/>
                <a:gd name="connsiteY142" fmla="*/ 8649 h 10000"/>
                <a:gd name="connsiteX143" fmla="*/ 7463 w 10000"/>
                <a:gd name="connsiteY143" fmla="*/ 7967 h 10000"/>
                <a:gd name="connsiteX144" fmla="*/ 7393 w 10000"/>
                <a:gd name="connsiteY144" fmla="*/ 7361 h 10000"/>
                <a:gd name="connsiteX145" fmla="*/ 7332 w 10000"/>
                <a:gd name="connsiteY145" fmla="*/ 6806 h 10000"/>
                <a:gd name="connsiteX146" fmla="*/ 7288 w 10000"/>
                <a:gd name="connsiteY146" fmla="*/ 6313 h 10000"/>
                <a:gd name="connsiteX147" fmla="*/ 7262 w 10000"/>
                <a:gd name="connsiteY147" fmla="*/ 5871 h 10000"/>
                <a:gd name="connsiteX148" fmla="*/ 7253 w 10000"/>
                <a:gd name="connsiteY148" fmla="*/ 5480 h 10000"/>
                <a:gd name="connsiteX149" fmla="*/ 7279 w 10000"/>
                <a:gd name="connsiteY149" fmla="*/ 5139 h 10000"/>
                <a:gd name="connsiteX150" fmla="*/ 7297 w 10000"/>
                <a:gd name="connsiteY150" fmla="*/ 4836 h 10000"/>
                <a:gd name="connsiteX151" fmla="*/ 7340 w 10000"/>
                <a:gd name="connsiteY151" fmla="*/ 4583 h 10000"/>
                <a:gd name="connsiteX152" fmla="*/ 7402 w 10000"/>
                <a:gd name="connsiteY152" fmla="*/ 4394 h 10000"/>
                <a:gd name="connsiteX153" fmla="*/ 7437 w 10000"/>
                <a:gd name="connsiteY153" fmla="*/ 4293 h 10000"/>
                <a:gd name="connsiteX154" fmla="*/ 7463 w 10000"/>
                <a:gd name="connsiteY154" fmla="*/ 4217 h 10000"/>
                <a:gd name="connsiteX155" fmla="*/ 7507 w 10000"/>
                <a:gd name="connsiteY155" fmla="*/ 4154 h 10000"/>
                <a:gd name="connsiteX156" fmla="*/ 7550 w 10000"/>
                <a:gd name="connsiteY156" fmla="*/ 4104 h 10000"/>
                <a:gd name="connsiteX157" fmla="*/ 7594 w 10000"/>
                <a:gd name="connsiteY157" fmla="*/ 4053 h 10000"/>
                <a:gd name="connsiteX158" fmla="*/ 7647 w 10000"/>
                <a:gd name="connsiteY158" fmla="*/ 4003 h 10000"/>
                <a:gd name="connsiteX159" fmla="*/ 7699 w 10000"/>
                <a:gd name="connsiteY159" fmla="*/ 3990 h 10000"/>
                <a:gd name="connsiteX160" fmla="*/ 7752 w 10000"/>
                <a:gd name="connsiteY160" fmla="*/ 3965 h 10000"/>
                <a:gd name="connsiteX161" fmla="*/ 7857 w 10000"/>
                <a:gd name="connsiteY161" fmla="*/ 3939 h 10000"/>
                <a:gd name="connsiteX162" fmla="*/ 7857 w 10000"/>
                <a:gd name="connsiteY162" fmla="*/ 3939 h 10000"/>
                <a:gd name="connsiteX163" fmla="*/ 7857 w 10000"/>
                <a:gd name="connsiteY163" fmla="*/ 3939 h 10000"/>
                <a:gd name="connsiteX164" fmla="*/ 7857 w 10000"/>
                <a:gd name="connsiteY164" fmla="*/ 3939 h 10000"/>
                <a:gd name="connsiteX165" fmla="*/ 7857 w 10000"/>
                <a:gd name="connsiteY165" fmla="*/ 3939 h 10000"/>
                <a:gd name="connsiteX166" fmla="*/ 7857 w 10000"/>
                <a:gd name="connsiteY166" fmla="*/ 3939 h 10000"/>
                <a:gd name="connsiteX167" fmla="*/ 7857 w 10000"/>
                <a:gd name="connsiteY167" fmla="*/ 3939 h 10000"/>
                <a:gd name="connsiteX168" fmla="*/ 7857 w 10000"/>
                <a:gd name="connsiteY168" fmla="*/ 3939 h 10000"/>
                <a:gd name="connsiteX169" fmla="*/ 7927 w 10000"/>
                <a:gd name="connsiteY169" fmla="*/ 3939 h 10000"/>
                <a:gd name="connsiteX170" fmla="*/ 7997 w 10000"/>
                <a:gd name="connsiteY170" fmla="*/ 3965 h 10000"/>
                <a:gd name="connsiteX171" fmla="*/ 8136 w 10000"/>
                <a:gd name="connsiteY171" fmla="*/ 4028 h 10000"/>
                <a:gd name="connsiteX172" fmla="*/ 8294 w 10000"/>
                <a:gd name="connsiteY172" fmla="*/ 4116 h 10000"/>
                <a:gd name="connsiteX173" fmla="*/ 8443 w 10000"/>
                <a:gd name="connsiteY173" fmla="*/ 4242 h 10000"/>
                <a:gd name="connsiteX174" fmla="*/ 8443 w 10000"/>
                <a:gd name="connsiteY174" fmla="*/ 4242 h 10000"/>
                <a:gd name="connsiteX175" fmla="*/ 8451 w 10000"/>
                <a:gd name="connsiteY175" fmla="*/ 4242 h 10000"/>
                <a:gd name="connsiteX176" fmla="*/ 8451 w 10000"/>
                <a:gd name="connsiteY176" fmla="*/ 4242 h 10000"/>
                <a:gd name="connsiteX177" fmla="*/ 8836 w 10000"/>
                <a:gd name="connsiteY177" fmla="*/ 4545 h 10000"/>
                <a:gd name="connsiteX178" fmla="*/ 8976 w 10000"/>
                <a:gd name="connsiteY178" fmla="*/ 4646 h 10000"/>
                <a:gd name="connsiteX179" fmla="*/ 9099 w 10000"/>
                <a:gd name="connsiteY179" fmla="*/ 4722 h 10000"/>
                <a:gd name="connsiteX180" fmla="*/ 9204 w 10000"/>
                <a:gd name="connsiteY180" fmla="*/ 4785 h 10000"/>
                <a:gd name="connsiteX181" fmla="*/ 9300 w 10000"/>
                <a:gd name="connsiteY181" fmla="*/ 4823 h 10000"/>
                <a:gd name="connsiteX182" fmla="*/ 9388 w 10000"/>
                <a:gd name="connsiteY182" fmla="*/ 4848 h 10000"/>
                <a:gd name="connsiteX183" fmla="*/ 9466 w 10000"/>
                <a:gd name="connsiteY183" fmla="*/ 4848 h 10000"/>
                <a:gd name="connsiteX184" fmla="*/ 9466 w 10000"/>
                <a:gd name="connsiteY184" fmla="*/ 4848 h 10000"/>
                <a:gd name="connsiteX185" fmla="*/ 9484 w 10000"/>
                <a:gd name="connsiteY185" fmla="*/ 4848 h 10000"/>
                <a:gd name="connsiteX186" fmla="*/ 9484 w 10000"/>
                <a:gd name="connsiteY186" fmla="*/ 4848 h 10000"/>
                <a:gd name="connsiteX187" fmla="*/ 9484 w 10000"/>
                <a:gd name="connsiteY187" fmla="*/ 4848 h 10000"/>
                <a:gd name="connsiteX188" fmla="*/ 9484 w 10000"/>
                <a:gd name="connsiteY188" fmla="*/ 4848 h 10000"/>
                <a:gd name="connsiteX189" fmla="*/ 9580 w 10000"/>
                <a:gd name="connsiteY189" fmla="*/ 4836 h 10000"/>
                <a:gd name="connsiteX190" fmla="*/ 9668 w 10000"/>
                <a:gd name="connsiteY190" fmla="*/ 4798 h 10000"/>
                <a:gd name="connsiteX191" fmla="*/ 9738 w 10000"/>
                <a:gd name="connsiteY191" fmla="*/ 4747 h 10000"/>
                <a:gd name="connsiteX192" fmla="*/ 9799 w 10000"/>
                <a:gd name="connsiteY192" fmla="*/ 4659 h 10000"/>
                <a:gd name="connsiteX193" fmla="*/ 9799 w 10000"/>
                <a:gd name="connsiteY193" fmla="*/ 4659 h 10000"/>
                <a:gd name="connsiteX194" fmla="*/ 9799 w 10000"/>
                <a:gd name="connsiteY194" fmla="*/ 4659 h 10000"/>
                <a:gd name="connsiteX195" fmla="*/ 9799 w 10000"/>
                <a:gd name="connsiteY195" fmla="*/ 4659 h 10000"/>
                <a:gd name="connsiteX196" fmla="*/ 9799 w 10000"/>
                <a:gd name="connsiteY196" fmla="*/ 4659 h 10000"/>
                <a:gd name="connsiteX197" fmla="*/ 9799 w 10000"/>
                <a:gd name="connsiteY197" fmla="*/ 4659 h 10000"/>
                <a:gd name="connsiteX198" fmla="*/ 9816 w 10000"/>
                <a:gd name="connsiteY198" fmla="*/ 4659 h 10000"/>
                <a:gd name="connsiteX199" fmla="*/ 9816 w 10000"/>
                <a:gd name="connsiteY199" fmla="*/ 4659 h 10000"/>
                <a:gd name="connsiteX200" fmla="*/ 9816 w 10000"/>
                <a:gd name="connsiteY200" fmla="*/ 4659 h 10000"/>
                <a:gd name="connsiteX201" fmla="*/ 9816 w 10000"/>
                <a:gd name="connsiteY201" fmla="*/ 4659 h 10000"/>
                <a:gd name="connsiteX202" fmla="*/ 9816 w 10000"/>
                <a:gd name="connsiteY202" fmla="*/ 4646 h 10000"/>
                <a:gd name="connsiteX203" fmla="*/ 9816 w 10000"/>
                <a:gd name="connsiteY203" fmla="*/ 4646 h 10000"/>
                <a:gd name="connsiteX204" fmla="*/ 9816 w 10000"/>
                <a:gd name="connsiteY204" fmla="*/ 4646 h 10000"/>
                <a:gd name="connsiteX205" fmla="*/ 9816 w 10000"/>
                <a:gd name="connsiteY205" fmla="*/ 4646 h 10000"/>
                <a:gd name="connsiteX206" fmla="*/ 9816 w 10000"/>
                <a:gd name="connsiteY206" fmla="*/ 4646 h 10000"/>
                <a:gd name="connsiteX207" fmla="*/ 9816 w 10000"/>
                <a:gd name="connsiteY207" fmla="*/ 4646 h 10000"/>
                <a:gd name="connsiteX208" fmla="*/ 9816 w 10000"/>
                <a:gd name="connsiteY208" fmla="*/ 4646 h 10000"/>
                <a:gd name="connsiteX209" fmla="*/ 9816 w 10000"/>
                <a:gd name="connsiteY209" fmla="*/ 4646 h 10000"/>
                <a:gd name="connsiteX210" fmla="*/ 9816 w 10000"/>
                <a:gd name="connsiteY210" fmla="*/ 4646 h 10000"/>
                <a:gd name="connsiteX211" fmla="*/ 9816 w 10000"/>
                <a:gd name="connsiteY211" fmla="*/ 4646 h 10000"/>
                <a:gd name="connsiteX212" fmla="*/ 9843 w 10000"/>
                <a:gd name="connsiteY212" fmla="*/ 4583 h 10000"/>
                <a:gd name="connsiteX213" fmla="*/ 9886 w 10000"/>
                <a:gd name="connsiteY213" fmla="*/ 4495 h 10000"/>
                <a:gd name="connsiteX214" fmla="*/ 9921 w 10000"/>
                <a:gd name="connsiteY214" fmla="*/ 4369 h 10000"/>
                <a:gd name="connsiteX215" fmla="*/ 9948 w 10000"/>
                <a:gd name="connsiteY215" fmla="*/ 4217 h 10000"/>
                <a:gd name="connsiteX216" fmla="*/ 9983 w 10000"/>
                <a:gd name="connsiteY216" fmla="*/ 4040 h 10000"/>
                <a:gd name="connsiteX217" fmla="*/ 10000 w 10000"/>
                <a:gd name="connsiteY217" fmla="*/ 3851 h 10000"/>
                <a:gd name="connsiteX218" fmla="*/ 10000 w 10000"/>
                <a:gd name="connsiteY218" fmla="*/ 3649 h 10000"/>
                <a:gd name="connsiteX219" fmla="*/ 10000 w 10000"/>
                <a:gd name="connsiteY219" fmla="*/ 3460 h 10000"/>
                <a:gd name="connsiteX220" fmla="*/ 9983 w 10000"/>
                <a:gd name="connsiteY220" fmla="*/ 3258 h 10000"/>
                <a:gd name="connsiteX221" fmla="*/ 9939 w 10000"/>
                <a:gd name="connsiteY221" fmla="*/ 3068 h 10000"/>
                <a:gd name="connsiteX222" fmla="*/ 9886 w 10000"/>
                <a:gd name="connsiteY222" fmla="*/ 2904 h 10000"/>
                <a:gd name="connsiteX223" fmla="*/ 9843 w 10000"/>
                <a:gd name="connsiteY223" fmla="*/ 2816 h 10000"/>
                <a:gd name="connsiteX224" fmla="*/ 9799 w 10000"/>
                <a:gd name="connsiteY224" fmla="*/ 2753 h 10000"/>
                <a:gd name="connsiteX225" fmla="*/ 9755 w 10000"/>
                <a:gd name="connsiteY225" fmla="*/ 2677 h 10000"/>
                <a:gd name="connsiteX226" fmla="*/ 9694 w 10000"/>
                <a:gd name="connsiteY226" fmla="*/ 2614 h 10000"/>
                <a:gd name="connsiteX227" fmla="*/ 9633 w 10000"/>
                <a:gd name="connsiteY227" fmla="*/ 2551 h 10000"/>
                <a:gd name="connsiteX228" fmla="*/ 9571 w 10000"/>
                <a:gd name="connsiteY228" fmla="*/ 2500 h 10000"/>
                <a:gd name="connsiteX229" fmla="*/ 9484 w 10000"/>
                <a:gd name="connsiteY229" fmla="*/ 2475 h 10000"/>
                <a:gd name="connsiteX230" fmla="*/ 9396 w 10000"/>
                <a:gd name="connsiteY230" fmla="*/ 2449 h 10000"/>
                <a:gd name="connsiteX231" fmla="*/ 9300 w 10000"/>
                <a:gd name="connsiteY231" fmla="*/ 2424 h 10000"/>
                <a:gd name="connsiteX232" fmla="*/ 9195 w 10000"/>
                <a:gd name="connsiteY232" fmla="*/ 2424 h 10000"/>
                <a:gd name="connsiteX233" fmla="*/ 9195 w 10000"/>
                <a:gd name="connsiteY233" fmla="*/ 2424 h 10000"/>
                <a:gd name="connsiteX234" fmla="*/ 9195 w 10000"/>
                <a:gd name="connsiteY234" fmla="*/ 2424 h 10000"/>
                <a:gd name="connsiteX235" fmla="*/ 9195 w 10000"/>
                <a:gd name="connsiteY235" fmla="*/ 2424 h 10000"/>
                <a:gd name="connsiteX236" fmla="*/ 9195 w 10000"/>
                <a:gd name="connsiteY236" fmla="*/ 2424 h 10000"/>
                <a:gd name="connsiteX237" fmla="*/ 9195 w 10000"/>
                <a:gd name="connsiteY237" fmla="*/ 2424 h 10000"/>
                <a:gd name="connsiteX238" fmla="*/ 9081 w 10000"/>
                <a:gd name="connsiteY238" fmla="*/ 2424 h 10000"/>
                <a:gd name="connsiteX239" fmla="*/ 8941 w 10000"/>
                <a:gd name="connsiteY239" fmla="*/ 2462 h 10000"/>
                <a:gd name="connsiteX240" fmla="*/ 8801 w 10000"/>
                <a:gd name="connsiteY240" fmla="*/ 2487 h 10000"/>
                <a:gd name="connsiteX241" fmla="*/ 8644 w 10000"/>
                <a:gd name="connsiteY241" fmla="*/ 2551 h 10000"/>
                <a:gd name="connsiteX242" fmla="*/ 8644 w 10000"/>
                <a:gd name="connsiteY242" fmla="*/ 2551 h 10000"/>
                <a:gd name="connsiteX243" fmla="*/ 8635 w 10000"/>
                <a:gd name="connsiteY243" fmla="*/ 2551 h 10000"/>
                <a:gd name="connsiteX244" fmla="*/ 8635 w 10000"/>
                <a:gd name="connsiteY244" fmla="*/ 2551 h 10000"/>
                <a:gd name="connsiteX245" fmla="*/ 8626 w 10000"/>
                <a:gd name="connsiteY245" fmla="*/ 2551 h 10000"/>
                <a:gd name="connsiteX246" fmla="*/ 8626 w 10000"/>
                <a:gd name="connsiteY246" fmla="*/ 2551 h 10000"/>
                <a:gd name="connsiteX247" fmla="*/ 8443 w 10000"/>
                <a:gd name="connsiteY247" fmla="*/ 2614 h 10000"/>
                <a:gd name="connsiteX248" fmla="*/ 8276 w 10000"/>
                <a:gd name="connsiteY248" fmla="*/ 2664 h 10000"/>
                <a:gd name="connsiteX249" fmla="*/ 8110 w 10000"/>
                <a:gd name="connsiteY249" fmla="*/ 2689 h 10000"/>
                <a:gd name="connsiteX250" fmla="*/ 7979 w 10000"/>
                <a:gd name="connsiteY250" fmla="*/ 2689 h 10000"/>
                <a:gd name="connsiteX251" fmla="*/ 7979 w 10000"/>
                <a:gd name="connsiteY251" fmla="*/ 2689 h 10000"/>
                <a:gd name="connsiteX252" fmla="*/ 7979 w 10000"/>
                <a:gd name="connsiteY252" fmla="*/ 2689 h 10000"/>
                <a:gd name="connsiteX253" fmla="*/ 7979 w 10000"/>
                <a:gd name="connsiteY253" fmla="*/ 2689 h 10000"/>
                <a:gd name="connsiteX254" fmla="*/ 7979 w 10000"/>
                <a:gd name="connsiteY254" fmla="*/ 2689 h 10000"/>
                <a:gd name="connsiteX255" fmla="*/ 7979 w 10000"/>
                <a:gd name="connsiteY255" fmla="*/ 2689 h 10000"/>
                <a:gd name="connsiteX256" fmla="*/ 7979 w 10000"/>
                <a:gd name="connsiteY256" fmla="*/ 2689 h 10000"/>
                <a:gd name="connsiteX257" fmla="*/ 7979 w 10000"/>
                <a:gd name="connsiteY257" fmla="*/ 2689 h 10000"/>
                <a:gd name="connsiteX258" fmla="*/ 7848 w 10000"/>
                <a:gd name="connsiteY258" fmla="*/ 2689 h 10000"/>
                <a:gd name="connsiteX259" fmla="*/ 7743 w 10000"/>
                <a:gd name="connsiteY259" fmla="*/ 2677 h 10000"/>
                <a:gd name="connsiteX260" fmla="*/ 7638 w 10000"/>
                <a:gd name="connsiteY260" fmla="*/ 2626 h 10000"/>
                <a:gd name="connsiteX261" fmla="*/ 7542 w 10000"/>
                <a:gd name="connsiteY261" fmla="*/ 2601 h 10000"/>
                <a:gd name="connsiteX262" fmla="*/ 7454 w 10000"/>
                <a:gd name="connsiteY262" fmla="*/ 2538 h 10000"/>
                <a:gd name="connsiteX263" fmla="*/ 7375 w 10000"/>
                <a:gd name="connsiteY263" fmla="*/ 2475 h 10000"/>
                <a:gd name="connsiteX264" fmla="*/ 7297 w 10000"/>
                <a:gd name="connsiteY264" fmla="*/ 2399 h 10000"/>
                <a:gd name="connsiteX265" fmla="*/ 7235 w 10000"/>
                <a:gd name="connsiteY265" fmla="*/ 2323 h 10000"/>
                <a:gd name="connsiteX266" fmla="*/ 7174 w 10000"/>
                <a:gd name="connsiteY266" fmla="*/ 2235 h 10000"/>
                <a:gd name="connsiteX267" fmla="*/ 7113 w 10000"/>
                <a:gd name="connsiteY267" fmla="*/ 2134 h 10000"/>
                <a:gd name="connsiteX268" fmla="*/ 7008 w 10000"/>
                <a:gd name="connsiteY268" fmla="*/ 1944 h 10000"/>
                <a:gd name="connsiteX269" fmla="*/ 6929 w 10000"/>
                <a:gd name="connsiteY269" fmla="*/ 1730 h 10000"/>
                <a:gd name="connsiteX270" fmla="*/ 6850 w 10000"/>
                <a:gd name="connsiteY270" fmla="*/ 1515 h 10000"/>
                <a:gd name="connsiteX271" fmla="*/ 6850 w 10000"/>
                <a:gd name="connsiteY271" fmla="*/ 1515 h 10000"/>
                <a:gd name="connsiteX272" fmla="*/ 6842 w 10000"/>
                <a:gd name="connsiteY272" fmla="*/ 1490 h 10000"/>
                <a:gd name="connsiteX273" fmla="*/ 6842 w 10000"/>
                <a:gd name="connsiteY273" fmla="*/ 1490 h 10000"/>
                <a:gd name="connsiteX274" fmla="*/ 6842 w 10000"/>
                <a:gd name="connsiteY274" fmla="*/ 1477 h 10000"/>
                <a:gd name="connsiteX275" fmla="*/ 6842 w 10000"/>
                <a:gd name="connsiteY275" fmla="*/ 1477 h 10000"/>
                <a:gd name="connsiteX276" fmla="*/ 6842 w 10000"/>
                <a:gd name="connsiteY276" fmla="*/ 1477 h 10000"/>
                <a:gd name="connsiteX277" fmla="*/ 6798 w 10000"/>
                <a:gd name="connsiteY277" fmla="*/ 1338 h 10000"/>
                <a:gd name="connsiteX278" fmla="*/ 6780 w 10000"/>
                <a:gd name="connsiteY278" fmla="*/ 1162 h 10000"/>
                <a:gd name="connsiteX279" fmla="*/ 6754 w 10000"/>
                <a:gd name="connsiteY279" fmla="*/ 947 h 10000"/>
                <a:gd name="connsiteX280" fmla="*/ 6754 w 10000"/>
                <a:gd name="connsiteY280" fmla="*/ 720 h 10000"/>
                <a:gd name="connsiteX281" fmla="*/ 6754 w 10000"/>
                <a:gd name="connsiteY281" fmla="*/ 720 h 10000"/>
                <a:gd name="connsiteX282" fmla="*/ 6763 w 10000"/>
                <a:gd name="connsiteY282" fmla="*/ 366 h 10000"/>
                <a:gd name="connsiteX283" fmla="*/ 6789 w 10000"/>
                <a:gd name="connsiteY283"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56 w 10000"/>
                <a:gd name="connsiteY94" fmla="*/ 7588 h 10000"/>
                <a:gd name="connsiteX95" fmla="*/ 4156 w 10000"/>
                <a:gd name="connsiteY95" fmla="*/ 7588 h 10000"/>
                <a:gd name="connsiteX96" fmla="*/ 4156 w 10000"/>
                <a:gd name="connsiteY96" fmla="*/ 7588 h 10000"/>
                <a:gd name="connsiteX97" fmla="*/ 4147 w 10000"/>
                <a:gd name="connsiteY97" fmla="*/ 7601 h 10000"/>
                <a:gd name="connsiteX98" fmla="*/ 4147 w 10000"/>
                <a:gd name="connsiteY98" fmla="*/ 7601 h 10000"/>
                <a:gd name="connsiteX99" fmla="*/ 4147 w 10000"/>
                <a:gd name="connsiteY99" fmla="*/ 7601 h 10000"/>
                <a:gd name="connsiteX100" fmla="*/ 4147 w 10000"/>
                <a:gd name="connsiteY100" fmla="*/ 7601 h 10000"/>
                <a:gd name="connsiteX101" fmla="*/ 4147 w 10000"/>
                <a:gd name="connsiteY101" fmla="*/ 7601 h 10000"/>
                <a:gd name="connsiteX102" fmla="*/ 4147 w 10000"/>
                <a:gd name="connsiteY102" fmla="*/ 7601 h 10000"/>
                <a:gd name="connsiteX103" fmla="*/ 4103 w 10000"/>
                <a:gd name="connsiteY103" fmla="*/ 7803 h 10000"/>
                <a:gd name="connsiteX104" fmla="*/ 4068 w 10000"/>
                <a:gd name="connsiteY104" fmla="*/ 8005 h 10000"/>
                <a:gd name="connsiteX105" fmla="*/ 4051 w 10000"/>
                <a:gd name="connsiteY105" fmla="*/ 8207 h 10000"/>
                <a:gd name="connsiteX106" fmla="*/ 4024 w 10000"/>
                <a:gd name="connsiteY106" fmla="*/ 8422 h 10000"/>
                <a:gd name="connsiteX107" fmla="*/ 4016 w 10000"/>
                <a:gd name="connsiteY107" fmla="*/ 8611 h 10000"/>
                <a:gd name="connsiteX108" fmla="*/ 4016 w 10000"/>
                <a:gd name="connsiteY108" fmla="*/ 8813 h 10000"/>
                <a:gd name="connsiteX109" fmla="*/ 4024 w 10000"/>
                <a:gd name="connsiteY109" fmla="*/ 9003 h 10000"/>
                <a:gd name="connsiteX110" fmla="*/ 4051 w 10000"/>
                <a:gd name="connsiteY110" fmla="*/ 9179 h 10000"/>
                <a:gd name="connsiteX111" fmla="*/ 4086 w 10000"/>
                <a:gd name="connsiteY111" fmla="*/ 9356 h 10000"/>
                <a:gd name="connsiteX112" fmla="*/ 4121 w 10000"/>
                <a:gd name="connsiteY112" fmla="*/ 9508 h 10000"/>
                <a:gd name="connsiteX113" fmla="*/ 4191 w 10000"/>
                <a:gd name="connsiteY113" fmla="*/ 9646 h 10000"/>
                <a:gd name="connsiteX114" fmla="*/ 4269 w 10000"/>
                <a:gd name="connsiteY114" fmla="*/ 9760 h 10000"/>
                <a:gd name="connsiteX115" fmla="*/ 4366 w 10000"/>
                <a:gd name="connsiteY115" fmla="*/ 9861 h 10000"/>
                <a:gd name="connsiteX116" fmla="*/ 4471 w 10000"/>
                <a:gd name="connsiteY116" fmla="*/ 9937 h 10000"/>
                <a:gd name="connsiteX117" fmla="*/ 4611 w 10000"/>
                <a:gd name="connsiteY117" fmla="*/ 9975 h 10000"/>
                <a:gd name="connsiteX118" fmla="*/ 4759 w 10000"/>
                <a:gd name="connsiteY118" fmla="*/ 10000 h 10000"/>
                <a:gd name="connsiteX119" fmla="*/ 4759 w 10000"/>
                <a:gd name="connsiteY119" fmla="*/ 10000 h 10000"/>
                <a:gd name="connsiteX120" fmla="*/ 4759 w 10000"/>
                <a:gd name="connsiteY120" fmla="*/ 10000 h 10000"/>
                <a:gd name="connsiteX121" fmla="*/ 4759 w 10000"/>
                <a:gd name="connsiteY121" fmla="*/ 10000 h 10000"/>
                <a:gd name="connsiteX122" fmla="*/ 4759 w 10000"/>
                <a:gd name="connsiteY122" fmla="*/ 10000 h 10000"/>
                <a:gd name="connsiteX123" fmla="*/ 4821 w 10000"/>
                <a:gd name="connsiteY123" fmla="*/ 10000 h 10000"/>
                <a:gd name="connsiteX124" fmla="*/ 4821 w 10000"/>
                <a:gd name="connsiteY124" fmla="*/ 10000 h 10000"/>
                <a:gd name="connsiteX125" fmla="*/ 5136 w 10000"/>
                <a:gd name="connsiteY125" fmla="*/ 9962 h 10000"/>
                <a:gd name="connsiteX126" fmla="*/ 5468 w 10000"/>
                <a:gd name="connsiteY126" fmla="*/ 9924 h 10000"/>
                <a:gd name="connsiteX127" fmla="*/ 6203 w 10000"/>
                <a:gd name="connsiteY127" fmla="*/ 9798 h 10000"/>
                <a:gd name="connsiteX128" fmla="*/ 6982 w 10000"/>
                <a:gd name="connsiteY128" fmla="*/ 9672 h 10000"/>
                <a:gd name="connsiteX129" fmla="*/ 7358 w 10000"/>
                <a:gd name="connsiteY129" fmla="*/ 9621 h 10000"/>
                <a:gd name="connsiteX130" fmla="*/ 7734 w 10000"/>
                <a:gd name="connsiteY130" fmla="*/ 9583 h 10000"/>
                <a:gd name="connsiteX131" fmla="*/ 7734 w 10000"/>
                <a:gd name="connsiteY131" fmla="*/ 9583 h 10000"/>
                <a:gd name="connsiteX132" fmla="*/ 7725 w 10000"/>
                <a:gd name="connsiteY132" fmla="*/ 9508 h 10000"/>
                <a:gd name="connsiteX133" fmla="*/ 7725 w 10000"/>
                <a:gd name="connsiteY133" fmla="*/ 9508 h 10000"/>
                <a:gd name="connsiteX134" fmla="*/ 7725 w 10000"/>
                <a:gd name="connsiteY134" fmla="*/ 9508 h 10000"/>
                <a:gd name="connsiteX135" fmla="*/ 7725 w 10000"/>
                <a:gd name="connsiteY135" fmla="*/ 9508 h 10000"/>
                <a:gd name="connsiteX136" fmla="*/ 7725 w 10000"/>
                <a:gd name="connsiteY136" fmla="*/ 9508 h 10000"/>
                <a:gd name="connsiteX137" fmla="*/ 7699 w 10000"/>
                <a:gd name="connsiteY137" fmla="*/ 9407 h 10000"/>
                <a:gd name="connsiteX138" fmla="*/ 7699 w 10000"/>
                <a:gd name="connsiteY138" fmla="*/ 9407 h 10000"/>
                <a:gd name="connsiteX139" fmla="*/ 7699 w 10000"/>
                <a:gd name="connsiteY139" fmla="*/ 9381 h 10000"/>
                <a:gd name="connsiteX140" fmla="*/ 7699 w 10000"/>
                <a:gd name="connsiteY140" fmla="*/ 9381 h 10000"/>
                <a:gd name="connsiteX141" fmla="*/ 7577 w 10000"/>
                <a:gd name="connsiteY141" fmla="*/ 8649 h 10000"/>
                <a:gd name="connsiteX142" fmla="*/ 7463 w 10000"/>
                <a:gd name="connsiteY142" fmla="*/ 7967 h 10000"/>
                <a:gd name="connsiteX143" fmla="*/ 7393 w 10000"/>
                <a:gd name="connsiteY143" fmla="*/ 7361 h 10000"/>
                <a:gd name="connsiteX144" fmla="*/ 7332 w 10000"/>
                <a:gd name="connsiteY144" fmla="*/ 6806 h 10000"/>
                <a:gd name="connsiteX145" fmla="*/ 7288 w 10000"/>
                <a:gd name="connsiteY145" fmla="*/ 6313 h 10000"/>
                <a:gd name="connsiteX146" fmla="*/ 7262 w 10000"/>
                <a:gd name="connsiteY146" fmla="*/ 5871 h 10000"/>
                <a:gd name="connsiteX147" fmla="*/ 7253 w 10000"/>
                <a:gd name="connsiteY147" fmla="*/ 5480 h 10000"/>
                <a:gd name="connsiteX148" fmla="*/ 7279 w 10000"/>
                <a:gd name="connsiteY148" fmla="*/ 5139 h 10000"/>
                <a:gd name="connsiteX149" fmla="*/ 7297 w 10000"/>
                <a:gd name="connsiteY149" fmla="*/ 4836 h 10000"/>
                <a:gd name="connsiteX150" fmla="*/ 7340 w 10000"/>
                <a:gd name="connsiteY150" fmla="*/ 4583 h 10000"/>
                <a:gd name="connsiteX151" fmla="*/ 7402 w 10000"/>
                <a:gd name="connsiteY151" fmla="*/ 4394 h 10000"/>
                <a:gd name="connsiteX152" fmla="*/ 7437 w 10000"/>
                <a:gd name="connsiteY152" fmla="*/ 4293 h 10000"/>
                <a:gd name="connsiteX153" fmla="*/ 7463 w 10000"/>
                <a:gd name="connsiteY153" fmla="*/ 4217 h 10000"/>
                <a:gd name="connsiteX154" fmla="*/ 7507 w 10000"/>
                <a:gd name="connsiteY154" fmla="*/ 4154 h 10000"/>
                <a:gd name="connsiteX155" fmla="*/ 7550 w 10000"/>
                <a:gd name="connsiteY155" fmla="*/ 4104 h 10000"/>
                <a:gd name="connsiteX156" fmla="*/ 7594 w 10000"/>
                <a:gd name="connsiteY156" fmla="*/ 4053 h 10000"/>
                <a:gd name="connsiteX157" fmla="*/ 7647 w 10000"/>
                <a:gd name="connsiteY157" fmla="*/ 4003 h 10000"/>
                <a:gd name="connsiteX158" fmla="*/ 7699 w 10000"/>
                <a:gd name="connsiteY158" fmla="*/ 3990 h 10000"/>
                <a:gd name="connsiteX159" fmla="*/ 7752 w 10000"/>
                <a:gd name="connsiteY159" fmla="*/ 3965 h 10000"/>
                <a:gd name="connsiteX160" fmla="*/ 7857 w 10000"/>
                <a:gd name="connsiteY160" fmla="*/ 3939 h 10000"/>
                <a:gd name="connsiteX161" fmla="*/ 7857 w 10000"/>
                <a:gd name="connsiteY161" fmla="*/ 3939 h 10000"/>
                <a:gd name="connsiteX162" fmla="*/ 7857 w 10000"/>
                <a:gd name="connsiteY162" fmla="*/ 3939 h 10000"/>
                <a:gd name="connsiteX163" fmla="*/ 7857 w 10000"/>
                <a:gd name="connsiteY163" fmla="*/ 3939 h 10000"/>
                <a:gd name="connsiteX164" fmla="*/ 7857 w 10000"/>
                <a:gd name="connsiteY164" fmla="*/ 3939 h 10000"/>
                <a:gd name="connsiteX165" fmla="*/ 7857 w 10000"/>
                <a:gd name="connsiteY165" fmla="*/ 3939 h 10000"/>
                <a:gd name="connsiteX166" fmla="*/ 7857 w 10000"/>
                <a:gd name="connsiteY166" fmla="*/ 3939 h 10000"/>
                <a:gd name="connsiteX167" fmla="*/ 7857 w 10000"/>
                <a:gd name="connsiteY167" fmla="*/ 3939 h 10000"/>
                <a:gd name="connsiteX168" fmla="*/ 7927 w 10000"/>
                <a:gd name="connsiteY168" fmla="*/ 3939 h 10000"/>
                <a:gd name="connsiteX169" fmla="*/ 7997 w 10000"/>
                <a:gd name="connsiteY169" fmla="*/ 3965 h 10000"/>
                <a:gd name="connsiteX170" fmla="*/ 8136 w 10000"/>
                <a:gd name="connsiteY170" fmla="*/ 4028 h 10000"/>
                <a:gd name="connsiteX171" fmla="*/ 8294 w 10000"/>
                <a:gd name="connsiteY171" fmla="*/ 4116 h 10000"/>
                <a:gd name="connsiteX172" fmla="*/ 8443 w 10000"/>
                <a:gd name="connsiteY172" fmla="*/ 4242 h 10000"/>
                <a:gd name="connsiteX173" fmla="*/ 8443 w 10000"/>
                <a:gd name="connsiteY173" fmla="*/ 4242 h 10000"/>
                <a:gd name="connsiteX174" fmla="*/ 8451 w 10000"/>
                <a:gd name="connsiteY174" fmla="*/ 4242 h 10000"/>
                <a:gd name="connsiteX175" fmla="*/ 8451 w 10000"/>
                <a:gd name="connsiteY175" fmla="*/ 4242 h 10000"/>
                <a:gd name="connsiteX176" fmla="*/ 8836 w 10000"/>
                <a:gd name="connsiteY176" fmla="*/ 4545 h 10000"/>
                <a:gd name="connsiteX177" fmla="*/ 8976 w 10000"/>
                <a:gd name="connsiteY177" fmla="*/ 4646 h 10000"/>
                <a:gd name="connsiteX178" fmla="*/ 9099 w 10000"/>
                <a:gd name="connsiteY178" fmla="*/ 4722 h 10000"/>
                <a:gd name="connsiteX179" fmla="*/ 9204 w 10000"/>
                <a:gd name="connsiteY179" fmla="*/ 4785 h 10000"/>
                <a:gd name="connsiteX180" fmla="*/ 9300 w 10000"/>
                <a:gd name="connsiteY180" fmla="*/ 4823 h 10000"/>
                <a:gd name="connsiteX181" fmla="*/ 9388 w 10000"/>
                <a:gd name="connsiteY181" fmla="*/ 4848 h 10000"/>
                <a:gd name="connsiteX182" fmla="*/ 9466 w 10000"/>
                <a:gd name="connsiteY182" fmla="*/ 4848 h 10000"/>
                <a:gd name="connsiteX183" fmla="*/ 9466 w 10000"/>
                <a:gd name="connsiteY183" fmla="*/ 4848 h 10000"/>
                <a:gd name="connsiteX184" fmla="*/ 9484 w 10000"/>
                <a:gd name="connsiteY184" fmla="*/ 4848 h 10000"/>
                <a:gd name="connsiteX185" fmla="*/ 9484 w 10000"/>
                <a:gd name="connsiteY185" fmla="*/ 4848 h 10000"/>
                <a:gd name="connsiteX186" fmla="*/ 9484 w 10000"/>
                <a:gd name="connsiteY186" fmla="*/ 4848 h 10000"/>
                <a:gd name="connsiteX187" fmla="*/ 9484 w 10000"/>
                <a:gd name="connsiteY187" fmla="*/ 4848 h 10000"/>
                <a:gd name="connsiteX188" fmla="*/ 9580 w 10000"/>
                <a:gd name="connsiteY188" fmla="*/ 4836 h 10000"/>
                <a:gd name="connsiteX189" fmla="*/ 9668 w 10000"/>
                <a:gd name="connsiteY189" fmla="*/ 4798 h 10000"/>
                <a:gd name="connsiteX190" fmla="*/ 9738 w 10000"/>
                <a:gd name="connsiteY190" fmla="*/ 4747 h 10000"/>
                <a:gd name="connsiteX191" fmla="*/ 9799 w 10000"/>
                <a:gd name="connsiteY191" fmla="*/ 4659 h 10000"/>
                <a:gd name="connsiteX192" fmla="*/ 9799 w 10000"/>
                <a:gd name="connsiteY192" fmla="*/ 4659 h 10000"/>
                <a:gd name="connsiteX193" fmla="*/ 9799 w 10000"/>
                <a:gd name="connsiteY193" fmla="*/ 4659 h 10000"/>
                <a:gd name="connsiteX194" fmla="*/ 9799 w 10000"/>
                <a:gd name="connsiteY194" fmla="*/ 4659 h 10000"/>
                <a:gd name="connsiteX195" fmla="*/ 9799 w 10000"/>
                <a:gd name="connsiteY195" fmla="*/ 4659 h 10000"/>
                <a:gd name="connsiteX196" fmla="*/ 9799 w 10000"/>
                <a:gd name="connsiteY196" fmla="*/ 4659 h 10000"/>
                <a:gd name="connsiteX197" fmla="*/ 9816 w 10000"/>
                <a:gd name="connsiteY197" fmla="*/ 4659 h 10000"/>
                <a:gd name="connsiteX198" fmla="*/ 9816 w 10000"/>
                <a:gd name="connsiteY198" fmla="*/ 4659 h 10000"/>
                <a:gd name="connsiteX199" fmla="*/ 9816 w 10000"/>
                <a:gd name="connsiteY199" fmla="*/ 4659 h 10000"/>
                <a:gd name="connsiteX200" fmla="*/ 9816 w 10000"/>
                <a:gd name="connsiteY200" fmla="*/ 4659 h 10000"/>
                <a:gd name="connsiteX201" fmla="*/ 9816 w 10000"/>
                <a:gd name="connsiteY201" fmla="*/ 4646 h 10000"/>
                <a:gd name="connsiteX202" fmla="*/ 9816 w 10000"/>
                <a:gd name="connsiteY202" fmla="*/ 4646 h 10000"/>
                <a:gd name="connsiteX203" fmla="*/ 9816 w 10000"/>
                <a:gd name="connsiteY203" fmla="*/ 4646 h 10000"/>
                <a:gd name="connsiteX204" fmla="*/ 9816 w 10000"/>
                <a:gd name="connsiteY204" fmla="*/ 4646 h 10000"/>
                <a:gd name="connsiteX205" fmla="*/ 9816 w 10000"/>
                <a:gd name="connsiteY205" fmla="*/ 4646 h 10000"/>
                <a:gd name="connsiteX206" fmla="*/ 9816 w 10000"/>
                <a:gd name="connsiteY206" fmla="*/ 4646 h 10000"/>
                <a:gd name="connsiteX207" fmla="*/ 9816 w 10000"/>
                <a:gd name="connsiteY207" fmla="*/ 4646 h 10000"/>
                <a:gd name="connsiteX208" fmla="*/ 9816 w 10000"/>
                <a:gd name="connsiteY208" fmla="*/ 4646 h 10000"/>
                <a:gd name="connsiteX209" fmla="*/ 9816 w 10000"/>
                <a:gd name="connsiteY209" fmla="*/ 4646 h 10000"/>
                <a:gd name="connsiteX210" fmla="*/ 9816 w 10000"/>
                <a:gd name="connsiteY210" fmla="*/ 4646 h 10000"/>
                <a:gd name="connsiteX211" fmla="*/ 9843 w 10000"/>
                <a:gd name="connsiteY211" fmla="*/ 4583 h 10000"/>
                <a:gd name="connsiteX212" fmla="*/ 9886 w 10000"/>
                <a:gd name="connsiteY212" fmla="*/ 4495 h 10000"/>
                <a:gd name="connsiteX213" fmla="*/ 9921 w 10000"/>
                <a:gd name="connsiteY213" fmla="*/ 4369 h 10000"/>
                <a:gd name="connsiteX214" fmla="*/ 9948 w 10000"/>
                <a:gd name="connsiteY214" fmla="*/ 4217 h 10000"/>
                <a:gd name="connsiteX215" fmla="*/ 9983 w 10000"/>
                <a:gd name="connsiteY215" fmla="*/ 4040 h 10000"/>
                <a:gd name="connsiteX216" fmla="*/ 10000 w 10000"/>
                <a:gd name="connsiteY216" fmla="*/ 3851 h 10000"/>
                <a:gd name="connsiteX217" fmla="*/ 10000 w 10000"/>
                <a:gd name="connsiteY217" fmla="*/ 3649 h 10000"/>
                <a:gd name="connsiteX218" fmla="*/ 10000 w 10000"/>
                <a:gd name="connsiteY218" fmla="*/ 3460 h 10000"/>
                <a:gd name="connsiteX219" fmla="*/ 9983 w 10000"/>
                <a:gd name="connsiteY219" fmla="*/ 3258 h 10000"/>
                <a:gd name="connsiteX220" fmla="*/ 9939 w 10000"/>
                <a:gd name="connsiteY220" fmla="*/ 3068 h 10000"/>
                <a:gd name="connsiteX221" fmla="*/ 9886 w 10000"/>
                <a:gd name="connsiteY221" fmla="*/ 2904 h 10000"/>
                <a:gd name="connsiteX222" fmla="*/ 9843 w 10000"/>
                <a:gd name="connsiteY222" fmla="*/ 2816 h 10000"/>
                <a:gd name="connsiteX223" fmla="*/ 9799 w 10000"/>
                <a:gd name="connsiteY223" fmla="*/ 2753 h 10000"/>
                <a:gd name="connsiteX224" fmla="*/ 9755 w 10000"/>
                <a:gd name="connsiteY224" fmla="*/ 2677 h 10000"/>
                <a:gd name="connsiteX225" fmla="*/ 9694 w 10000"/>
                <a:gd name="connsiteY225" fmla="*/ 2614 h 10000"/>
                <a:gd name="connsiteX226" fmla="*/ 9633 w 10000"/>
                <a:gd name="connsiteY226" fmla="*/ 2551 h 10000"/>
                <a:gd name="connsiteX227" fmla="*/ 9571 w 10000"/>
                <a:gd name="connsiteY227" fmla="*/ 2500 h 10000"/>
                <a:gd name="connsiteX228" fmla="*/ 9484 w 10000"/>
                <a:gd name="connsiteY228" fmla="*/ 2475 h 10000"/>
                <a:gd name="connsiteX229" fmla="*/ 9396 w 10000"/>
                <a:gd name="connsiteY229" fmla="*/ 2449 h 10000"/>
                <a:gd name="connsiteX230" fmla="*/ 9300 w 10000"/>
                <a:gd name="connsiteY230" fmla="*/ 2424 h 10000"/>
                <a:gd name="connsiteX231" fmla="*/ 9195 w 10000"/>
                <a:gd name="connsiteY231" fmla="*/ 2424 h 10000"/>
                <a:gd name="connsiteX232" fmla="*/ 9195 w 10000"/>
                <a:gd name="connsiteY232" fmla="*/ 2424 h 10000"/>
                <a:gd name="connsiteX233" fmla="*/ 9195 w 10000"/>
                <a:gd name="connsiteY233" fmla="*/ 2424 h 10000"/>
                <a:gd name="connsiteX234" fmla="*/ 9195 w 10000"/>
                <a:gd name="connsiteY234" fmla="*/ 2424 h 10000"/>
                <a:gd name="connsiteX235" fmla="*/ 9195 w 10000"/>
                <a:gd name="connsiteY235" fmla="*/ 2424 h 10000"/>
                <a:gd name="connsiteX236" fmla="*/ 9195 w 10000"/>
                <a:gd name="connsiteY236" fmla="*/ 2424 h 10000"/>
                <a:gd name="connsiteX237" fmla="*/ 9081 w 10000"/>
                <a:gd name="connsiteY237" fmla="*/ 2424 h 10000"/>
                <a:gd name="connsiteX238" fmla="*/ 8941 w 10000"/>
                <a:gd name="connsiteY238" fmla="*/ 2462 h 10000"/>
                <a:gd name="connsiteX239" fmla="*/ 8801 w 10000"/>
                <a:gd name="connsiteY239" fmla="*/ 2487 h 10000"/>
                <a:gd name="connsiteX240" fmla="*/ 8644 w 10000"/>
                <a:gd name="connsiteY240" fmla="*/ 2551 h 10000"/>
                <a:gd name="connsiteX241" fmla="*/ 8644 w 10000"/>
                <a:gd name="connsiteY241" fmla="*/ 2551 h 10000"/>
                <a:gd name="connsiteX242" fmla="*/ 8635 w 10000"/>
                <a:gd name="connsiteY242" fmla="*/ 2551 h 10000"/>
                <a:gd name="connsiteX243" fmla="*/ 8635 w 10000"/>
                <a:gd name="connsiteY243" fmla="*/ 2551 h 10000"/>
                <a:gd name="connsiteX244" fmla="*/ 8626 w 10000"/>
                <a:gd name="connsiteY244" fmla="*/ 2551 h 10000"/>
                <a:gd name="connsiteX245" fmla="*/ 8626 w 10000"/>
                <a:gd name="connsiteY245" fmla="*/ 2551 h 10000"/>
                <a:gd name="connsiteX246" fmla="*/ 8443 w 10000"/>
                <a:gd name="connsiteY246" fmla="*/ 2614 h 10000"/>
                <a:gd name="connsiteX247" fmla="*/ 8276 w 10000"/>
                <a:gd name="connsiteY247" fmla="*/ 2664 h 10000"/>
                <a:gd name="connsiteX248" fmla="*/ 8110 w 10000"/>
                <a:gd name="connsiteY248" fmla="*/ 2689 h 10000"/>
                <a:gd name="connsiteX249" fmla="*/ 7979 w 10000"/>
                <a:gd name="connsiteY249" fmla="*/ 2689 h 10000"/>
                <a:gd name="connsiteX250" fmla="*/ 7979 w 10000"/>
                <a:gd name="connsiteY250" fmla="*/ 2689 h 10000"/>
                <a:gd name="connsiteX251" fmla="*/ 7979 w 10000"/>
                <a:gd name="connsiteY251" fmla="*/ 2689 h 10000"/>
                <a:gd name="connsiteX252" fmla="*/ 7979 w 10000"/>
                <a:gd name="connsiteY252" fmla="*/ 2689 h 10000"/>
                <a:gd name="connsiteX253" fmla="*/ 7979 w 10000"/>
                <a:gd name="connsiteY253" fmla="*/ 2689 h 10000"/>
                <a:gd name="connsiteX254" fmla="*/ 7979 w 10000"/>
                <a:gd name="connsiteY254" fmla="*/ 2689 h 10000"/>
                <a:gd name="connsiteX255" fmla="*/ 7979 w 10000"/>
                <a:gd name="connsiteY255" fmla="*/ 2689 h 10000"/>
                <a:gd name="connsiteX256" fmla="*/ 7979 w 10000"/>
                <a:gd name="connsiteY256" fmla="*/ 2689 h 10000"/>
                <a:gd name="connsiteX257" fmla="*/ 7848 w 10000"/>
                <a:gd name="connsiteY257" fmla="*/ 2689 h 10000"/>
                <a:gd name="connsiteX258" fmla="*/ 7743 w 10000"/>
                <a:gd name="connsiteY258" fmla="*/ 2677 h 10000"/>
                <a:gd name="connsiteX259" fmla="*/ 7638 w 10000"/>
                <a:gd name="connsiteY259" fmla="*/ 2626 h 10000"/>
                <a:gd name="connsiteX260" fmla="*/ 7542 w 10000"/>
                <a:gd name="connsiteY260" fmla="*/ 2601 h 10000"/>
                <a:gd name="connsiteX261" fmla="*/ 7454 w 10000"/>
                <a:gd name="connsiteY261" fmla="*/ 2538 h 10000"/>
                <a:gd name="connsiteX262" fmla="*/ 7375 w 10000"/>
                <a:gd name="connsiteY262" fmla="*/ 2475 h 10000"/>
                <a:gd name="connsiteX263" fmla="*/ 7297 w 10000"/>
                <a:gd name="connsiteY263" fmla="*/ 2399 h 10000"/>
                <a:gd name="connsiteX264" fmla="*/ 7235 w 10000"/>
                <a:gd name="connsiteY264" fmla="*/ 2323 h 10000"/>
                <a:gd name="connsiteX265" fmla="*/ 7174 w 10000"/>
                <a:gd name="connsiteY265" fmla="*/ 2235 h 10000"/>
                <a:gd name="connsiteX266" fmla="*/ 7113 w 10000"/>
                <a:gd name="connsiteY266" fmla="*/ 2134 h 10000"/>
                <a:gd name="connsiteX267" fmla="*/ 7008 w 10000"/>
                <a:gd name="connsiteY267" fmla="*/ 1944 h 10000"/>
                <a:gd name="connsiteX268" fmla="*/ 6929 w 10000"/>
                <a:gd name="connsiteY268" fmla="*/ 1730 h 10000"/>
                <a:gd name="connsiteX269" fmla="*/ 6850 w 10000"/>
                <a:gd name="connsiteY269" fmla="*/ 1515 h 10000"/>
                <a:gd name="connsiteX270" fmla="*/ 6850 w 10000"/>
                <a:gd name="connsiteY270" fmla="*/ 1515 h 10000"/>
                <a:gd name="connsiteX271" fmla="*/ 6842 w 10000"/>
                <a:gd name="connsiteY271" fmla="*/ 1490 h 10000"/>
                <a:gd name="connsiteX272" fmla="*/ 6842 w 10000"/>
                <a:gd name="connsiteY272" fmla="*/ 1490 h 10000"/>
                <a:gd name="connsiteX273" fmla="*/ 6842 w 10000"/>
                <a:gd name="connsiteY273" fmla="*/ 1477 h 10000"/>
                <a:gd name="connsiteX274" fmla="*/ 6842 w 10000"/>
                <a:gd name="connsiteY274" fmla="*/ 1477 h 10000"/>
                <a:gd name="connsiteX275" fmla="*/ 6842 w 10000"/>
                <a:gd name="connsiteY275" fmla="*/ 1477 h 10000"/>
                <a:gd name="connsiteX276" fmla="*/ 6798 w 10000"/>
                <a:gd name="connsiteY276" fmla="*/ 1338 h 10000"/>
                <a:gd name="connsiteX277" fmla="*/ 6780 w 10000"/>
                <a:gd name="connsiteY277" fmla="*/ 1162 h 10000"/>
                <a:gd name="connsiteX278" fmla="*/ 6754 w 10000"/>
                <a:gd name="connsiteY278" fmla="*/ 947 h 10000"/>
                <a:gd name="connsiteX279" fmla="*/ 6754 w 10000"/>
                <a:gd name="connsiteY279" fmla="*/ 720 h 10000"/>
                <a:gd name="connsiteX280" fmla="*/ 6754 w 10000"/>
                <a:gd name="connsiteY280" fmla="*/ 720 h 10000"/>
                <a:gd name="connsiteX281" fmla="*/ 6763 w 10000"/>
                <a:gd name="connsiteY281" fmla="*/ 366 h 10000"/>
                <a:gd name="connsiteX282" fmla="*/ 6789 w 10000"/>
                <a:gd name="connsiteY282"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56 w 10000"/>
                <a:gd name="connsiteY94" fmla="*/ 7588 h 10000"/>
                <a:gd name="connsiteX95" fmla="*/ 4156 w 10000"/>
                <a:gd name="connsiteY95" fmla="*/ 7588 h 10000"/>
                <a:gd name="connsiteX96" fmla="*/ 4156 w 10000"/>
                <a:gd name="connsiteY96" fmla="*/ 7588 h 10000"/>
                <a:gd name="connsiteX97" fmla="*/ 4147 w 10000"/>
                <a:gd name="connsiteY97" fmla="*/ 7601 h 10000"/>
                <a:gd name="connsiteX98" fmla="*/ 4147 w 10000"/>
                <a:gd name="connsiteY98" fmla="*/ 7601 h 10000"/>
                <a:gd name="connsiteX99" fmla="*/ 4147 w 10000"/>
                <a:gd name="connsiteY99" fmla="*/ 7601 h 10000"/>
                <a:gd name="connsiteX100" fmla="*/ 4147 w 10000"/>
                <a:gd name="connsiteY100" fmla="*/ 7601 h 10000"/>
                <a:gd name="connsiteX101" fmla="*/ 4147 w 10000"/>
                <a:gd name="connsiteY101" fmla="*/ 7601 h 10000"/>
                <a:gd name="connsiteX102" fmla="*/ 4103 w 10000"/>
                <a:gd name="connsiteY102" fmla="*/ 7803 h 10000"/>
                <a:gd name="connsiteX103" fmla="*/ 4068 w 10000"/>
                <a:gd name="connsiteY103" fmla="*/ 8005 h 10000"/>
                <a:gd name="connsiteX104" fmla="*/ 4051 w 10000"/>
                <a:gd name="connsiteY104" fmla="*/ 8207 h 10000"/>
                <a:gd name="connsiteX105" fmla="*/ 4024 w 10000"/>
                <a:gd name="connsiteY105" fmla="*/ 8422 h 10000"/>
                <a:gd name="connsiteX106" fmla="*/ 4016 w 10000"/>
                <a:gd name="connsiteY106" fmla="*/ 8611 h 10000"/>
                <a:gd name="connsiteX107" fmla="*/ 4016 w 10000"/>
                <a:gd name="connsiteY107" fmla="*/ 8813 h 10000"/>
                <a:gd name="connsiteX108" fmla="*/ 4024 w 10000"/>
                <a:gd name="connsiteY108" fmla="*/ 9003 h 10000"/>
                <a:gd name="connsiteX109" fmla="*/ 4051 w 10000"/>
                <a:gd name="connsiteY109" fmla="*/ 9179 h 10000"/>
                <a:gd name="connsiteX110" fmla="*/ 4086 w 10000"/>
                <a:gd name="connsiteY110" fmla="*/ 9356 h 10000"/>
                <a:gd name="connsiteX111" fmla="*/ 4121 w 10000"/>
                <a:gd name="connsiteY111" fmla="*/ 9508 h 10000"/>
                <a:gd name="connsiteX112" fmla="*/ 4191 w 10000"/>
                <a:gd name="connsiteY112" fmla="*/ 9646 h 10000"/>
                <a:gd name="connsiteX113" fmla="*/ 4269 w 10000"/>
                <a:gd name="connsiteY113" fmla="*/ 9760 h 10000"/>
                <a:gd name="connsiteX114" fmla="*/ 4366 w 10000"/>
                <a:gd name="connsiteY114" fmla="*/ 9861 h 10000"/>
                <a:gd name="connsiteX115" fmla="*/ 4471 w 10000"/>
                <a:gd name="connsiteY115" fmla="*/ 9937 h 10000"/>
                <a:gd name="connsiteX116" fmla="*/ 4611 w 10000"/>
                <a:gd name="connsiteY116" fmla="*/ 9975 h 10000"/>
                <a:gd name="connsiteX117" fmla="*/ 4759 w 10000"/>
                <a:gd name="connsiteY117" fmla="*/ 10000 h 10000"/>
                <a:gd name="connsiteX118" fmla="*/ 4759 w 10000"/>
                <a:gd name="connsiteY118" fmla="*/ 10000 h 10000"/>
                <a:gd name="connsiteX119" fmla="*/ 4759 w 10000"/>
                <a:gd name="connsiteY119" fmla="*/ 10000 h 10000"/>
                <a:gd name="connsiteX120" fmla="*/ 4759 w 10000"/>
                <a:gd name="connsiteY120" fmla="*/ 10000 h 10000"/>
                <a:gd name="connsiteX121" fmla="*/ 4759 w 10000"/>
                <a:gd name="connsiteY121" fmla="*/ 10000 h 10000"/>
                <a:gd name="connsiteX122" fmla="*/ 4821 w 10000"/>
                <a:gd name="connsiteY122" fmla="*/ 10000 h 10000"/>
                <a:gd name="connsiteX123" fmla="*/ 4821 w 10000"/>
                <a:gd name="connsiteY123" fmla="*/ 10000 h 10000"/>
                <a:gd name="connsiteX124" fmla="*/ 5136 w 10000"/>
                <a:gd name="connsiteY124" fmla="*/ 9962 h 10000"/>
                <a:gd name="connsiteX125" fmla="*/ 5468 w 10000"/>
                <a:gd name="connsiteY125" fmla="*/ 9924 h 10000"/>
                <a:gd name="connsiteX126" fmla="*/ 6203 w 10000"/>
                <a:gd name="connsiteY126" fmla="*/ 9798 h 10000"/>
                <a:gd name="connsiteX127" fmla="*/ 6982 w 10000"/>
                <a:gd name="connsiteY127" fmla="*/ 9672 h 10000"/>
                <a:gd name="connsiteX128" fmla="*/ 7358 w 10000"/>
                <a:gd name="connsiteY128" fmla="*/ 9621 h 10000"/>
                <a:gd name="connsiteX129" fmla="*/ 7734 w 10000"/>
                <a:gd name="connsiteY129" fmla="*/ 9583 h 10000"/>
                <a:gd name="connsiteX130" fmla="*/ 7734 w 10000"/>
                <a:gd name="connsiteY130" fmla="*/ 9583 h 10000"/>
                <a:gd name="connsiteX131" fmla="*/ 7725 w 10000"/>
                <a:gd name="connsiteY131" fmla="*/ 9508 h 10000"/>
                <a:gd name="connsiteX132" fmla="*/ 7725 w 10000"/>
                <a:gd name="connsiteY132" fmla="*/ 9508 h 10000"/>
                <a:gd name="connsiteX133" fmla="*/ 7725 w 10000"/>
                <a:gd name="connsiteY133" fmla="*/ 9508 h 10000"/>
                <a:gd name="connsiteX134" fmla="*/ 7725 w 10000"/>
                <a:gd name="connsiteY134" fmla="*/ 9508 h 10000"/>
                <a:gd name="connsiteX135" fmla="*/ 7725 w 10000"/>
                <a:gd name="connsiteY135" fmla="*/ 9508 h 10000"/>
                <a:gd name="connsiteX136" fmla="*/ 7699 w 10000"/>
                <a:gd name="connsiteY136" fmla="*/ 9407 h 10000"/>
                <a:gd name="connsiteX137" fmla="*/ 7699 w 10000"/>
                <a:gd name="connsiteY137" fmla="*/ 9407 h 10000"/>
                <a:gd name="connsiteX138" fmla="*/ 7699 w 10000"/>
                <a:gd name="connsiteY138" fmla="*/ 9381 h 10000"/>
                <a:gd name="connsiteX139" fmla="*/ 7699 w 10000"/>
                <a:gd name="connsiteY139" fmla="*/ 9381 h 10000"/>
                <a:gd name="connsiteX140" fmla="*/ 7577 w 10000"/>
                <a:gd name="connsiteY140" fmla="*/ 8649 h 10000"/>
                <a:gd name="connsiteX141" fmla="*/ 7463 w 10000"/>
                <a:gd name="connsiteY141" fmla="*/ 7967 h 10000"/>
                <a:gd name="connsiteX142" fmla="*/ 7393 w 10000"/>
                <a:gd name="connsiteY142" fmla="*/ 7361 h 10000"/>
                <a:gd name="connsiteX143" fmla="*/ 7332 w 10000"/>
                <a:gd name="connsiteY143" fmla="*/ 6806 h 10000"/>
                <a:gd name="connsiteX144" fmla="*/ 7288 w 10000"/>
                <a:gd name="connsiteY144" fmla="*/ 6313 h 10000"/>
                <a:gd name="connsiteX145" fmla="*/ 7262 w 10000"/>
                <a:gd name="connsiteY145" fmla="*/ 5871 h 10000"/>
                <a:gd name="connsiteX146" fmla="*/ 7253 w 10000"/>
                <a:gd name="connsiteY146" fmla="*/ 5480 h 10000"/>
                <a:gd name="connsiteX147" fmla="*/ 7279 w 10000"/>
                <a:gd name="connsiteY147" fmla="*/ 5139 h 10000"/>
                <a:gd name="connsiteX148" fmla="*/ 7297 w 10000"/>
                <a:gd name="connsiteY148" fmla="*/ 4836 h 10000"/>
                <a:gd name="connsiteX149" fmla="*/ 7340 w 10000"/>
                <a:gd name="connsiteY149" fmla="*/ 4583 h 10000"/>
                <a:gd name="connsiteX150" fmla="*/ 7402 w 10000"/>
                <a:gd name="connsiteY150" fmla="*/ 4394 h 10000"/>
                <a:gd name="connsiteX151" fmla="*/ 7437 w 10000"/>
                <a:gd name="connsiteY151" fmla="*/ 4293 h 10000"/>
                <a:gd name="connsiteX152" fmla="*/ 7463 w 10000"/>
                <a:gd name="connsiteY152" fmla="*/ 4217 h 10000"/>
                <a:gd name="connsiteX153" fmla="*/ 7507 w 10000"/>
                <a:gd name="connsiteY153" fmla="*/ 4154 h 10000"/>
                <a:gd name="connsiteX154" fmla="*/ 7550 w 10000"/>
                <a:gd name="connsiteY154" fmla="*/ 4104 h 10000"/>
                <a:gd name="connsiteX155" fmla="*/ 7594 w 10000"/>
                <a:gd name="connsiteY155" fmla="*/ 4053 h 10000"/>
                <a:gd name="connsiteX156" fmla="*/ 7647 w 10000"/>
                <a:gd name="connsiteY156" fmla="*/ 4003 h 10000"/>
                <a:gd name="connsiteX157" fmla="*/ 7699 w 10000"/>
                <a:gd name="connsiteY157" fmla="*/ 3990 h 10000"/>
                <a:gd name="connsiteX158" fmla="*/ 7752 w 10000"/>
                <a:gd name="connsiteY158" fmla="*/ 3965 h 10000"/>
                <a:gd name="connsiteX159" fmla="*/ 7857 w 10000"/>
                <a:gd name="connsiteY159" fmla="*/ 3939 h 10000"/>
                <a:gd name="connsiteX160" fmla="*/ 7857 w 10000"/>
                <a:gd name="connsiteY160" fmla="*/ 3939 h 10000"/>
                <a:gd name="connsiteX161" fmla="*/ 7857 w 10000"/>
                <a:gd name="connsiteY161" fmla="*/ 3939 h 10000"/>
                <a:gd name="connsiteX162" fmla="*/ 7857 w 10000"/>
                <a:gd name="connsiteY162" fmla="*/ 3939 h 10000"/>
                <a:gd name="connsiteX163" fmla="*/ 7857 w 10000"/>
                <a:gd name="connsiteY163" fmla="*/ 3939 h 10000"/>
                <a:gd name="connsiteX164" fmla="*/ 7857 w 10000"/>
                <a:gd name="connsiteY164" fmla="*/ 3939 h 10000"/>
                <a:gd name="connsiteX165" fmla="*/ 7857 w 10000"/>
                <a:gd name="connsiteY165" fmla="*/ 3939 h 10000"/>
                <a:gd name="connsiteX166" fmla="*/ 7857 w 10000"/>
                <a:gd name="connsiteY166" fmla="*/ 3939 h 10000"/>
                <a:gd name="connsiteX167" fmla="*/ 7927 w 10000"/>
                <a:gd name="connsiteY167" fmla="*/ 3939 h 10000"/>
                <a:gd name="connsiteX168" fmla="*/ 7997 w 10000"/>
                <a:gd name="connsiteY168" fmla="*/ 3965 h 10000"/>
                <a:gd name="connsiteX169" fmla="*/ 8136 w 10000"/>
                <a:gd name="connsiteY169" fmla="*/ 4028 h 10000"/>
                <a:gd name="connsiteX170" fmla="*/ 8294 w 10000"/>
                <a:gd name="connsiteY170" fmla="*/ 4116 h 10000"/>
                <a:gd name="connsiteX171" fmla="*/ 8443 w 10000"/>
                <a:gd name="connsiteY171" fmla="*/ 4242 h 10000"/>
                <a:gd name="connsiteX172" fmla="*/ 8443 w 10000"/>
                <a:gd name="connsiteY172" fmla="*/ 4242 h 10000"/>
                <a:gd name="connsiteX173" fmla="*/ 8451 w 10000"/>
                <a:gd name="connsiteY173" fmla="*/ 4242 h 10000"/>
                <a:gd name="connsiteX174" fmla="*/ 8451 w 10000"/>
                <a:gd name="connsiteY174" fmla="*/ 4242 h 10000"/>
                <a:gd name="connsiteX175" fmla="*/ 8836 w 10000"/>
                <a:gd name="connsiteY175" fmla="*/ 4545 h 10000"/>
                <a:gd name="connsiteX176" fmla="*/ 8976 w 10000"/>
                <a:gd name="connsiteY176" fmla="*/ 4646 h 10000"/>
                <a:gd name="connsiteX177" fmla="*/ 9099 w 10000"/>
                <a:gd name="connsiteY177" fmla="*/ 4722 h 10000"/>
                <a:gd name="connsiteX178" fmla="*/ 9204 w 10000"/>
                <a:gd name="connsiteY178" fmla="*/ 4785 h 10000"/>
                <a:gd name="connsiteX179" fmla="*/ 9300 w 10000"/>
                <a:gd name="connsiteY179" fmla="*/ 4823 h 10000"/>
                <a:gd name="connsiteX180" fmla="*/ 9388 w 10000"/>
                <a:gd name="connsiteY180" fmla="*/ 4848 h 10000"/>
                <a:gd name="connsiteX181" fmla="*/ 9466 w 10000"/>
                <a:gd name="connsiteY181" fmla="*/ 4848 h 10000"/>
                <a:gd name="connsiteX182" fmla="*/ 9466 w 10000"/>
                <a:gd name="connsiteY182" fmla="*/ 4848 h 10000"/>
                <a:gd name="connsiteX183" fmla="*/ 9484 w 10000"/>
                <a:gd name="connsiteY183" fmla="*/ 4848 h 10000"/>
                <a:gd name="connsiteX184" fmla="*/ 9484 w 10000"/>
                <a:gd name="connsiteY184" fmla="*/ 4848 h 10000"/>
                <a:gd name="connsiteX185" fmla="*/ 9484 w 10000"/>
                <a:gd name="connsiteY185" fmla="*/ 4848 h 10000"/>
                <a:gd name="connsiteX186" fmla="*/ 9484 w 10000"/>
                <a:gd name="connsiteY186" fmla="*/ 4848 h 10000"/>
                <a:gd name="connsiteX187" fmla="*/ 9580 w 10000"/>
                <a:gd name="connsiteY187" fmla="*/ 4836 h 10000"/>
                <a:gd name="connsiteX188" fmla="*/ 9668 w 10000"/>
                <a:gd name="connsiteY188" fmla="*/ 4798 h 10000"/>
                <a:gd name="connsiteX189" fmla="*/ 9738 w 10000"/>
                <a:gd name="connsiteY189" fmla="*/ 4747 h 10000"/>
                <a:gd name="connsiteX190" fmla="*/ 9799 w 10000"/>
                <a:gd name="connsiteY190" fmla="*/ 4659 h 10000"/>
                <a:gd name="connsiteX191" fmla="*/ 9799 w 10000"/>
                <a:gd name="connsiteY191" fmla="*/ 4659 h 10000"/>
                <a:gd name="connsiteX192" fmla="*/ 9799 w 10000"/>
                <a:gd name="connsiteY192" fmla="*/ 4659 h 10000"/>
                <a:gd name="connsiteX193" fmla="*/ 9799 w 10000"/>
                <a:gd name="connsiteY193" fmla="*/ 4659 h 10000"/>
                <a:gd name="connsiteX194" fmla="*/ 9799 w 10000"/>
                <a:gd name="connsiteY194" fmla="*/ 4659 h 10000"/>
                <a:gd name="connsiteX195" fmla="*/ 9799 w 10000"/>
                <a:gd name="connsiteY195" fmla="*/ 4659 h 10000"/>
                <a:gd name="connsiteX196" fmla="*/ 9816 w 10000"/>
                <a:gd name="connsiteY196" fmla="*/ 4659 h 10000"/>
                <a:gd name="connsiteX197" fmla="*/ 9816 w 10000"/>
                <a:gd name="connsiteY197" fmla="*/ 4659 h 10000"/>
                <a:gd name="connsiteX198" fmla="*/ 9816 w 10000"/>
                <a:gd name="connsiteY198" fmla="*/ 4659 h 10000"/>
                <a:gd name="connsiteX199" fmla="*/ 9816 w 10000"/>
                <a:gd name="connsiteY199" fmla="*/ 4659 h 10000"/>
                <a:gd name="connsiteX200" fmla="*/ 9816 w 10000"/>
                <a:gd name="connsiteY200" fmla="*/ 4646 h 10000"/>
                <a:gd name="connsiteX201" fmla="*/ 9816 w 10000"/>
                <a:gd name="connsiteY201" fmla="*/ 4646 h 10000"/>
                <a:gd name="connsiteX202" fmla="*/ 9816 w 10000"/>
                <a:gd name="connsiteY202" fmla="*/ 4646 h 10000"/>
                <a:gd name="connsiteX203" fmla="*/ 9816 w 10000"/>
                <a:gd name="connsiteY203" fmla="*/ 4646 h 10000"/>
                <a:gd name="connsiteX204" fmla="*/ 9816 w 10000"/>
                <a:gd name="connsiteY204" fmla="*/ 4646 h 10000"/>
                <a:gd name="connsiteX205" fmla="*/ 9816 w 10000"/>
                <a:gd name="connsiteY205" fmla="*/ 4646 h 10000"/>
                <a:gd name="connsiteX206" fmla="*/ 9816 w 10000"/>
                <a:gd name="connsiteY206" fmla="*/ 4646 h 10000"/>
                <a:gd name="connsiteX207" fmla="*/ 9816 w 10000"/>
                <a:gd name="connsiteY207" fmla="*/ 4646 h 10000"/>
                <a:gd name="connsiteX208" fmla="*/ 9816 w 10000"/>
                <a:gd name="connsiteY208" fmla="*/ 4646 h 10000"/>
                <a:gd name="connsiteX209" fmla="*/ 9816 w 10000"/>
                <a:gd name="connsiteY209" fmla="*/ 4646 h 10000"/>
                <a:gd name="connsiteX210" fmla="*/ 9843 w 10000"/>
                <a:gd name="connsiteY210" fmla="*/ 4583 h 10000"/>
                <a:gd name="connsiteX211" fmla="*/ 9886 w 10000"/>
                <a:gd name="connsiteY211" fmla="*/ 4495 h 10000"/>
                <a:gd name="connsiteX212" fmla="*/ 9921 w 10000"/>
                <a:gd name="connsiteY212" fmla="*/ 4369 h 10000"/>
                <a:gd name="connsiteX213" fmla="*/ 9948 w 10000"/>
                <a:gd name="connsiteY213" fmla="*/ 4217 h 10000"/>
                <a:gd name="connsiteX214" fmla="*/ 9983 w 10000"/>
                <a:gd name="connsiteY214" fmla="*/ 4040 h 10000"/>
                <a:gd name="connsiteX215" fmla="*/ 10000 w 10000"/>
                <a:gd name="connsiteY215" fmla="*/ 3851 h 10000"/>
                <a:gd name="connsiteX216" fmla="*/ 10000 w 10000"/>
                <a:gd name="connsiteY216" fmla="*/ 3649 h 10000"/>
                <a:gd name="connsiteX217" fmla="*/ 10000 w 10000"/>
                <a:gd name="connsiteY217" fmla="*/ 3460 h 10000"/>
                <a:gd name="connsiteX218" fmla="*/ 9983 w 10000"/>
                <a:gd name="connsiteY218" fmla="*/ 3258 h 10000"/>
                <a:gd name="connsiteX219" fmla="*/ 9939 w 10000"/>
                <a:gd name="connsiteY219" fmla="*/ 3068 h 10000"/>
                <a:gd name="connsiteX220" fmla="*/ 9886 w 10000"/>
                <a:gd name="connsiteY220" fmla="*/ 2904 h 10000"/>
                <a:gd name="connsiteX221" fmla="*/ 9843 w 10000"/>
                <a:gd name="connsiteY221" fmla="*/ 2816 h 10000"/>
                <a:gd name="connsiteX222" fmla="*/ 9799 w 10000"/>
                <a:gd name="connsiteY222" fmla="*/ 2753 h 10000"/>
                <a:gd name="connsiteX223" fmla="*/ 9755 w 10000"/>
                <a:gd name="connsiteY223" fmla="*/ 2677 h 10000"/>
                <a:gd name="connsiteX224" fmla="*/ 9694 w 10000"/>
                <a:gd name="connsiteY224" fmla="*/ 2614 h 10000"/>
                <a:gd name="connsiteX225" fmla="*/ 9633 w 10000"/>
                <a:gd name="connsiteY225" fmla="*/ 2551 h 10000"/>
                <a:gd name="connsiteX226" fmla="*/ 9571 w 10000"/>
                <a:gd name="connsiteY226" fmla="*/ 2500 h 10000"/>
                <a:gd name="connsiteX227" fmla="*/ 9484 w 10000"/>
                <a:gd name="connsiteY227" fmla="*/ 2475 h 10000"/>
                <a:gd name="connsiteX228" fmla="*/ 9396 w 10000"/>
                <a:gd name="connsiteY228" fmla="*/ 2449 h 10000"/>
                <a:gd name="connsiteX229" fmla="*/ 9300 w 10000"/>
                <a:gd name="connsiteY229" fmla="*/ 2424 h 10000"/>
                <a:gd name="connsiteX230" fmla="*/ 9195 w 10000"/>
                <a:gd name="connsiteY230" fmla="*/ 2424 h 10000"/>
                <a:gd name="connsiteX231" fmla="*/ 9195 w 10000"/>
                <a:gd name="connsiteY231" fmla="*/ 2424 h 10000"/>
                <a:gd name="connsiteX232" fmla="*/ 9195 w 10000"/>
                <a:gd name="connsiteY232" fmla="*/ 2424 h 10000"/>
                <a:gd name="connsiteX233" fmla="*/ 9195 w 10000"/>
                <a:gd name="connsiteY233" fmla="*/ 2424 h 10000"/>
                <a:gd name="connsiteX234" fmla="*/ 9195 w 10000"/>
                <a:gd name="connsiteY234" fmla="*/ 2424 h 10000"/>
                <a:gd name="connsiteX235" fmla="*/ 9195 w 10000"/>
                <a:gd name="connsiteY235" fmla="*/ 2424 h 10000"/>
                <a:gd name="connsiteX236" fmla="*/ 9081 w 10000"/>
                <a:gd name="connsiteY236" fmla="*/ 2424 h 10000"/>
                <a:gd name="connsiteX237" fmla="*/ 8941 w 10000"/>
                <a:gd name="connsiteY237" fmla="*/ 2462 h 10000"/>
                <a:gd name="connsiteX238" fmla="*/ 8801 w 10000"/>
                <a:gd name="connsiteY238" fmla="*/ 2487 h 10000"/>
                <a:gd name="connsiteX239" fmla="*/ 8644 w 10000"/>
                <a:gd name="connsiteY239" fmla="*/ 2551 h 10000"/>
                <a:gd name="connsiteX240" fmla="*/ 8644 w 10000"/>
                <a:gd name="connsiteY240" fmla="*/ 2551 h 10000"/>
                <a:gd name="connsiteX241" fmla="*/ 8635 w 10000"/>
                <a:gd name="connsiteY241" fmla="*/ 2551 h 10000"/>
                <a:gd name="connsiteX242" fmla="*/ 8635 w 10000"/>
                <a:gd name="connsiteY242" fmla="*/ 2551 h 10000"/>
                <a:gd name="connsiteX243" fmla="*/ 8626 w 10000"/>
                <a:gd name="connsiteY243" fmla="*/ 2551 h 10000"/>
                <a:gd name="connsiteX244" fmla="*/ 8626 w 10000"/>
                <a:gd name="connsiteY244" fmla="*/ 2551 h 10000"/>
                <a:gd name="connsiteX245" fmla="*/ 8443 w 10000"/>
                <a:gd name="connsiteY245" fmla="*/ 2614 h 10000"/>
                <a:gd name="connsiteX246" fmla="*/ 8276 w 10000"/>
                <a:gd name="connsiteY246" fmla="*/ 2664 h 10000"/>
                <a:gd name="connsiteX247" fmla="*/ 8110 w 10000"/>
                <a:gd name="connsiteY247" fmla="*/ 2689 h 10000"/>
                <a:gd name="connsiteX248" fmla="*/ 7979 w 10000"/>
                <a:gd name="connsiteY248" fmla="*/ 2689 h 10000"/>
                <a:gd name="connsiteX249" fmla="*/ 7979 w 10000"/>
                <a:gd name="connsiteY249" fmla="*/ 2689 h 10000"/>
                <a:gd name="connsiteX250" fmla="*/ 7979 w 10000"/>
                <a:gd name="connsiteY250" fmla="*/ 2689 h 10000"/>
                <a:gd name="connsiteX251" fmla="*/ 7979 w 10000"/>
                <a:gd name="connsiteY251" fmla="*/ 2689 h 10000"/>
                <a:gd name="connsiteX252" fmla="*/ 7979 w 10000"/>
                <a:gd name="connsiteY252" fmla="*/ 2689 h 10000"/>
                <a:gd name="connsiteX253" fmla="*/ 7979 w 10000"/>
                <a:gd name="connsiteY253" fmla="*/ 2689 h 10000"/>
                <a:gd name="connsiteX254" fmla="*/ 7979 w 10000"/>
                <a:gd name="connsiteY254" fmla="*/ 2689 h 10000"/>
                <a:gd name="connsiteX255" fmla="*/ 7979 w 10000"/>
                <a:gd name="connsiteY255" fmla="*/ 2689 h 10000"/>
                <a:gd name="connsiteX256" fmla="*/ 7848 w 10000"/>
                <a:gd name="connsiteY256" fmla="*/ 2689 h 10000"/>
                <a:gd name="connsiteX257" fmla="*/ 7743 w 10000"/>
                <a:gd name="connsiteY257" fmla="*/ 2677 h 10000"/>
                <a:gd name="connsiteX258" fmla="*/ 7638 w 10000"/>
                <a:gd name="connsiteY258" fmla="*/ 2626 h 10000"/>
                <a:gd name="connsiteX259" fmla="*/ 7542 w 10000"/>
                <a:gd name="connsiteY259" fmla="*/ 2601 h 10000"/>
                <a:gd name="connsiteX260" fmla="*/ 7454 w 10000"/>
                <a:gd name="connsiteY260" fmla="*/ 2538 h 10000"/>
                <a:gd name="connsiteX261" fmla="*/ 7375 w 10000"/>
                <a:gd name="connsiteY261" fmla="*/ 2475 h 10000"/>
                <a:gd name="connsiteX262" fmla="*/ 7297 w 10000"/>
                <a:gd name="connsiteY262" fmla="*/ 2399 h 10000"/>
                <a:gd name="connsiteX263" fmla="*/ 7235 w 10000"/>
                <a:gd name="connsiteY263" fmla="*/ 2323 h 10000"/>
                <a:gd name="connsiteX264" fmla="*/ 7174 w 10000"/>
                <a:gd name="connsiteY264" fmla="*/ 2235 h 10000"/>
                <a:gd name="connsiteX265" fmla="*/ 7113 w 10000"/>
                <a:gd name="connsiteY265" fmla="*/ 2134 h 10000"/>
                <a:gd name="connsiteX266" fmla="*/ 7008 w 10000"/>
                <a:gd name="connsiteY266" fmla="*/ 1944 h 10000"/>
                <a:gd name="connsiteX267" fmla="*/ 6929 w 10000"/>
                <a:gd name="connsiteY267" fmla="*/ 1730 h 10000"/>
                <a:gd name="connsiteX268" fmla="*/ 6850 w 10000"/>
                <a:gd name="connsiteY268" fmla="*/ 1515 h 10000"/>
                <a:gd name="connsiteX269" fmla="*/ 6850 w 10000"/>
                <a:gd name="connsiteY269" fmla="*/ 1515 h 10000"/>
                <a:gd name="connsiteX270" fmla="*/ 6842 w 10000"/>
                <a:gd name="connsiteY270" fmla="*/ 1490 h 10000"/>
                <a:gd name="connsiteX271" fmla="*/ 6842 w 10000"/>
                <a:gd name="connsiteY271" fmla="*/ 1490 h 10000"/>
                <a:gd name="connsiteX272" fmla="*/ 6842 w 10000"/>
                <a:gd name="connsiteY272" fmla="*/ 1477 h 10000"/>
                <a:gd name="connsiteX273" fmla="*/ 6842 w 10000"/>
                <a:gd name="connsiteY273" fmla="*/ 1477 h 10000"/>
                <a:gd name="connsiteX274" fmla="*/ 6842 w 10000"/>
                <a:gd name="connsiteY274" fmla="*/ 1477 h 10000"/>
                <a:gd name="connsiteX275" fmla="*/ 6798 w 10000"/>
                <a:gd name="connsiteY275" fmla="*/ 1338 h 10000"/>
                <a:gd name="connsiteX276" fmla="*/ 6780 w 10000"/>
                <a:gd name="connsiteY276" fmla="*/ 1162 h 10000"/>
                <a:gd name="connsiteX277" fmla="*/ 6754 w 10000"/>
                <a:gd name="connsiteY277" fmla="*/ 947 h 10000"/>
                <a:gd name="connsiteX278" fmla="*/ 6754 w 10000"/>
                <a:gd name="connsiteY278" fmla="*/ 720 h 10000"/>
                <a:gd name="connsiteX279" fmla="*/ 6754 w 10000"/>
                <a:gd name="connsiteY279" fmla="*/ 720 h 10000"/>
                <a:gd name="connsiteX280" fmla="*/ 6763 w 10000"/>
                <a:gd name="connsiteY280" fmla="*/ 366 h 10000"/>
                <a:gd name="connsiteX281" fmla="*/ 6789 w 10000"/>
                <a:gd name="connsiteY281"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56 w 10000"/>
                <a:gd name="connsiteY94" fmla="*/ 7588 h 10000"/>
                <a:gd name="connsiteX95" fmla="*/ 4156 w 10000"/>
                <a:gd name="connsiteY95" fmla="*/ 7588 h 10000"/>
                <a:gd name="connsiteX96" fmla="*/ 4156 w 10000"/>
                <a:gd name="connsiteY96" fmla="*/ 7588 h 10000"/>
                <a:gd name="connsiteX97" fmla="*/ 4147 w 10000"/>
                <a:gd name="connsiteY97" fmla="*/ 7601 h 10000"/>
                <a:gd name="connsiteX98" fmla="*/ 4147 w 10000"/>
                <a:gd name="connsiteY98" fmla="*/ 7601 h 10000"/>
                <a:gd name="connsiteX99" fmla="*/ 4147 w 10000"/>
                <a:gd name="connsiteY99" fmla="*/ 7601 h 10000"/>
                <a:gd name="connsiteX100" fmla="*/ 4147 w 10000"/>
                <a:gd name="connsiteY100" fmla="*/ 7601 h 10000"/>
                <a:gd name="connsiteX101" fmla="*/ 4103 w 10000"/>
                <a:gd name="connsiteY101" fmla="*/ 7803 h 10000"/>
                <a:gd name="connsiteX102" fmla="*/ 4068 w 10000"/>
                <a:gd name="connsiteY102" fmla="*/ 8005 h 10000"/>
                <a:gd name="connsiteX103" fmla="*/ 4051 w 10000"/>
                <a:gd name="connsiteY103" fmla="*/ 8207 h 10000"/>
                <a:gd name="connsiteX104" fmla="*/ 4024 w 10000"/>
                <a:gd name="connsiteY104" fmla="*/ 8422 h 10000"/>
                <a:gd name="connsiteX105" fmla="*/ 4016 w 10000"/>
                <a:gd name="connsiteY105" fmla="*/ 8611 h 10000"/>
                <a:gd name="connsiteX106" fmla="*/ 4016 w 10000"/>
                <a:gd name="connsiteY106" fmla="*/ 8813 h 10000"/>
                <a:gd name="connsiteX107" fmla="*/ 4024 w 10000"/>
                <a:gd name="connsiteY107" fmla="*/ 9003 h 10000"/>
                <a:gd name="connsiteX108" fmla="*/ 4051 w 10000"/>
                <a:gd name="connsiteY108" fmla="*/ 9179 h 10000"/>
                <a:gd name="connsiteX109" fmla="*/ 4086 w 10000"/>
                <a:gd name="connsiteY109" fmla="*/ 9356 h 10000"/>
                <a:gd name="connsiteX110" fmla="*/ 4121 w 10000"/>
                <a:gd name="connsiteY110" fmla="*/ 9508 h 10000"/>
                <a:gd name="connsiteX111" fmla="*/ 4191 w 10000"/>
                <a:gd name="connsiteY111" fmla="*/ 9646 h 10000"/>
                <a:gd name="connsiteX112" fmla="*/ 4269 w 10000"/>
                <a:gd name="connsiteY112" fmla="*/ 9760 h 10000"/>
                <a:gd name="connsiteX113" fmla="*/ 4366 w 10000"/>
                <a:gd name="connsiteY113" fmla="*/ 9861 h 10000"/>
                <a:gd name="connsiteX114" fmla="*/ 4471 w 10000"/>
                <a:gd name="connsiteY114" fmla="*/ 9937 h 10000"/>
                <a:gd name="connsiteX115" fmla="*/ 4611 w 10000"/>
                <a:gd name="connsiteY115" fmla="*/ 9975 h 10000"/>
                <a:gd name="connsiteX116" fmla="*/ 4759 w 10000"/>
                <a:gd name="connsiteY116" fmla="*/ 10000 h 10000"/>
                <a:gd name="connsiteX117" fmla="*/ 4759 w 10000"/>
                <a:gd name="connsiteY117" fmla="*/ 10000 h 10000"/>
                <a:gd name="connsiteX118" fmla="*/ 4759 w 10000"/>
                <a:gd name="connsiteY118" fmla="*/ 10000 h 10000"/>
                <a:gd name="connsiteX119" fmla="*/ 4759 w 10000"/>
                <a:gd name="connsiteY119" fmla="*/ 10000 h 10000"/>
                <a:gd name="connsiteX120" fmla="*/ 4759 w 10000"/>
                <a:gd name="connsiteY120" fmla="*/ 10000 h 10000"/>
                <a:gd name="connsiteX121" fmla="*/ 4821 w 10000"/>
                <a:gd name="connsiteY121" fmla="*/ 10000 h 10000"/>
                <a:gd name="connsiteX122" fmla="*/ 4821 w 10000"/>
                <a:gd name="connsiteY122" fmla="*/ 10000 h 10000"/>
                <a:gd name="connsiteX123" fmla="*/ 5136 w 10000"/>
                <a:gd name="connsiteY123" fmla="*/ 9962 h 10000"/>
                <a:gd name="connsiteX124" fmla="*/ 5468 w 10000"/>
                <a:gd name="connsiteY124" fmla="*/ 9924 h 10000"/>
                <a:gd name="connsiteX125" fmla="*/ 6203 w 10000"/>
                <a:gd name="connsiteY125" fmla="*/ 9798 h 10000"/>
                <a:gd name="connsiteX126" fmla="*/ 6982 w 10000"/>
                <a:gd name="connsiteY126" fmla="*/ 9672 h 10000"/>
                <a:gd name="connsiteX127" fmla="*/ 7358 w 10000"/>
                <a:gd name="connsiteY127" fmla="*/ 9621 h 10000"/>
                <a:gd name="connsiteX128" fmla="*/ 7734 w 10000"/>
                <a:gd name="connsiteY128" fmla="*/ 9583 h 10000"/>
                <a:gd name="connsiteX129" fmla="*/ 7734 w 10000"/>
                <a:gd name="connsiteY129" fmla="*/ 9583 h 10000"/>
                <a:gd name="connsiteX130" fmla="*/ 7725 w 10000"/>
                <a:gd name="connsiteY130" fmla="*/ 9508 h 10000"/>
                <a:gd name="connsiteX131" fmla="*/ 7725 w 10000"/>
                <a:gd name="connsiteY131" fmla="*/ 9508 h 10000"/>
                <a:gd name="connsiteX132" fmla="*/ 7725 w 10000"/>
                <a:gd name="connsiteY132" fmla="*/ 9508 h 10000"/>
                <a:gd name="connsiteX133" fmla="*/ 7725 w 10000"/>
                <a:gd name="connsiteY133" fmla="*/ 9508 h 10000"/>
                <a:gd name="connsiteX134" fmla="*/ 7725 w 10000"/>
                <a:gd name="connsiteY134" fmla="*/ 9508 h 10000"/>
                <a:gd name="connsiteX135" fmla="*/ 7699 w 10000"/>
                <a:gd name="connsiteY135" fmla="*/ 9407 h 10000"/>
                <a:gd name="connsiteX136" fmla="*/ 7699 w 10000"/>
                <a:gd name="connsiteY136" fmla="*/ 9407 h 10000"/>
                <a:gd name="connsiteX137" fmla="*/ 7699 w 10000"/>
                <a:gd name="connsiteY137" fmla="*/ 9381 h 10000"/>
                <a:gd name="connsiteX138" fmla="*/ 7699 w 10000"/>
                <a:gd name="connsiteY138" fmla="*/ 9381 h 10000"/>
                <a:gd name="connsiteX139" fmla="*/ 7577 w 10000"/>
                <a:gd name="connsiteY139" fmla="*/ 8649 h 10000"/>
                <a:gd name="connsiteX140" fmla="*/ 7463 w 10000"/>
                <a:gd name="connsiteY140" fmla="*/ 7967 h 10000"/>
                <a:gd name="connsiteX141" fmla="*/ 7393 w 10000"/>
                <a:gd name="connsiteY141" fmla="*/ 7361 h 10000"/>
                <a:gd name="connsiteX142" fmla="*/ 7332 w 10000"/>
                <a:gd name="connsiteY142" fmla="*/ 6806 h 10000"/>
                <a:gd name="connsiteX143" fmla="*/ 7288 w 10000"/>
                <a:gd name="connsiteY143" fmla="*/ 6313 h 10000"/>
                <a:gd name="connsiteX144" fmla="*/ 7262 w 10000"/>
                <a:gd name="connsiteY144" fmla="*/ 5871 h 10000"/>
                <a:gd name="connsiteX145" fmla="*/ 7253 w 10000"/>
                <a:gd name="connsiteY145" fmla="*/ 5480 h 10000"/>
                <a:gd name="connsiteX146" fmla="*/ 7279 w 10000"/>
                <a:gd name="connsiteY146" fmla="*/ 5139 h 10000"/>
                <a:gd name="connsiteX147" fmla="*/ 7297 w 10000"/>
                <a:gd name="connsiteY147" fmla="*/ 4836 h 10000"/>
                <a:gd name="connsiteX148" fmla="*/ 7340 w 10000"/>
                <a:gd name="connsiteY148" fmla="*/ 4583 h 10000"/>
                <a:gd name="connsiteX149" fmla="*/ 7402 w 10000"/>
                <a:gd name="connsiteY149" fmla="*/ 4394 h 10000"/>
                <a:gd name="connsiteX150" fmla="*/ 7437 w 10000"/>
                <a:gd name="connsiteY150" fmla="*/ 4293 h 10000"/>
                <a:gd name="connsiteX151" fmla="*/ 7463 w 10000"/>
                <a:gd name="connsiteY151" fmla="*/ 4217 h 10000"/>
                <a:gd name="connsiteX152" fmla="*/ 7507 w 10000"/>
                <a:gd name="connsiteY152" fmla="*/ 4154 h 10000"/>
                <a:gd name="connsiteX153" fmla="*/ 7550 w 10000"/>
                <a:gd name="connsiteY153" fmla="*/ 4104 h 10000"/>
                <a:gd name="connsiteX154" fmla="*/ 7594 w 10000"/>
                <a:gd name="connsiteY154" fmla="*/ 4053 h 10000"/>
                <a:gd name="connsiteX155" fmla="*/ 7647 w 10000"/>
                <a:gd name="connsiteY155" fmla="*/ 4003 h 10000"/>
                <a:gd name="connsiteX156" fmla="*/ 7699 w 10000"/>
                <a:gd name="connsiteY156" fmla="*/ 3990 h 10000"/>
                <a:gd name="connsiteX157" fmla="*/ 7752 w 10000"/>
                <a:gd name="connsiteY157" fmla="*/ 3965 h 10000"/>
                <a:gd name="connsiteX158" fmla="*/ 7857 w 10000"/>
                <a:gd name="connsiteY158" fmla="*/ 3939 h 10000"/>
                <a:gd name="connsiteX159" fmla="*/ 7857 w 10000"/>
                <a:gd name="connsiteY159" fmla="*/ 3939 h 10000"/>
                <a:gd name="connsiteX160" fmla="*/ 7857 w 10000"/>
                <a:gd name="connsiteY160" fmla="*/ 3939 h 10000"/>
                <a:gd name="connsiteX161" fmla="*/ 7857 w 10000"/>
                <a:gd name="connsiteY161" fmla="*/ 3939 h 10000"/>
                <a:gd name="connsiteX162" fmla="*/ 7857 w 10000"/>
                <a:gd name="connsiteY162" fmla="*/ 3939 h 10000"/>
                <a:gd name="connsiteX163" fmla="*/ 7857 w 10000"/>
                <a:gd name="connsiteY163" fmla="*/ 3939 h 10000"/>
                <a:gd name="connsiteX164" fmla="*/ 7857 w 10000"/>
                <a:gd name="connsiteY164" fmla="*/ 3939 h 10000"/>
                <a:gd name="connsiteX165" fmla="*/ 7857 w 10000"/>
                <a:gd name="connsiteY165" fmla="*/ 3939 h 10000"/>
                <a:gd name="connsiteX166" fmla="*/ 7927 w 10000"/>
                <a:gd name="connsiteY166" fmla="*/ 3939 h 10000"/>
                <a:gd name="connsiteX167" fmla="*/ 7997 w 10000"/>
                <a:gd name="connsiteY167" fmla="*/ 3965 h 10000"/>
                <a:gd name="connsiteX168" fmla="*/ 8136 w 10000"/>
                <a:gd name="connsiteY168" fmla="*/ 4028 h 10000"/>
                <a:gd name="connsiteX169" fmla="*/ 8294 w 10000"/>
                <a:gd name="connsiteY169" fmla="*/ 4116 h 10000"/>
                <a:gd name="connsiteX170" fmla="*/ 8443 w 10000"/>
                <a:gd name="connsiteY170" fmla="*/ 4242 h 10000"/>
                <a:gd name="connsiteX171" fmla="*/ 8443 w 10000"/>
                <a:gd name="connsiteY171" fmla="*/ 4242 h 10000"/>
                <a:gd name="connsiteX172" fmla="*/ 8451 w 10000"/>
                <a:gd name="connsiteY172" fmla="*/ 4242 h 10000"/>
                <a:gd name="connsiteX173" fmla="*/ 8451 w 10000"/>
                <a:gd name="connsiteY173" fmla="*/ 4242 h 10000"/>
                <a:gd name="connsiteX174" fmla="*/ 8836 w 10000"/>
                <a:gd name="connsiteY174" fmla="*/ 4545 h 10000"/>
                <a:gd name="connsiteX175" fmla="*/ 8976 w 10000"/>
                <a:gd name="connsiteY175" fmla="*/ 4646 h 10000"/>
                <a:gd name="connsiteX176" fmla="*/ 9099 w 10000"/>
                <a:gd name="connsiteY176" fmla="*/ 4722 h 10000"/>
                <a:gd name="connsiteX177" fmla="*/ 9204 w 10000"/>
                <a:gd name="connsiteY177" fmla="*/ 4785 h 10000"/>
                <a:gd name="connsiteX178" fmla="*/ 9300 w 10000"/>
                <a:gd name="connsiteY178" fmla="*/ 4823 h 10000"/>
                <a:gd name="connsiteX179" fmla="*/ 9388 w 10000"/>
                <a:gd name="connsiteY179" fmla="*/ 4848 h 10000"/>
                <a:gd name="connsiteX180" fmla="*/ 9466 w 10000"/>
                <a:gd name="connsiteY180" fmla="*/ 4848 h 10000"/>
                <a:gd name="connsiteX181" fmla="*/ 9466 w 10000"/>
                <a:gd name="connsiteY181" fmla="*/ 4848 h 10000"/>
                <a:gd name="connsiteX182" fmla="*/ 9484 w 10000"/>
                <a:gd name="connsiteY182" fmla="*/ 4848 h 10000"/>
                <a:gd name="connsiteX183" fmla="*/ 9484 w 10000"/>
                <a:gd name="connsiteY183" fmla="*/ 4848 h 10000"/>
                <a:gd name="connsiteX184" fmla="*/ 9484 w 10000"/>
                <a:gd name="connsiteY184" fmla="*/ 4848 h 10000"/>
                <a:gd name="connsiteX185" fmla="*/ 9484 w 10000"/>
                <a:gd name="connsiteY185" fmla="*/ 4848 h 10000"/>
                <a:gd name="connsiteX186" fmla="*/ 9580 w 10000"/>
                <a:gd name="connsiteY186" fmla="*/ 4836 h 10000"/>
                <a:gd name="connsiteX187" fmla="*/ 9668 w 10000"/>
                <a:gd name="connsiteY187" fmla="*/ 4798 h 10000"/>
                <a:gd name="connsiteX188" fmla="*/ 9738 w 10000"/>
                <a:gd name="connsiteY188" fmla="*/ 4747 h 10000"/>
                <a:gd name="connsiteX189" fmla="*/ 9799 w 10000"/>
                <a:gd name="connsiteY189" fmla="*/ 4659 h 10000"/>
                <a:gd name="connsiteX190" fmla="*/ 9799 w 10000"/>
                <a:gd name="connsiteY190" fmla="*/ 4659 h 10000"/>
                <a:gd name="connsiteX191" fmla="*/ 9799 w 10000"/>
                <a:gd name="connsiteY191" fmla="*/ 4659 h 10000"/>
                <a:gd name="connsiteX192" fmla="*/ 9799 w 10000"/>
                <a:gd name="connsiteY192" fmla="*/ 4659 h 10000"/>
                <a:gd name="connsiteX193" fmla="*/ 9799 w 10000"/>
                <a:gd name="connsiteY193" fmla="*/ 4659 h 10000"/>
                <a:gd name="connsiteX194" fmla="*/ 9799 w 10000"/>
                <a:gd name="connsiteY194" fmla="*/ 4659 h 10000"/>
                <a:gd name="connsiteX195" fmla="*/ 9816 w 10000"/>
                <a:gd name="connsiteY195" fmla="*/ 4659 h 10000"/>
                <a:gd name="connsiteX196" fmla="*/ 9816 w 10000"/>
                <a:gd name="connsiteY196" fmla="*/ 4659 h 10000"/>
                <a:gd name="connsiteX197" fmla="*/ 9816 w 10000"/>
                <a:gd name="connsiteY197" fmla="*/ 4659 h 10000"/>
                <a:gd name="connsiteX198" fmla="*/ 9816 w 10000"/>
                <a:gd name="connsiteY198" fmla="*/ 4659 h 10000"/>
                <a:gd name="connsiteX199" fmla="*/ 9816 w 10000"/>
                <a:gd name="connsiteY199" fmla="*/ 4646 h 10000"/>
                <a:gd name="connsiteX200" fmla="*/ 9816 w 10000"/>
                <a:gd name="connsiteY200" fmla="*/ 4646 h 10000"/>
                <a:gd name="connsiteX201" fmla="*/ 9816 w 10000"/>
                <a:gd name="connsiteY201" fmla="*/ 4646 h 10000"/>
                <a:gd name="connsiteX202" fmla="*/ 9816 w 10000"/>
                <a:gd name="connsiteY202" fmla="*/ 4646 h 10000"/>
                <a:gd name="connsiteX203" fmla="*/ 9816 w 10000"/>
                <a:gd name="connsiteY203" fmla="*/ 4646 h 10000"/>
                <a:gd name="connsiteX204" fmla="*/ 9816 w 10000"/>
                <a:gd name="connsiteY204" fmla="*/ 4646 h 10000"/>
                <a:gd name="connsiteX205" fmla="*/ 9816 w 10000"/>
                <a:gd name="connsiteY205" fmla="*/ 4646 h 10000"/>
                <a:gd name="connsiteX206" fmla="*/ 9816 w 10000"/>
                <a:gd name="connsiteY206" fmla="*/ 4646 h 10000"/>
                <a:gd name="connsiteX207" fmla="*/ 9816 w 10000"/>
                <a:gd name="connsiteY207" fmla="*/ 4646 h 10000"/>
                <a:gd name="connsiteX208" fmla="*/ 9816 w 10000"/>
                <a:gd name="connsiteY208" fmla="*/ 4646 h 10000"/>
                <a:gd name="connsiteX209" fmla="*/ 9843 w 10000"/>
                <a:gd name="connsiteY209" fmla="*/ 4583 h 10000"/>
                <a:gd name="connsiteX210" fmla="*/ 9886 w 10000"/>
                <a:gd name="connsiteY210" fmla="*/ 4495 h 10000"/>
                <a:gd name="connsiteX211" fmla="*/ 9921 w 10000"/>
                <a:gd name="connsiteY211" fmla="*/ 4369 h 10000"/>
                <a:gd name="connsiteX212" fmla="*/ 9948 w 10000"/>
                <a:gd name="connsiteY212" fmla="*/ 4217 h 10000"/>
                <a:gd name="connsiteX213" fmla="*/ 9983 w 10000"/>
                <a:gd name="connsiteY213" fmla="*/ 4040 h 10000"/>
                <a:gd name="connsiteX214" fmla="*/ 10000 w 10000"/>
                <a:gd name="connsiteY214" fmla="*/ 3851 h 10000"/>
                <a:gd name="connsiteX215" fmla="*/ 10000 w 10000"/>
                <a:gd name="connsiteY215" fmla="*/ 3649 h 10000"/>
                <a:gd name="connsiteX216" fmla="*/ 10000 w 10000"/>
                <a:gd name="connsiteY216" fmla="*/ 3460 h 10000"/>
                <a:gd name="connsiteX217" fmla="*/ 9983 w 10000"/>
                <a:gd name="connsiteY217" fmla="*/ 3258 h 10000"/>
                <a:gd name="connsiteX218" fmla="*/ 9939 w 10000"/>
                <a:gd name="connsiteY218" fmla="*/ 3068 h 10000"/>
                <a:gd name="connsiteX219" fmla="*/ 9886 w 10000"/>
                <a:gd name="connsiteY219" fmla="*/ 2904 h 10000"/>
                <a:gd name="connsiteX220" fmla="*/ 9843 w 10000"/>
                <a:gd name="connsiteY220" fmla="*/ 2816 h 10000"/>
                <a:gd name="connsiteX221" fmla="*/ 9799 w 10000"/>
                <a:gd name="connsiteY221" fmla="*/ 2753 h 10000"/>
                <a:gd name="connsiteX222" fmla="*/ 9755 w 10000"/>
                <a:gd name="connsiteY222" fmla="*/ 2677 h 10000"/>
                <a:gd name="connsiteX223" fmla="*/ 9694 w 10000"/>
                <a:gd name="connsiteY223" fmla="*/ 2614 h 10000"/>
                <a:gd name="connsiteX224" fmla="*/ 9633 w 10000"/>
                <a:gd name="connsiteY224" fmla="*/ 2551 h 10000"/>
                <a:gd name="connsiteX225" fmla="*/ 9571 w 10000"/>
                <a:gd name="connsiteY225" fmla="*/ 2500 h 10000"/>
                <a:gd name="connsiteX226" fmla="*/ 9484 w 10000"/>
                <a:gd name="connsiteY226" fmla="*/ 2475 h 10000"/>
                <a:gd name="connsiteX227" fmla="*/ 9396 w 10000"/>
                <a:gd name="connsiteY227" fmla="*/ 2449 h 10000"/>
                <a:gd name="connsiteX228" fmla="*/ 9300 w 10000"/>
                <a:gd name="connsiteY228" fmla="*/ 2424 h 10000"/>
                <a:gd name="connsiteX229" fmla="*/ 9195 w 10000"/>
                <a:gd name="connsiteY229" fmla="*/ 2424 h 10000"/>
                <a:gd name="connsiteX230" fmla="*/ 9195 w 10000"/>
                <a:gd name="connsiteY230" fmla="*/ 2424 h 10000"/>
                <a:gd name="connsiteX231" fmla="*/ 9195 w 10000"/>
                <a:gd name="connsiteY231" fmla="*/ 2424 h 10000"/>
                <a:gd name="connsiteX232" fmla="*/ 9195 w 10000"/>
                <a:gd name="connsiteY232" fmla="*/ 2424 h 10000"/>
                <a:gd name="connsiteX233" fmla="*/ 9195 w 10000"/>
                <a:gd name="connsiteY233" fmla="*/ 2424 h 10000"/>
                <a:gd name="connsiteX234" fmla="*/ 9195 w 10000"/>
                <a:gd name="connsiteY234" fmla="*/ 2424 h 10000"/>
                <a:gd name="connsiteX235" fmla="*/ 9081 w 10000"/>
                <a:gd name="connsiteY235" fmla="*/ 2424 h 10000"/>
                <a:gd name="connsiteX236" fmla="*/ 8941 w 10000"/>
                <a:gd name="connsiteY236" fmla="*/ 2462 h 10000"/>
                <a:gd name="connsiteX237" fmla="*/ 8801 w 10000"/>
                <a:gd name="connsiteY237" fmla="*/ 2487 h 10000"/>
                <a:gd name="connsiteX238" fmla="*/ 8644 w 10000"/>
                <a:gd name="connsiteY238" fmla="*/ 2551 h 10000"/>
                <a:gd name="connsiteX239" fmla="*/ 8644 w 10000"/>
                <a:gd name="connsiteY239" fmla="*/ 2551 h 10000"/>
                <a:gd name="connsiteX240" fmla="*/ 8635 w 10000"/>
                <a:gd name="connsiteY240" fmla="*/ 2551 h 10000"/>
                <a:gd name="connsiteX241" fmla="*/ 8635 w 10000"/>
                <a:gd name="connsiteY241" fmla="*/ 2551 h 10000"/>
                <a:gd name="connsiteX242" fmla="*/ 8626 w 10000"/>
                <a:gd name="connsiteY242" fmla="*/ 2551 h 10000"/>
                <a:gd name="connsiteX243" fmla="*/ 8626 w 10000"/>
                <a:gd name="connsiteY243" fmla="*/ 2551 h 10000"/>
                <a:gd name="connsiteX244" fmla="*/ 8443 w 10000"/>
                <a:gd name="connsiteY244" fmla="*/ 2614 h 10000"/>
                <a:gd name="connsiteX245" fmla="*/ 8276 w 10000"/>
                <a:gd name="connsiteY245" fmla="*/ 2664 h 10000"/>
                <a:gd name="connsiteX246" fmla="*/ 8110 w 10000"/>
                <a:gd name="connsiteY246" fmla="*/ 2689 h 10000"/>
                <a:gd name="connsiteX247" fmla="*/ 7979 w 10000"/>
                <a:gd name="connsiteY247" fmla="*/ 2689 h 10000"/>
                <a:gd name="connsiteX248" fmla="*/ 7979 w 10000"/>
                <a:gd name="connsiteY248" fmla="*/ 2689 h 10000"/>
                <a:gd name="connsiteX249" fmla="*/ 7979 w 10000"/>
                <a:gd name="connsiteY249" fmla="*/ 2689 h 10000"/>
                <a:gd name="connsiteX250" fmla="*/ 7979 w 10000"/>
                <a:gd name="connsiteY250" fmla="*/ 2689 h 10000"/>
                <a:gd name="connsiteX251" fmla="*/ 7979 w 10000"/>
                <a:gd name="connsiteY251" fmla="*/ 2689 h 10000"/>
                <a:gd name="connsiteX252" fmla="*/ 7979 w 10000"/>
                <a:gd name="connsiteY252" fmla="*/ 2689 h 10000"/>
                <a:gd name="connsiteX253" fmla="*/ 7979 w 10000"/>
                <a:gd name="connsiteY253" fmla="*/ 2689 h 10000"/>
                <a:gd name="connsiteX254" fmla="*/ 7979 w 10000"/>
                <a:gd name="connsiteY254" fmla="*/ 2689 h 10000"/>
                <a:gd name="connsiteX255" fmla="*/ 7848 w 10000"/>
                <a:gd name="connsiteY255" fmla="*/ 2689 h 10000"/>
                <a:gd name="connsiteX256" fmla="*/ 7743 w 10000"/>
                <a:gd name="connsiteY256" fmla="*/ 2677 h 10000"/>
                <a:gd name="connsiteX257" fmla="*/ 7638 w 10000"/>
                <a:gd name="connsiteY257" fmla="*/ 2626 h 10000"/>
                <a:gd name="connsiteX258" fmla="*/ 7542 w 10000"/>
                <a:gd name="connsiteY258" fmla="*/ 2601 h 10000"/>
                <a:gd name="connsiteX259" fmla="*/ 7454 w 10000"/>
                <a:gd name="connsiteY259" fmla="*/ 2538 h 10000"/>
                <a:gd name="connsiteX260" fmla="*/ 7375 w 10000"/>
                <a:gd name="connsiteY260" fmla="*/ 2475 h 10000"/>
                <a:gd name="connsiteX261" fmla="*/ 7297 w 10000"/>
                <a:gd name="connsiteY261" fmla="*/ 2399 h 10000"/>
                <a:gd name="connsiteX262" fmla="*/ 7235 w 10000"/>
                <a:gd name="connsiteY262" fmla="*/ 2323 h 10000"/>
                <a:gd name="connsiteX263" fmla="*/ 7174 w 10000"/>
                <a:gd name="connsiteY263" fmla="*/ 2235 h 10000"/>
                <a:gd name="connsiteX264" fmla="*/ 7113 w 10000"/>
                <a:gd name="connsiteY264" fmla="*/ 2134 h 10000"/>
                <a:gd name="connsiteX265" fmla="*/ 7008 w 10000"/>
                <a:gd name="connsiteY265" fmla="*/ 1944 h 10000"/>
                <a:gd name="connsiteX266" fmla="*/ 6929 w 10000"/>
                <a:gd name="connsiteY266" fmla="*/ 1730 h 10000"/>
                <a:gd name="connsiteX267" fmla="*/ 6850 w 10000"/>
                <a:gd name="connsiteY267" fmla="*/ 1515 h 10000"/>
                <a:gd name="connsiteX268" fmla="*/ 6850 w 10000"/>
                <a:gd name="connsiteY268" fmla="*/ 1515 h 10000"/>
                <a:gd name="connsiteX269" fmla="*/ 6842 w 10000"/>
                <a:gd name="connsiteY269" fmla="*/ 1490 h 10000"/>
                <a:gd name="connsiteX270" fmla="*/ 6842 w 10000"/>
                <a:gd name="connsiteY270" fmla="*/ 1490 h 10000"/>
                <a:gd name="connsiteX271" fmla="*/ 6842 w 10000"/>
                <a:gd name="connsiteY271" fmla="*/ 1477 h 10000"/>
                <a:gd name="connsiteX272" fmla="*/ 6842 w 10000"/>
                <a:gd name="connsiteY272" fmla="*/ 1477 h 10000"/>
                <a:gd name="connsiteX273" fmla="*/ 6842 w 10000"/>
                <a:gd name="connsiteY273" fmla="*/ 1477 h 10000"/>
                <a:gd name="connsiteX274" fmla="*/ 6798 w 10000"/>
                <a:gd name="connsiteY274" fmla="*/ 1338 h 10000"/>
                <a:gd name="connsiteX275" fmla="*/ 6780 w 10000"/>
                <a:gd name="connsiteY275" fmla="*/ 1162 h 10000"/>
                <a:gd name="connsiteX276" fmla="*/ 6754 w 10000"/>
                <a:gd name="connsiteY276" fmla="*/ 947 h 10000"/>
                <a:gd name="connsiteX277" fmla="*/ 6754 w 10000"/>
                <a:gd name="connsiteY277" fmla="*/ 720 h 10000"/>
                <a:gd name="connsiteX278" fmla="*/ 6754 w 10000"/>
                <a:gd name="connsiteY278" fmla="*/ 720 h 10000"/>
                <a:gd name="connsiteX279" fmla="*/ 6763 w 10000"/>
                <a:gd name="connsiteY279" fmla="*/ 366 h 10000"/>
                <a:gd name="connsiteX280" fmla="*/ 6789 w 10000"/>
                <a:gd name="connsiteY280"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56 w 10000"/>
                <a:gd name="connsiteY94" fmla="*/ 7588 h 10000"/>
                <a:gd name="connsiteX95" fmla="*/ 4156 w 10000"/>
                <a:gd name="connsiteY95" fmla="*/ 7588 h 10000"/>
                <a:gd name="connsiteX96" fmla="*/ 4156 w 10000"/>
                <a:gd name="connsiteY96" fmla="*/ 7588 h 10000"/>
                <a:gd name="connsiteX97" fmla="*/ 4147 w 10000"/>
                <a:gd name="connsiteY97" fmla="*/ 7601 h 10000"/>
                <a:gd name="connsiteX98" fmla="*/ 4147 w 10000"/>
                <a:gd name="connsiteY98" fmla="*/ 7601 h 10000"/>
                <a:gd name="connsiteX99" fmla="*/ 4147 w 10000"/>
                <a:gd name="connsiteY99" fmla="*/ 7601 h 10000"/>
                <a:gd name="connsiteX100" fmla="*/ 4103 w 10000"/>
                <a:gd name="connsiteY100" fmla="*/ 7803 h 10000"/>
                <a:gd name="connsiteX101" fmla="*/ 4068 w 10000"/>
                <a:gd name="connsiteY101" fmla="*/ 8005 h 10000"/>
                <a:gd name="connsiteX102" fmla="*/ 4051 w 10000"/>
                <a:gd name="connsiteY102" fmla="*/ 8207 h 10000"/>
                <a:gd name="connsiteX103" fmla="*/ 4024 w 10000"/>
                <a:gd name="connsiteY103" fmla="*/ 8422 h 10000"/>
                <a:gd name="connsiteX104" fmla="*/ 4016 w 10000"/>
                <a:gd name="connsiteY104" fmla="*/ 8611 h 10000"/>
                <a:gd name="connsiteX105" fmla="*/ 4016 w 10000"/>
                <a:gd name="connsiteY105" fmla="*/ 8813 h 10000"/>
                <a:gd name="connsiteX106" fmla="*/ 4024 w 10000"/>
                <a:gd name="connsiteY106" fmla="*/ 9003 h 10000"/>
                <a:gd name="connsiteX107" fmla="*/ 4051 w 10000"/>
                <a:gd name="connsiteY107" fmla="*/ 9179 h 10000"/>
                <a:gd name="connsiteX108" fmla="*/ 4086 w 10000"/>
                <a:gd name="connsiteY108" fmla="*/ 9356 h 10000"/>
                <a:gd name="connsiteX109" fmla="*/ 4121 w 10000"/>
                <a:gd name="connsiteY109" fmla="*/ 9508 h 10000"/>
                <a:gd name="connsiteX110" fmla="*/ 4191 w 10000"/>
                <a:gd name="connsiteY110" fmla="*/ 9646 h 10000"/>
                <a:gd name="connsiteX111" fmla="*/ 4269 w 10000"/>
                <a:gd name="connsiteY111" fmla="*/ 9760 h 10000"/>
                <a:gd name="connsiteX112" fmla="*/ 4366 w 10000"/>
                <a:gd name="connsiteY112" fmla="*/ 9861 h 10000"/>
                <a:gd name="connsiteX113" fmla="*/ 4471 w 10000"/>
                <a:gd name="connsiteY113" fmla="*/ 9937 h 10000"/>
                <a:gd name="connsiteX114" fmla="*/ 4611 w 10000"/>
                <a:gd name="connsiteY114" fmla="*/ 9975 h 10000"/>
                <a:gd name="connsiteX115" fmla="*/ 4759 w 10000"/>
                <a:gd name="connsiteY115" fmla="*/ 10000 h 10000"/>
                <a:gd name="connsiteX116" fmla="*/ 4759 w 10000"/>
                <a:gd name="connsiteY116" fmla="*/ 10000 h 10000"/>
                <a:gd name="connsiteX117" fmla="*/ 4759 w 10000"/>
                <a:gd name="connsiteY117" fmla="*/ 10000 h 10000"/>
                <a:gd name="connsiteX118" fmla="*/ 4759 w 10000"/>
                <a:gd name="connsiteY118" fmla="*/ 10000 h 10000"/>
                <a:gd name="connsiteX119" fmla="*/ 4759 w 10000"/>
                <a:gd name="connsiteY119" fmla="*/ 10000 h 10000"/>
                <a:gd name="connsiteX120" fmla="*/ 4821 w 10000"/>
                <a:gd name="connsiteY120" fmla="*/ 10000 h 10000"/>
                <a:gd name="connsiteX121" fmla="*/ 4821 w 10000"/>
                <a:gd name="connsiteY121" fmla="*/ 10000 h 10000"/>
                <a:gd name="connsiteX122" fmla="*/ 5136 w 10000"/>
                <a:gd name="connsiteY122" fmla="*/ 9962 h 10000"/>
                <a:gd name="connsiteX123" fmla="*/ 5468 w 10000"/>
                <a:gd name="connsiteY123" fmla="*/ 9924 h 10000"/>
                <a:gd name="connsiteX124" fmla="*/ 6203 w 10000"/>
                <a:gd name="connsiteY124" fmla="*/ 9798 h 10000"/>
                <a:gd name="connsiteX125" fmla="*/ 6982 w 10000"/>
                <a:gd name="connsiteY125" fmla="*/ 9672 h 10000"/>
                <a:gd name="connsiteX126" fmla="*/ 7358 w 10000"/>
                <a:gd name="connsiteY126" fmla="*/ 9621 h 10000"/>
                <a:gd name="connsiteX127" fmla="*/ 7734 w 10000"/>
                <a:gd name="connsiteY127" fmla="*/ 9583 h 10000"/>
                <a:gd name="connsiteX128" fmla="*/ 7734 w 10000"/>
                <a:gd name="connsiteY128" fmla="*/ 9583 h 10000"/>
                <a:gd name="connsiteX129" fmla="*/ 7725 w 10000"/>
                <a:gd name="connsiteY129" fmla="*/ 9508 h 10000"/>
                <a:gd name="connsiteX130" fmla="*/ 7725 w 10000"/>
                <a:gd name="connsiteY130" fmla="*/ 9508 h 10000"/>
                <a:gd name="connsiteX131" fmla="*/ 7725 w 10000"/>
                <a:gd name="connsiteY131" fmla="*/ 9508 h 10000"/>
                <a:gd name="connsiteX132" fmla="*/ 7725 w 10000"/>
                <a:gd name="connsiteY132" fmla="*/ 9508 h 10000"/>
                <a:gd name="connsiteX133" fmla="*/ 7725 w 10000"/>
                <a:gd name="connsiteY133" fmla="*/ 9508 h 10000"/>
                <a:gd name="connsiteX134" fmla="*/ 7699 w 10000"/>
                <a:gd name="connsiteY134" fmla="*/ 9407 h 10000"/>
                <a:gd name="connsiteX135" fmla="*/ 7699 w 10000"/>
                <a:gd name="connsiteY135" fmla="*/ 9407 h 10000"/>
                <a:gd name="connsiteX136" fmla="*/ 7699 w 10000"/>
                <a:gd name="connsiteY136" fmla="*/ 9381 h 10000"/>
                <a:gd name="connsiteX137" fmla="*/ 7699 w 10000"/>
                <a:gd name="connsiteY137" fmla="*/ 9381 h 10000"/>
                <a:gd name="connsiteX138" fmla="*/ 7577 w 10000"/>
                <a:gd name="connsiteY138" fmla="*/ 8649 h 10000"/>
                <a:gd name="connsiteX139" fmla="*/ 7463 w 10000"/>
                <a:gd name="connsiteY139" fmla="*/ 7967 h 10000"/>
                <a:gd name="connsiteX140" fmla="*/ 7393 w 10000"/>
                <a:gd name="connsiteY140" fmla="*/ 7361 h 10000"/>
                <a:gd name="connsiteX141" fmla="*/ 7332 w 10000"/>
                <a:gd name="connsiteY141" fmla="*/ 6806 h 10000"/>
                <a:gd name="connsiteX142" fmla="*/ 7288 w 10000"/>
                <a:gd name="connsiteY142" fmla="*/ 6313 h 10000"/>
                <a:gd name="connsiteX143" fmla="*/ 7262 w 10000"/>
                <a:gd name="connsiteY143" fmla="*/ 5871 h 10000"/>
                <a:gd name="connsiteX144" fmla="*/ 7253 w 10000"/>
                <a:gd name="connsiteY144" fmla="*/ 5480 h 10000"/>
                <a:gd name="connsiteX145" fmla="*/ 7279 w 10000"/>
                <a:gd name="connsiteY145" fmla="*/ 5139 h 10000"/>
                <a:gd name="connsiteX146" fmla="*/ 7297 w 10000"/>
                <a:gd name="connsiteY146" fmla="*/ 4836 h 10000"/>
                <a:gd name="connsiteX147" fmla="*/ 7340 w 10000"/>
                <a:gd name="connsiteY147" fmla="*/ 4583 h 10000"/>
                <a:gd name="connsiteX148" fmla="*/ 7402 w 10000"/>
                <a:gd name="connsiteY148" fmla="*/ 4394 h 10000"/>
                <a:gd name="connsiteX149" fmla="*/ 7437 w 10000"/>
                <a:gd name="connsiteY149" fmla="*/ 4293 h 10000"/>
                <a:gd name="connsiteX150" fmla="*/ 7463 w 10000"/>
                <a:gd name="connsiteY150" fmla="*/ 4217 h 10000"/>
                <a:gd name="connsiteX151" fmla="*/ 7507 w 10000"/>
                <a:gd name="connsiteY151" fmla="*/ 4154 h 10000"/>
                <a:gd name="connsiteX152" fmla="*/ 7550 w 10000"/>
                <a:gd name="connsiteY152" fmla="*/ 4104 h 10000"/>
                <a:gd name="connsiteX153" fmla="*/ 7594 w 10000"/>
                <a:gd name="connsiteY153" fmla="*/ 4053 h 10000"/>
                <a:gd name="connsiteX154" fmla="*/ 7647 w 10000"/>
                <a:gd name="connsiteY154" fmla="*/ 4003 h 10000"/>
                <a:gd name="connsiteX155" fmla="*/ 7699 w 10000"/>
                <a:gd name="connsiteY155" fmla="*/ 3990 h 10000"/>
                <a:gd name="connsiteX156" fmla="*/ 7752 w 10000"/>
                <a:gd name="connsiteY156" fmla="*/ 3965 h 10000"/>
                <a:gd name="connsiteX157" fmla="*/ 7857 w 10000"/>
                <a:gd name="connsiteY157" fmla="*/ 3939 h 10000"/>
                <a:gd name="connsiteX158" fmla="*/ 7857 w 10000"/>
                <a:gd name="connsiteY158" fmla="*/ 3939 h 10000"/>
                <a:gd name="connsiteX159" fmla="*/ 7857 w 10000"/>
                <a:gd name="connsiteY159" fmla="*/ 3939 h 10000"/>
                <a:gd name="connsiteX160" fmla="*/ 7857 w 10000"/>
                <a:gd name="connsiteY160" fmla="*/ 3939 h 10000"/>
                <a:gd name="connsiteX161" fmla="*/ 7857 w 10000"/>
                <a:gd name="connsiteY161" fmla="*/ 3939 h 10000"/>
                <a:gd name="connsiteX162" fmla="*/ 7857 w 10000"/>
                <a:gd name="connsiteY162" fmla="*/ 3939 h 10000"/>
                <a:gd name="connsiteX163" fmla="*/ 7857 w 10000"/>
                <a:gd name="connsiteY163" fmla="*/ 3939 h 10000"/>
                <a:gd name="connsiteX164" fmla="*/ 7857 w 10000"/>
                <a:gd name="connsiteY164" fmla="*/ 3939 h 10000"/>
                <a:gd name="connsiteX165" fmla="*/ 7927 w 10000"/>
                <a:gd name="connsiteY165" fmla="*/ 3939 h 10000"/>
                <a:gd name="connsiteX166" fmla="*/ 7997 w 10000"/>
                <a:gd name="connsiteY166" fmla="*/ 3965 h 10000"/>
                <a:gd name="connsiteX167" fmla="*/ 8136 w 10000"/>
                <a:gd name="connsiteY167" fmla="*/ 4028 h 10000"/>
                <a:gd name="connsiteX168" fmla="*/ 8294 w 10000"/>
                <a:gd name="connsiteY168" fmla="*/ 4116 h 10000"/>
                <a:gd name="connsiteX169" fmla="*/ 8443 w 10000"/>
                <a:gd name="connsiteY169" fmla="*/ 4242 h 10000"/>
                <a:gd name="connsiteX170" fmla="*/ 8443 w 10000"/>
                <a:gd name="connsiteY170" fmla="*/ 4242 h 10000"/>
                <a:gd name="connsiteX171" fmla="*/ 8451 w 10000"/>
                <a:gd name="connsiteY171" fmla="*/ 4242 h 10000"/>
                <a:gd name="connsiteX172" fmla="*/ 8451 w 10000"/>
                <a:gd name="connsiteY172" fmla="*/ 4242 h 10000"/>
                <a:gd name="connsiteX173" fmla="*/ 8836 w 10000"/>
                <a:gd name="connsiteY173" fmla="*/ 4545 h 10000"/>
                <a:gd name="connsiteX174" fmla="*/ 8976 w 10000"/>
                <a:gd name="connsiteY174" fmla="*/ 4646 h 10000"/>
                <a:gd name="connsiteX175" fmla="*/ 9099 w 10000"/>
                <a:gd name="connsiteY175" fmla="*/ 4722 h 10000"/>
                <a:gd name="connsiteX176" fmla="*/ 9204 w 10000"/>
                <a:gd name="connsiteY176" fmla="*/ 4785 h 10000"/>
                <a:gd name="connsiteX177" fmla="*/ 9300 w 10000"/>
                <a:gd name="connsiteY177" fmla="*/ 4823 h 10000"/>
                <a:gd name="connsiteX178" fmla="*/ 9388 w 10000"/>
                <a:gd name="connsiteY178" fmla="*/ 4848 h 10000"/>
                <a:gd name="connsiteX179" fmla="*/ 9466 w 10000"/>
                <a:gd name="connsiteY179" fmla="*/ 4848 h 10000"/>
                <a:gd name="connsiteX180" fmla="*/ 9466 w 10000"/>
                <a:gd name="connsiteY180" fmla="*/ 4848 h 10000"/>
                <a:gd name="connsiteX181" fmla="*/ 9484 w 10000"/>
                <a:gd name="connsiteY181" fmla="*/ 4848 h 10000"/>
                <a:gd name="connsiteX182" fmla="*/ 9484 w 10000"/>
                <a:gd name="connsiteY182" fmla="*/ 4848 h 10000"/>
                <a:gd name="connsiteX183" fmla="*/ 9484 w 10000"/>
                <a:gd name="connsiteY183" fmla="*/ 4848 h 10000"/>
                <a:gd name="connsiteX184" fmla="*/ 9484 w 10000"/>
                <a:gd name="connsiteY184" fmla="*/ 4848 h 10000"/>
                <a:gd name="connsiteX185" fmla="*/ 9580 w 10000"/>
                <a:gd name="connsiteY185" fmla="*/ 4836 h 10000"/>
                <a:gd name="connsiteX186" fmla="*/ 9668 w 10000"/>
                <a:gd name="connsiteY186" fmla="*/ 4798 h 10000"/>
                <a:gd name="connsiteX187" fmla="*/ 9738 w 10000"/>
                <a:gd name="connsiteY187" fmla="*/ 4747 h 10000"/>
                <a:gd name="connsiteX188" fmla="*/ 9799 w 10000"/>
                <a:gd name="connsiteY188" fmla="*/ 4659 h 10000"/>
                <a:gd name="connsiteX189" fmla="*/ 9799 w 10000"/>
                <a:gd name="connsiteY189" fmla="*/ 4659 h 10000"/>
                <a:gd name="connsiteX190" fmla="*/ 9799 w 10000"/>
                <a:gd name="connsiteY190" fmla="*/ 4659 h 10000"/>
                <a:gd name="connsiteX191" fmla="*/ 9799 w 10000"/>
                <a:gd name="connsiteY191" fmla="*/ 4659 h 10000"/>
                <a:gd name="connsiteX192" fmla="*/ 9799 w 10000"/>
                <a:gd name="connsiteY192" fmla="*/ 4659 h 10000"/>
                <a:gd name="connsiteX193" fmla="*/ 9799 w 10000"/>
                <a:gd name="connsiteY193" fmla="*/ 4659 h 10000"/>
                <a:gd name="connsiteX194" fmla="*/ 9816 w 10000"/>
                <a:gd name="connsiteY194" fmla="*/ 4659 h 10000"/>
                <a:gd name="connsiteX195" fmla="*/ 9816 w 10000"/>
                <a:gd name="connsiteY195" fmla="*/ 4659 h 10000"/>
                <a:gd name="connsiteX196" fmla="*/ 9816 w 10000"/>
                <a:gd name="connsiteY196" fmla="*/ 4659 h 10000"/>
                <a:gd name="connsiteX197" fmla="*/ 9816 w 10000"/>
                <a:gd name="connsiteY197" fmla="*/ 4659 h 10000"/>
                <a:gd name="connsiteX198" fmla="*/ 9816 w 10000"/>
                <a:gd name="connsiteY198" fmla="*/ 4646 h 10000"/>
                <a:gd name="connsiteX199" fmla="*/ 9816 w 10000"/>
                <a:gd name="connsiteY199" fmla="*/ 4646 h 10000"/>
                <a:gd name="connsiteX200" fmla="*/ 9816 w 10000"/>
                <a:gd name="connsiteY200" fmla="*/ 4646 h 10000"/>
                <a:gd name="connsiteX201" fmla="*/ 9816 w 10000"/>
                <a:gd name="connsiteY201" fmla="*/ 4646 h 10000"/>
                <a:gd name="connsiteX202" fmla="*/ 9816 w 10000"/>
                <a:gd name="connsiteY202" fmla="*/ 4646 h 10000"/>
                <a:gd name="connsiteX203" fmla="*/ 9816 w 10000"/>
                <a:gd name="connsiteY203" fmla="*/ 4646 h 10000"/>
                <a:gd name="connsiteX204" fmla="*/ 9816 w 10000"/>
                <a:gd name="connsiteY204" fmla="*/ 4646 h 10000"/>
                <a:gd name="connsiteX205" fmla="*/ 9816 w 10000"/>
                <a:gd name="connsiteY205" fmla="*/ 4646 h 10000"/>
                <a:gd name="connsiteX206" fmla="*/ 9816 w 10000"/>
                <a:gd name="connsiteY206" fmla="*/ 4646 h 10000"/>
                <a:gd name="connsiteX207" fmla="*/ 9816 w 10000"/>
                <a:gd name="connsiteY207" fmla="*/ 4646 h 10000"/>
                <a:gd name="connsiteX208" fmla="*/ 9843 w 10000"/>
                <a:gd name="connsiteY208" fmla="*/ 4583 h 10000"/>
                <a:gd name="connsiteX209" fmla="*/ 9886 w 10000"/>
                <a:gd name="connsiteY209" fmla="*/ 4495 h 10000"/>
                <a:gd name="connsiteX210" fmla="*/ 9921 w 10000"/>
                <a:gd name="connsiteY210" fmla="*/ 4369 h 10000"/>
                <a:gd name="connsiteX211" fmla="*/ 9948 w 10000"/>
                <a:gd name="connsiteY211" fmla="*/ 4217 h 10000"/>
                <a:gd name="connsiteX212" fmla="*/ 9983 w 10000"/>
                <a:gd name="connsiteY212" fmla="*/ 4040 h 10000"/>
                <a:gd name="connsiteX213" fmla="*/ 10000 w 10000"/>
                <a:gd name="connsiteY213" fmla="*/ 3851 h 10000"/>
                <a:gd name="connsiteX214" fmla="*/ 10000 w 10000"/>
                <a:gd name="connsiteY214" fmla="*/ 3649 h 10000"/>
                <a:gd name="connsiteX215" fmla="*/ 10000 w 10000"/>
                <a:gd name="connsiteY215" fmla="*/ 3460 h 10000"/>
                <a:gd name="connsiteX216" fmla="*/ 9983 w 10000"/>
                <a:gd name="connsiteY216" fmla="*/ 3258 h 10000"/>
                <a:gd name="connsiteX217" fmla="*/ 9939 w 10000"/>
                <a:gd name="connsiteY217" fmla="*/ 3068 h 10000"/>
                <a:gd name="connsiteX218" fmla="*/ 9886 w 10000"/>
                <a:gd name="connsiteY218" fmla="*/ 2904 h 10000"/>
                <a:gd name="connsiteX219" fmla="*/ 9843 w 10000"/>
                <a:gd name="connsiteY219" fmla="*/ 2816 h 10000"/>
                <a:gd name="connsiteX220" fmla="*/ 9799 w 10000"/>
                <a:gd name="connsiteY220" fmla="*/ 2753 h 10000"/>
                <a:gd name="connsiteX221" fmla="*/ 9755 w 10000"/>
                <a:gd name="connsiteY221" fmla="*/ 2677 h 10000"/>
                <a:gd name="connsiteX222" fmla="*/ 9694 w 10000"/>
                <a:gd name="connsiteY222" fmla="*/ 2614 h 10000"/>
                <a:gd name="connsiteX223" fmla="*/ 9633 w 10000"/>
                <a:gd name="connsiteY223" fmla="*/ 2551 h 10000"/>
                <a:gd name="connsiteX224" fmla="*/ 9571 w 10000"/>
                <a:gd name="connsiteY224" fmla="*/ 2500 h 10000"/>
                <a:gd name="connsiteX225" fmla="*/ 9484 w 10000"/>
                <a:gd name="connsiteY225" fmla="*/ 2475 h 10000"/>
                <a:gd name="connsiteX226" fmla="*/ 9396 w 10000"/>
                <a:gd name="connsiteY226" fmla="*/ 2449 h 10000"/>
                <a:gd name="connsiteX227" fmla="*/ 9300 w 10000"/>
                <a:gd name="connsiteY227" fmla="*/ 2424 h 10000"/>
                <a:gd name="connsiteX228" fmla="*/ 9195 w 10000"/>
                <a:gd name="connsiteY228" fmla="*/ 2424 h 10000"/>
                <a:gd name="connsiteX229" fmla="*/ 9195 w 10000"/>
                <a:gd name="connsiteY229" fmla="*/ 2424 h 10000"/>
                <a:gd name="connsiteX230" fmla="*/ 9195 w 10000"/>
                <a:gd name="connsiteY230" fmla="*/ 2424 h 10000"/>
                <a:gd name="connsiteX231" fmla="*/ 9195 w 10000"/>
                <a:gd name="connsiteY231" fmla="*/ 2424 h 10000"/>
                <a:gd name="connsiteX232" fmla="*/ 9195 w 10000"/>
                <a:gd name="connsiteY232" fmla="*/ 2424 h 10000"/>
                <a:gd name="connsiteX233" fmla="*/ 9195 w 10000"/>
                <a:gd name="connsiteY233" fmla="*/ 2424 h 10000"/>
                <a:gd name="connsiteX234" fmla="*/ 9081 w 10000"/>
                <a:gd name="connsiteY234" fmla="*/ 2424 h 10000"/>
                <a:gd name="connsiteX235" fmla="*/ 8941 w 10000"/>
                <a:gd name="connsiteY235" fmla="*/ 2462 h 10000"/>
                <a:gd name="connsiteX236" fmla="*/ 8801 w 10000"/>
                <a:gd name="connsiteY236" fmla="*/ 2487 h 10000"/>
                <a:gd name="connsiteX237" fmla="*/ 8644 w 10000"/>
                <a:gd name="connsiteY237" fmla="*/ 2551 h 10000"/>
                <a:gd name="connsiteX238" fmla="*/ 8644 w 10000"/>
                <a:gd name="connsiteY238" fmla="*/ 2551 h 10000"/>
                <a:gd name="connsiteX239" fmla="*/ 8635 w 10000"/>
                <a:gd name="connsiteY239" fmla="*/ 2551 h 10000"/>
                <a:gd name="connsiteX240" fmla="*/ 8635 w 10000"/>
                <a:gd name="connsiteY240" fmla="*/ 2551 h 10000"/>
                <a:gd name="connsiteX241" fmla="*/ 8626 w 10000"/>
                <a:gd name="connsiteY241" fmla="*/ 2551 h 10000"/>
                <a:gd name="connsiteX242" fmla="*/ 8626 w 10000"/>
                <a:gd name="connsiteY242" fmla="*/ 2551 h 10000"/>
                <a:gd name="connsiteX243" fmla="*/ 8443 w 10000"/>
                <a:gd name="connsiteY243" fmla="*/ 2614 h 10000"/>
                <a:gd name="connsiteX244" fmla="*/ 8276 w 10000"/>
                <a:gd name="connsiteY244" fmla="*/ 2664 h 10000"/>
                <a:gd name="connsiteX245" fmla="*/ 8110 w 10000"/>
                <a:gd name="connsiteY245" fmla="*/ 2689 h 10000"/>
                <a:gd name="connsiteX246" fmla="*/ 7979 w 10000"/>
                <a:gd name="connsiteY246" fmla="*/ 2689 h 10000"/>
                <a:gd name="connsiteX247" fmla="*/ 7979 w 10000"/>
                <a:gd name="connsiteY247" fmla="*/ 2689 h 10000"/>
                <a:gd name="connsiteX248" fmla="*/ 7979 w 10000"/>
                <a:gd name="connsiteY248" fmla="*/ 2689 h 10000"/>
                <a:gd name="connsiteX249" fmla="*/ 7979 w 10000"/>
                <a:gd name="connsiteY249" fmla="*/ 2689 h 10000"/>
                <a:gd name="connsiteX250" fmla="*/ 7979 w 10000"/>
                <a:gd name="connsiteY250" fmla="*/ 2689 h 10000"/>
                <a:gd name="connsiteX251" fmla="*/ 7979 w 10000"/>
                <a:gd name="connsiteY251" fmla="*/ 2689 h 10000"/>
                <a:gd name="connsiteX252" fmla="*/ 7979 w 10000"/>
                <a:gd name="connsiteY252" fmla="*/ 2689 h 10000"/>
                <a:gd name="connsiteX253" fmla="*/ 7979 w 10000"/>
                <a:gd name="connsiteY253" fmla="*/ 2689 h 10000"/>
                <a:gd name="connsiteX254" fmla="*/ 7848 w 10000"/>
                <a:gd name="connsiteY254" fmla="*/ 2689 h 10000"/>
                <a:gd name="connsiteX255" fmla="*/ 7743 w 10000"/>
                <a:gd name="connsiteY255" fmla="*/ 2677 h 10000"/>
                <a:gd name="connsiteX256" fmla="*/ 7638 w 10000"/>
                <a:gd name="connsiteY256" fmla="*/ 2626 h 10000"/>
                <a:gd name="connsiteX257" fmla="*/ 7542 w 10000"/>
                <a:gd name="connsiteY257" fmla="*/ 2601 h 10000"/>
                <a:gd name="connsiteX258" fmla="*/ 7454 w 10000"/>
                <a:gd name="connsiteY258" fmla="*/ 2538 h 10000"/>
                <a:gd name="connsiteX259" fmla="*/ 7375 w 10000"/>
                <a:gd name="connsiteY259" fmla="*/ 2475 h 10000"/>
                <a:gd name="connsiteX260" fmla="*/ 7297 w 10000"/>
                <a:gd name="connsiteY260" fmla="*/ 2399 h 10000"/>
                <a:gd name="connsiteX261" fmla="*/ 7235 w 10000"/>
                <a:gd name="connsiteY261" fmla="*/ 2323 h 10000"/>
                <a:gd name="connsiteX262" fmla="*/ 7174 w 10000"/>
                <a:gd name="connsiteY262" fmla="*/ 2235 h 10000"/>
                <a:gd name="connsiteX263" fmla="*/ 7113 w 10000"/>
                <a:gd name="connsiteY263" fmla="*/ 2134 h 10000"/>
                <a:gd name="connsiteX264" fmla="*/ 7008 w 10000"/>
                <a:gd name="connsiteY264" fmla="*/ 1944 h 10000"/>
                <a:gd name="connsiteX265" fmla="*/ 6929 w 10000"/>
                <a:gd name="connsiteY265" fmla="*/ 1730 h 10000"/>
                <a:gd name="connsiteX266" fmla="*/ 6850 w 10000"/>
                <a:gd name="connsiteY266" fmla="*/ 1515 h 10000"/>
                <a:gd name="connsiteX267" fmla="*/ 6850 w 10000"/>
                <a:gd name="connsiteY267" fmla="*/ 1515 h 10000"/>
                <a:gd name="connsiteX268" fmla="*/ 6842 w 10000"/>
                <a:gd name="connsiteY268" fmla="*/ 1490 h 10000"/>
                <a:gd name="connsiteX269" fmla="*/ 6842 w 10000"/>
                <a:gd name="connsiteY269" fmla="*/ 1490 h 10000"/>
                <a:gd name="connsiteX270" fmla="*/ 6842 w 10000"/>
                <a:gd name="connsiteY270" fmla="*/ 1477 h 10000"/>
                <a:gd name="connsiteX271" fmla="*/ 6842 w 10000"/>
                <a:gd name="connsiteY271" fmla="*/ 1477 h 10000"/>
                <a:gd name="connsiteX272" fmla="*/ 6842 w 10000"/>
                <a:gd name="connsiteY272" fmla="*/ 1477 h 10000"/>
                <a:gd name="connsiteX273" fmla="*/ 6798 w 10000"/>
                <a:gd name="connsiteY273" fmla="*/ 1338 h 10000"/>
                <a:gd name="connsiteX274" fmla="*/ 6780 w 10000"/>
                <a:gd name="connsiteY274" fmla="*/ 1162 h 10000"/>
                <a:gd name="connsiteX275" fmla="*/ 6754 w 10000"/>
                <a:gd name="connsiteY275" fmla="*/ 947 h 10000"/>
                <a:gd name="connsiteX276" fmla="*/ 6754 w 10000"/>
                <a:gd name="connsiteY276" fmla="*/ 720 h 10000"/>
                <a:gd name="connsiteX277" fmla="*/ 6754 w 10000"/>
                <a:gd name="connsiteY277" fmla="*/ 720 h 10000"/>
                <a:gd name="connsiteX278" fmla="*/ 6763 w 10000"/>
                <a:gd name="connsiteY278" fmla="*/ 366 h 10000"/>
                <a:gd name="connsiteX279" fmla="*/ 6789 w 10000"/>
                <a:gd name="connsiteY279"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56 w 10000"/>
                <a:gd name="connsiteY94" fmla="*/ 7588 h 10000"/>
                <a:gd name="connsiteX95" fmla="*/ 4156 w 10000"/>
                <a:gd name="connsiteY95" fmla="*/ 7588 h 10000"/>
                <a:gd name="connsiteX96" fmla="*/ 4156 w 10000"/>
                <a:gd name="connsiteY96" fmla="*/ 7588 h 10000"/>
                <a:gd name="connsiteX97" fmla="*/ 4147 w 10000"/>
                <a:gd name="connsiteY97" fmla="*/ 7601 h 10000"/>
                <a:gd name="connsiteX98" fmla="*/ 4147 w 10000"/>
                <a:gd name="connsiteY98" fmla="*/ 7601 h 10000"/>
                <a:gd name="connsiteX99" fmla="*/ 4103 w 10000"/>
                <a:gd name="connsiteY99" fmla="*/ 7803 h 10000"/>
                <a:gd name="connsiteX100" fmla="*/ 4068 w 10000"/>
                <a:gd name="connsiteY100" fmla="*/ 8005 h 10000"/>
                <a:gd name="connsiteX101" fmla="*/ 4051 w 10000"/>
                <a:gd name="connsiteY101" fmla="*/ 8207 h 10000"/>
                <a:gd name="connsiteX102" fmla="*/ 4024 w 10000"/>
                <a:gd name="connsiteY102" fmla="*/ 8422 h 10000"/>
                <a:gd name="connsiteX103" fmla="*/ 4016 w 10000"/>
                <a:gd name="connsiteY103" fmla="*/ 8611 h 10000"/>
                <a:gd name="connsiteX104" fmla="*/ 4016 w 10000"/>
                <a:gd name="connsiteY104" fmla="*/ 8813 h 10000"/>
                <a:gd name="connsiteX105" fmla="*/ 4024 w 10000"/>
                <a:gd name="connsiteY105" fmla="*/ 9003 h 10000"/>
                <a:gd name="connsiteX106" fmla="*/ 4051 w 10000"/>
                <a:gd name="connsiteY106" fmla="*/ 9179 h 10000"/>
                <a:gd name="connsiteX107" fmla="*/ 4086 w 10000"/>
                <a:gd name="connsiteY107" fmla="*/ 9356 h 10000"/>
                <a:gd name="connsiteX108" fmla="*/ 4121 w 10000"/>
                <a:gd name="connsiteY108" fmla="*/ 9508 h 10000"/>
                <a:gd name="connsiteX109" fmla="*/ 4191 w 10000"/>
                <a:gd name="connsiteY109" fmla="*/ 9646 h 10000"/>
                <a:gd name="connsiteX110" fmla="*/ 4269 w 10000"/>
                <a:gd name="connsiteY110" fmla="*/ 9760 h 10000"/>
                <a:gd name="connsiteX111" fmla="*/ 4366 w 10000"/>
                <a:gd name="connsiteY111" fmla="*/ 9861 h 10000"/>
                <a:gd name="connsiteX112" fmla="*/ 4471 w 10000"/>
                <a:gd name="connsiteY112" fmla="*/ 9937 h 10000"/>
                <a:gd name="connsiteX113" fmla="*/ 4611 w 10000"/>
                <a:gd name="connsiteY113" fmla="*/ 9975 h 10000"/>
                <a:gd name="connsiteX114" fmla="*/ 4759 w 10000"/>
                <a:gd name="connsiteY114" fmla="*/ 10000 h 10000"/>
                <a:gd name="connsiteX115" fmla="*/ 4759 w 10000"/>
                <a:gd name="connsiteY115" fmla="*/ 10000 h 10000"/>
                <a:gd name="connsiteX116" fmla="*/ 4759 w 10000"/>
                <a:gd name="connsiteY116" fmla="*/ 10000 h 10000"/>
                <a:gd name="connsiteX117" fmla="*/ 4759 w 10000"/>
                <a:gd name="connsiteY117" fmla="*/ 10000 h 10000"/>
                <a:gd name="connsiteX118" fmla="*/ 4759 w 10000"/>
                <a:gd name="connsiteY118" fmla="*/ 10000 h 10000"/>
                <a:gd name="connsiteX119" fmla="*/ 4821 w 10000"/>
                <a:gd name="connsiteY119" fmla="*/ 10000 h 10000"/>
                <a:gd name="connsiteX120" fmla="*/ 4821 w 10000"/>
                <a:gd name="connsiteY120" fmla="*/ 10000 h 10000"/>
                <a:gd name="connsiteX121" fmla="*/ 5136 w 10000"/>
                <a:gd name="connsiteY121" fmla="*/ 9962 h 10000"/>
                <a:gd name="connsiteX122" fmla="*/ 5468 w 10000"/>
                <a:gd name="connsiteY122" fmla="*/ 9924 h 10000"/>
                <a:gd name="connsiteX123" fmla="*/ 6203 w 10000"/>
                <a:gd name="connsiteY123" fmla="*/ 9798 h 10000"/>
                <a:gd name="connsiteX124" fmla="*/ 6982 w 10000"/>
                <a:gd name="connsiteY124" fmla="*/ 9672 h 10000"/>
                <a:gd name="connsiteX125" fmla="*/ 7358 w 10000"/>
                <a:gd name="connsiteY125" fmla="*/ 9621 h 10000"/>
                <a:gd name="connsiteX126" fmla="*/ 7734 w 10000"/>
                <a:gd name="connsiteY126" fmla="*/ 9583 h 10000"/>
                <a:gd name="connsiteX127" fmla="*/ 7734 w 10000"/>
                <a:gd name="connsiteY127" fmla="*/ 9583 h 10000"/>
                <a:gd name="connsiteX128" fmla="*/ 7725 w 10000"/>
                <a:gd name="connsiteY128" fmla="*/ 9508 h 10000"/>
                <a:gd name="connsiteX129" fmla="*/ 7725 w 10000"/>
                <a:gd name="connsiteY129" fmla="*/ 9508 h 10000"/>
                <a:gd name="connsiteX130" fmla="*/ 7725 w 10000"/>
                <a:gd name="connsiteY130" fmla="*/ 9508 h 10000"/>
                <a:gd name="connsiteX131" fmla="*/ 7725 w 10000"/>
                <a:gd name="connsiteY131" fmla="*/ 9508 h 10000"/>
                <a:gd name="connsiteX132" fmla="*/ 7725 w 10000"/>
                <a:gd name="connsiteY132" fmla="*/ 9508 h 10000"/>
                <a:gd name="connsiteX133" fmla="*/ 7699 w 10000"/>
                <a:gd name="connsiteY133" fmla="*/ 9407 h 10000"/>
                <a:gd name="connsiteX134" fmla="*/ 7699 w 10000"/>
                <a:gd name="connsiteY134" fmla="*/ 9407 h 10000"/>
                <a:gd name="connsiteX135" fmla="*/ 7699 w 10000"/>
                <a:gd name="connsiteY135" fmla="*/ 9381 h 10000"/>
                <a:gd name="connsiteX136" fmla="*/ 7699 w 10000"/>
                <a:gd name="connsiteY136" fmla="*/ 9381 h 10000"/>
                <a:gd name="connsiteX137" fmla="*/ 7577 w 10000"/>
                <a:gd name="connsiteY137" fmla="*/ 8649 h 10000"/>
                <a:gd name="connsiteX138" fmla="*/ 7463 w 10000"/>
                <a:gd name="connsiteY138" fmla="*/ 7967 h 10000"/>
                <a:gd name="connsiteX139" fmla="*/ 7393 w 10000"/>
                <a:gd name="connsiteY139" fmla="*/ 7361 h 10000"/>
                <a:gd name="connsiteX140" fmla="*/ 7332 w 10000"/>
                <a:gd name="connsiteY140" fmla="*/ 6806 h 10000"/>
                <a:gd name="connsiteX141" fmla="*/ 7288 w 10000"/>
                <a:gd name="connsiteY141" fmla="*/ 6313 h 10000"/>
                <a:gd name="connsiteX142" fmla="*/ 7262 w 10000"/>
                <a:gd name="connsiteY142" fmla="*/ 5871 h 10000"/>
                <a:gd name="connsiteX143" fmla="*/ 7253 w 10000"/>
                <a:gd name="connsiteY143" fmla="*/ 5480 h 10000"/>
                <a:gd name="connsiteX144" fmla="*/ 7279 w 10000"/>
                <a:gd name="connsiteY144" fmla="*/ 5139 h 10000"/>
                <a:gd name="connsiteX145" fmla="*/ 7297 w 10000"/>
                <a:gd name="connsiteY145" fmla="*/ 4836 h 10000"/>
                <a:gd name="connsiteX146" fmla="*/ 7340 w 10000"/>
                <a:gd name="connsiteY146" fmla="*/ 4583 h 10000"/>
                <a:gd name="connsiteX147" fmla="*/ 7402 w 10000"/>
                <a:gd name="connsiteY147" fmla="*/ 4394 h 10000"/>
                <a:gd name="connsiteX148" fmla="*/ 7437 w 10000"/>
                <a:gd name="connsiteY148" fmla="*/ 4293 h 10000"/>
                <a:gd name="connsiteX149" fmla="*/ 7463 w 10000"/>
                <a:gd name="connsiteY149" fmla="*/ 4217 h 10000"/>
                <a:gd name="connsiteX150" fmla="*/ 7507 w 10000"/>
                <a:gd name="connsiteY150" fmla="*/ 4154 h 10000"/>
                <a:gd name="connsiteX151" fmla="*/ 7550 w 10000"/>
                <a:gd name="connsiteY151" fmla="*/ 4104 h 10000"/>
                <a:gd name="connsiteX152" fmla="*/ 7594 w 10000"/>
                <a:gd name="connsiteY152" fmla="*/ 4053 h 10000"/>
                <a:gd name="connsiteX153" fmla="*/ 7647 w 10000"/>
                <a:gd name="connsiteY153" fmla="*/ 4003 h 10000"/>
                <a:gd name="connsiteX154" fmla="*/ 7699 w 10000"/>
                <a:gd name="connsiteY154" fmla="*/ 3990 h 10000"/>
                <a:gd name="connsiteX155" fmla="*/ 7752 w 10000"/>
                <a:gd name="connsiteY155" fmla="*/ 3965 h 10000"/>
                <a:gd name="connsiteX156" fmla="*/ 7857 w 10000"/>
                <a:gd name="connsiteY156" fmla="*/ 3939 h 10000"/>
                <a:gd name="connsiteX157" fmla="*/ 7857 w 10000"/>
                <a:gd name="connsiteY157" fmla="*/ 3939 h 10000"/>
                <a:gd name="connsiteX158" fmla="*/ 7857 w 10000"/>
                <a:gd name="connsiteY158" fmla="*/ 3939 h 10000"/>
                <a:gd name="connsiteX159" fmla="*/ 7857 w 10000"/>
                <a:gd name="connsiteY159" fmla="*/ 3939 h 10000"/>
                <a:gd name="connsiteX160" fmla="*/ 7857 w 10000"/>
                <a:gd name="connsiteY160" fmla="*/ 3939 h 10000"/>
                <a:gd name="connsiteX161" fmla="*/ 7857 w 10000"/>
                <a:gd name="connsiteY161" fmla="*/ 3939 h 10000"/>
                <a:gd name="connsiteX162" fmla="*/ 7857 w 10000"/>
                <a:gd name="connsiteY162" fmla="*/ 3939 h 10000"/>
                <a:gd name="connsiteX163" fmla="*/ 7857 w 10000"/>
                <a:gd name="connsiteY163" fmla="*/ 3939 h 10000"/>
                <a:gd name="connsiteX164" fmla="*/ 7927 w 10000"/>
                <a:gd name="connsiteY164" fmla="*/ 3939 h 10000"/>
                <a:gd name="connsiteX165" fmla="*/ 7997 w 10000"/>
                <a:gd name="connsiteY165" fmla="*/ 3965 h 10000"/>
                <a:gd name="connsiteX166" fmla="*/ 8136 w 10000"/>
                <a:gd name="connsiteY166" fmla="*/ 4028 h 10000"/>
                <a:gd name="connsiteX167" fmla="*/ 8294 w 10000"/>
                <a:gd name="connsiteY167" fmla="*/ 4116 h 10000"/>
                <a:gd name="connsiteX168" fmla="*/ 8443 w 10000"/>
                <a:gd name="connsiteY168" fmla="*/ 4242 h 10000"/>
                <a:gd name="connsiteX169" fmla="*/ 8443 w 10000"/>
                <a:gd name="connsiteY169" fmla="*/ 4242 h 10000"/>
                <a:gd name="connsiteX170" fmla="*/ 8451 w 10000"/>
                <a:gd name="connsiteY170" fmla="*/ 4242 h 10000"/>
                <a:gd name="connsiteX171" fmla="*/ 8451 w 10000"/>
                <a:gd name="connsiteY171" fmla="*/ 4242 h 10000"/>
                <a:gd name="connsiteX172" fmla="*/ 8836 w 10000"/>
                <a:gd name="connsiteY172" fmla="*/ 4545 h 10000"/>
                <a:gd name="connsiteX173" fmla="*/ 8976 w 10000"/>
                <a:gd name="connsiteY173" fmla="*/ 4646 h 10000"/>
                <a:gd name="connsiteX174" fmla="*/ 9099 w 10000"/>
                <a:gd name="connsiteY174" fmla="*/ 4722 h 10000"/>
                <a:gd name="connsiteX175" fmla="*/ 9204 w 10000"/>
                <a:gd name="connsiteY175" fmla="*/ 4785 h 10000"/>
                <a:gd name="connsiteX176" fmla="*/ 9300 w 10000"/>
                <a:gd name="connsiteY176" fmla="*/ 4823 h 10000"/>
                <a:gd name="connsiteX177" fmla="*/ 9388 w 10000"/>
                <a:gd name="connsiteY177" fmla="*/ 4848 h 10000"/>
                <a:gd name="connsiteX178" fmla="*/ 9466 w 10000"/>
                <a:gd name="connsiteY178" fmla="*/ 4848 h 10000"/>
                <a:gd name="connsiteX179" fmla="*/ 9466 w 10000"/>
                <a:gd name="connsiteY179" fmla="*/ 4848 h 10000"/>
                <a:gd name="connsiteX180" fmla="*/ 9484 w 10000"/>
                <a:gd name="connsiteY180" fmla="*/ 4848 h 10000"/>
                <a:gd name="connsiteX181" fmla="*/ 9484 w 10000"/>
                <a:gd name="connsiteY181" fmla="*/ 4848 h 10000"/>
                <a:gd name="connsiteX182" fmla="*/ 9484 w 10000"/>
                <a:gd name="connsiteY182" fmla="*/ 4848 h 10000"/>
                <a:gd name="connsiteX183" fmla="*/ 9484 w 10000"/>
                <a:gd name="connsiteY183" fmla="*/ 4848 h 10000"/>
                <a:gd name="connsiteX184" fmla="*/ 9580 w 10000"/>
                <a:gd name="connsiteY184" fmla="*/ 4836 h 10000"/>
                <a:gd name="connsiteX185" fmla="*/ 9668 w 10000"/>
                <a:gd name="connsiteY185" fmla="*/ 4798 h 10000"/>
                <a:gd name="connsiteX186" fmla="*/ 9738 w 10000"/>
                <a:gd name="connsiteY186" fmla="*/ 4747 h 10000"/>
                <a:gd name="connsiteX187" fmla="*/ 9799 w 10000"/>
                <a:gd name="connsiteY187" fmla="*/ 4659 h 10000"/>
                <a:gd name="connsiteX188" fmla="*/ 9799 w 10000"/>
                <a:gd name="connsiteY188" fmla="*/ 4659 h 10000"/>
                <a:gd name="connsiteX189" fmla="*/ 9799 w 10000"/>
                <a:gd name="connsiteY189" fmla="*/ 4659 h 10000"/>
                <a:gd name="connsiteX190" fmla="*/ 9799 w 10000"/>
                <a:gd name="connsiteY190" fmla="*/ 4659 h 10000"/>
                <a:gd name="connsiteX191" fmla="*/ 9799 w 10000"/>
                <a:gd name="connsiteY191" fmla="*/ 4659 h 10000"/>
                <a:gd name="connsiteX192" fmla="*/ 9799 w 10000"/>
                <a:gd name="connsiteY192" fmla="*/ 4659 h 10000"/>
                <a:gd name="connsiteX193" fmla="*/ 9816 w 10000"/>
                <a:gd name="connsiteY193" fmla="*/ 4659 h 10000"/>
                <a:gd name="connsiteX194" fmla="*/ 9816 w 10000"/>
                <a:gd name="connsiteY194" fmla="*/ 4659 h 10000"/>
                <a:gd name="connsiteX195" fmla="*/ 9816 w 10000"/>
                <a:gd name="connsiteY195" fmla="*/ 4659 h 10000"/>
                <a:gd name="connsiteX196" fmla="*/ 9816 w 10000"/>
                <a:gd name="connsiteY196" fmla="*/ 4659 h 10000"/>
                <a:gd name="connsiteX197" fmla="*/ 9816 w 10000"/>
                <a:gd name="connsiteY197" fmla="*/ 4646 h 10000"/>
                <a:gd name="connsiteX198" fmla="*/ 9816 w 10000"/>
                <a:gd name="connsiteY198" fmla="*/ 4646 h 10000"/>
                <a:gd name="connsiteX199" fmla="*/ 9816 w 10000"/>
                <a:gd name="connsiteY199" fmla="*/ 4646 h 10000"/>
                <a:gd name="connsiteX200" fmla="*/ 9816 w 10000"/>
                <a:gd name="connsiteY200" fmla="*/ 4646 h 10000"/>
                <a:gd name="connsiteX201" fmla="*/ 9816 w 10000"/>
                <a:gd name="connsiteY201" fmla="*/ 4646 h 10000"/>
                <a:gd name="connsiteX202" fmla="*/ 9816 w 10000"/>
                <a:gd name="connsiteY202" fmla="*/ 4646 h 10000"/>
                <a:gd name="connsiteX203" fmla="*/ 9816 w 10000"/>
                <a:gd name="connsiteY203" fmla="*/ 4646 h 10000"/>
                <a:gd name="connsiteX204" fmla="*/ 9816 w 10000"/>
                <a:gd name="connsiteY204" fmla="*/ 4646 h 10000"/>
                <a:gd name="connsiteX205" fmla="*/ 9816 w 10000"/>
                <a:gd name="connsiteY205" fmla="*/ 4646 h 10000"/>
                <a:gd name="connsiteX206" fmla="*/ 9816 w 10000"/>
                <a:gd name="connsiteY206" fmla="*/ 4646 h 10000"/>
                <a:gd name="connsiteX207" fmla="*/ 9843 w 10000"/>
                <a:gd name="connsiteY207" fmla="*/ 4583 h 10000"/>
                <a:gd name="connsiteX208" fmla="*/ 9886 w 10000"/>
                <a:gd name="connsiteY208" fmla="*/ 4495 h 10000"/>
                <a:gd name="connsiteX209" fmla="*/ 9921 w 10000"/>
                <a:gd name="connsiteY209" fmla="*/ 4369 h 10000"/>
                <a:gd name="connsiteX210" fmla="*/ 9948 w 10000"/>
                <a:gd name="connsiteY210" fmla="*/ 4217 h 10000"/>
                <a:gd name="connsiteX211" fmla="*/ 9983 w 10000"/>
                <a:gd name="connsiteY211" fmla="*/ 4040 h 10000"/>
                <a:gd name="connsiteX212" fmla="*/ 10000 w 10000"/>
                <a:gd name="connsiteY212" fmla="*/ 3851 h 10000"/>
                <a:gd name="connsiteX213" fmla="*/ 10000 w 10000"/>
                <a:gd name="connsiteY213" fmla="*/ 3649 h 10000"/>
                <a:gd name="connsiteX214" fmla="*/ 10000 w 10000"/>
                <a:gd name="connsiteY214" fmla="*/ 3460 h 10000"/>
                <a:gd name="connsiteX215" fmla="*/ 9983 w 10000"/>
                <a:gd name="connsiteY215" fmla="*/ 3258 h 10000"/>
                <a:gd name="connsiteX216" fmla="*/ 9939 w 10000"/>
                <a:gd name="connsiteY216" fmla="*/ 3068 h 10000"/>
                <a:gd name="connsiteX217" fmla="*/ 9886 w 10000"/>
                <a:gd name="connsiteY217" fmla="*/ 2904 h 10000"/>
                <a:gd name="connsiteX218" fmla="*/ 9843 w 10000"/>
                <a:gd name="connsiteY218" fmla="*/ 2816 h 10000"/>
                <a:gd name="connsiteX219" fmla="*/ 9799 w 10000"/>
                <a:gd name="connsiteY219" fmla="*/ 2753 h 10000"/>
                <a:gd name="connsiteX220" fmla="*/ 9755 w 10000"/>
                <a:gd name="connsiteY220" fmla="*/ 2677 h 10000"/>
                <a:gd name="connsiteX221" fmla="*/ 9694 w 10000"/>
                <a:gd name="connsiteY221" fmla="*/ 2614 h 10000"/>
                <a:gd name="connsiteX222" fmla="*/ 9633 w 10000"/>
                <a:gd name="connsiteY222" fmla="*/ 2551 h 10000"/>
                <a:gd name="connsiteX223" fmla="*/ 9571 w 10000"/>
                <a:gd name="connsiteY223" fmla="*/ 2500 h 10000"/>
                <a:gd name="connsiteX224" fmla="*/ 9484 w 10000"/>
                <a:gd name="connsiteY224" fmla="*/ 2475 h 10000"/>
                <a:gd name="connsiteX225" fmla="*/ 9396 w 10000"/>
                <a:gd name="connsiteY225" fmla="*/ 2449 h 10000"/>
                <a:gd name="connsiteX226" fmla="*/ 9300 w 10000"/>
                <a:gd name="connsiteY226" fmla="*/ 2424 h 10000"/>
                <a:gd name="connsiteX227" fmla="*/ 9195 w 10000"/>
                <a:gd name="connsiteY227" fmla="*/ 2424 h 10000"/>
                <a:gd name="connsiteX228" fmla="*/ 9195 w 10000"/>
                <a:gd name="connsiteY228" fmla="*/ 2424 h 10000"/>
                <a:gd name="connsiteX229" fmla="*/ 9195 w 10000"/>
                <a:gd name="connsiteY229" fmla="*/ 2424 h 10000"/>
                <a:gd name="connsiteX230" fmla="*/ 9195 w 10000"/>
                <a:gd name="connsiteY230" fmla="*/ 2424 h 10000"/>
                <a:gd name="connsiteX231" fmla="*/ 9195 w 10000"/>
                <a:gd name="connsiteY231" fmla="*/ 2424 h 10000"/>
                <a:gd name="connsiteX232" fmla="*/ 9195 w 10000"/>
                <a:gd name="connsiteY232" fmla="*/ 2424 h 10000"/>
                <a:gd name="connsiteX233" fmla="*/ 9081 w 10000"/>
                <a:gd name="connsiteY233" fmla="*/ 2424 h 10000"/>
                <a:gd name="connsiteX234" fmla="*/ 8941 w 10000"/>
                <a:gd name="connsiteY234" fmla="*/ 2462 h 10000"/>
                <a:gd name="connsiteX235" fmla="*/ 8801 w 10000"/>
                <a:gd name="connsiteY235" fmla="*/ 2487 h 10000"/>
                <a:gd name="connsiteX236" fmla="*/ 8644 w 10000"/>
                <a:gd name="connsiteY236" fmla="*/ 2551 h 10000"/>
                <a:gd name="connsiteX237" fmla="*/ 8644 w 10000"/>
                <a:gd name="connsiteY237" fmla="*/ 2551 h 10000"/>
                <a:gd name="connsiteX238" fmla="*/ 8635 w 10000"/>
                <a:gd name="connsiteY238" fmla="*/ 2551 h 10000"/>
                <a:gd name="connsiteX239" fmla="*/ 8635 w 10000"/>
                <a:gd name="connsiteY239" fmla="*/ 2551 h 10000"/>
                <a:gd name="connsiteX240" fmla="*/ 8626 w 10000"/>
                <a:gd name="connsiteY240" fmla="*/ 2551 h 10000"/>
                <a:gd name="connsiteX241" fmla="*/ 8626 w 10000"/>
                <a:gd name="connsiteY241" fmla="*/ 2551 h 10000"/>
                <a:gd name="connsiteX242" fmla="*/ 8443 w 10000"/>
                <a:gd name="connsiteY242" fmla="*/ 2614 h 10000"/>
                <a:gd name="connsiteX243" fmla="*/ 8276 w 10000"/>
                <a:gd name="connsiteY243" fmla="*/ 2664 h 10000"/>
                <a:gd name="connsiteX244" fmla="*/ 8110 w 10000"/>
                <a:gd name="connsiteY244" fmla="*/ 2689 h 10000"/>
                <a:gd name="connsiteX245" fmla="*/ 7979 w 10000"/>
                <a:gd name="connsiteY245" fmla="*/ 2689 h 10000"/>
                <a:gd name="connsiteX246" fmla="*/ 7979 w 10000"/>
                <a:gd name="connsiteY246" fmla="*/ 2689 h 10000"/>
                <a:gd name="connsiteX247" fmla="*/ 7979 w 10000"/>
                <a:gd name="connsiteY247" fmla="*/ 2689 h 10000"/>
                <a:gd name="connsiteX248" fmla="*/ 7979 w 10000"/>
                <a:gd name="connsiteY248" fmla="*/ 2689 h 10000"/>
                <a:gd name="connsiteX249" fmla="*/ 7979 w 10000"/>
                <a:gd name="connsiteY249" fmla="*/ 2689 h 10000"/>
                <a:gd name="connsiteX250" fmla="*/ 7979 w 10000"/>
                <a:gd name="connsiteY250" fmla="*/ 2689 h 10000"/>
                <a:gd name="connsiteX251" fmla="*/ 7979 w 10000"/>
                <a:gd name="connsiteY251" fmla="*/ 2689 h 10000"/>
                <a:gd name="connsiteX252" fmla="*/ 7979 w 10000"/>
                <a:gd name="connsiteY252" fmla="*/ 2689 h 10000"/>
                <a:gd name="connsiteX253" fmla="*/ 7848 w 10000"/>
                <a:gd name="connsiteY253" fmla="*/ 2689 h 10000"/>
                <a:gd name="connsiteX254" fmla="*/ 7743 w 10000"/>
                <a:gd name="connsiteY254" fmla="*/ 2677 h 10000"/>
                <a:gd name="connsiteX255" fmla="*/ 7638 w 10000"/>
                <a:gd name="connsiteY255" fmla="*/ 2626 h 10000"/>
                <a:gd name="connsiteX256" fmla="*/ 7542 w 10000"/>
                <a:gd name="connsiteY256" fmla="*/ 2601 h 10000"/>
                <a:gd name="connsiteX257" fmla="*/ 7454 w 10000"/>
                <a:gd name="connsiteY257" fmla="*/ 2538 h 10000"/>
                <a:gd name="connsiteX258" fmla="*/ 7375 w 10000"/>
                <a:gd name="connsiteY258" fmla="*/ 2475 h 10000"/>
                <a:gd name="connsiteX259" fmla="*/ 7297 w 10000"/>
                <a:gd name="connsiteY259" fmla="*/ 2399 h 10000"/>
                <a:gd name="connsiteX260" fmla="*/ 7235 w 10000"/>
                <a:gd name="connsiteY260" fmla="*/ 2323 h 10000"/>
                <a:gd name="connsiteX261" fmla="*/ 7174 w 10000"/>
                <a:gd name="connsiteY261" fmla="*/ 2235 h 10000"/>
                <a:gd name="connsiteX262" fmla="*/ 7113 w 10000"/>
                <a:gd name="connsiteY262" fmla="*/ 2134 h 10000"/>
                <a:gd name="connsiteX263" fmla="*/ 7008 w 10000"/>
                <a:gd name="connsiteY263" fmla="*/ 1944 h 10000"/>
                <a:gd name="connsiteX264" fmla="*/ 6929 w 10000"/>
                <a:gd name="connsiteY264" fmla="*/ 1730 h 10000"/>
                <a:gd name="connsiteX265" fmla="*/ 6850 w 10000"/>
                <a:gd name="connsiteY265" fmla="*/ 1515 h 10000"/>
                <a:gd name="connsiteX266" fmla="*/ 6850 w 10000"/>
                <a:gd name="connsiteY266" fmla="*/ 1515 h 10000"/>
                <a:gd name="connsiteX267" fmla="*/ 6842 w 10000"/>
                <a:gd name="connsiteY267" fmla="*/ 1490 h 10000"/>
                <a:gd name="connsiteX268" fmla="*/ 6842 w 10000"/>
                <a:gd name="connsiteY268" fmla="*/ 1490 h 10000"/>
                <a:gd name="connsiteX269" fmla="*/ 6842 w 10000"/>
                <a:gd name="connsiteY269" fmla="*/ 1477 h 10000"/>
                <a:gd name="connsiteX270" fmla="*/ 6842 w 10000"/>
                <a:gd name="connsiteY270" fmla="*/ 1477 h 10000"/>
                <a:gd name="connsiteX271" fmla="*/ 6842 w 10000"/>
                <a:gd name="connsiteY271" fmla="*/ 1477 h 10000"/>
                <a:gd name="connsiteX272" fmla="*/ 6798 w 10000"/>
                <a:gd name="connsiteY272" fmla="*/ 1338 h 10000"/>
                <a:gd name="connsiteX273" fmla="*/ 6780 w 10000"/>
                <a:gd name="connsiteY273" fmla="*/ 1162 h 10000"/>
                <a:gd name="connsiteX274" fmla="*/ 6754 w 10000"/>
                <a:gd name="connsiteY274" fmla="*/ 947 h 10000"/>
                <a:gd name="connsiteX275" fmla="*/ 6754 w 10000"/>
                <a:gd name="connsiteY275" fmla="*/ 720 h 10000"/>
                <a:gd name="connsiteX276" fmla="*/ 6754 w 10000"/>
                <a:gd name="connsiteY276" fmla="*/ 720 h 10000"/>
                <a:gd name="connsiteX277" fmla="*/ 6763 w 10000"/>
                <a:gd name="connsiteY277" fmla="*/ 366 h 10000"/>
                <a:gd name="connsiteX278" fmla="*/ 6789 w 10000"/>
                <a:gd name="connsiteY278"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56 w 10000"/>
                <a:gd name="connsiteY94" fmla="*/ 7588 h 10000"/>
                <a:gd name="connsiteX95" fmla="*/ 4156 w 10000"/>
                <a:gd name="connsiteY95" fmla="*/ 7588 h 10000"/>
                <a:gd name="connsiteX96" fmla="*/ 4156 w 10000"/>
                <a:gd name="connsiteY96" fmla="*/ 7588 h 10000"/>
                <a:gd name="connsiteX97" fmla="*/ 4147 w 10000"/>
                <a:gd name="connsiteY97" fmla="*/ 7601 h 10000"/>
                <a:gd name="connsiteX98" fmla="*/ 4103 w 10000"/>
                <a:gd name="connsiteY98" fmla="*/ 7803 h 10000"/>
                <a:gd name="connsiteX99" fmla="*/ 4068 w 10000"/>
                <a:gd name="connsiteY99" fmla="*/ 8005 h 10000"/>
                <a:gd name="connsiteX100" fmla="*/ 4051 w 10000"/>
                <a:gd name="connsiteY100" fmla="*/ 8207 h 10000"/>
                <a:gd name="connsiteX101" fmla="*/ 4024 w 10000"/>
                <a:gd name="connsiteY101" fmla="*/ 8422 h 10000"/>
                <a:gd name="connsiteX102" fmla="*/ 4016 w 10000"/>
                <a:gd name="connsiteY102" fmla="*/ 8611 h 10000"/>
                <a:gd name="connsiteX103" fmla="*/ 4016 w 10000"/>
                <a:gd name="connsiteY103" fmla="*/ 8813 h 10000"/>
                <a:gd name="connsiteX104" fmla="*/ 4024 w 10000"/>
                <a:gd name="connsiteY104" fmla="*/ 9003 h 10000"/>
                <a:gd name="connsiteX105" fmla="*/ 4051 w 10000"/>
                <a:gd name="connsiteY105" fmla="*/ 9179 h 10000"/>
                <a:gd name="connsiteX106" fmla="*/ 4086 w 10000"/>
                <a:gd name="connsiteY106" fmla="*/ 9356 h 10000"/>
                <a:gd name="connsiteX107" fmla="*/ 4121 w 10000"/>
                <a:gd name="connsiteY107" fmla="*/ 9508 h 10000"/>
                <a:gd name="connsiteX108" fmla="*/ 4191 w 10000"/>
                <a:gd name="connsiteY108" fmla="*/ 9646 h 10000"/>
                <a:gd name="connsiteX109" fmla="*/ 4269 w 10000"/>
                <a:gd name="connsiteY109" fmla="*/ 9760 h 10000"/>
                <a:gd name="connsiteX110" fmla="*/ 4366 w 10000"/>
                <a:gd name="connsiteY110" fmla="*/ 9861 h 10000"/>
                <a:gd name="connsiteX111" fmla="*/ 4471 w 10000"/>
                <a:gd name="connsiteY111" fmla="*/ 9937 h 10000"/>
                <a:gd name="connsiteX112" fmla="*/ 4611 w 10000"/>
                <a:gd name="connsiteY112" fmla="*/ 9975 h 10000"/>
                <a:gd name="connsiteX113" fmla="*/ 4759 w 10000"/>
                <a:gd name="connsiteY113" fmla="*/ 10000 h 10000"/>
                <a:gd name="connsiteX114" fmla="*/ 4759 w 10000"/>
                <a:gd name="connsiteY114" fmla="*/ 10000 h 10000"/>
                <a:gd name="connsiteX115" fmla="*/ 4759 w 10000"/>
                <a:gd name="connsiteY115" fmla="*/ 10000 h 10000"/>
                <a:gd name="connsiteX116" fmla="*/ 4759 w 10000"/>
                <a:gd name="connsiteY116" fmla="*/ 10000 h 10000"/>
                <a:gd name="connsiteX117" fmla="*/ 4759 w 10000"/>
                <a:gd name="connsiteY117" fmla="*/ 10000 h 10000"/>
                <a:gd name="connsiteX118" fmla="*/ 4821 w 10000"/>
                <a:gd name="connsiteY118" fmla="*/ 10000 h 10000"/>
                <a:gd name="connsiteX119" fmla="*/ 4821 w 10000"/>
                <a:gd name="connsiteY119" fmla="*/ 10000 h 10000"/>
                <a:gd name="connsiteX120" fmla="*/ 5136 w 10000"/>
                <a:gd name="connsiteY120" fmla="*/ 9962 h 10000"/>
                <a:gd name="connsiteX121" fmla="*/ 5468 w 10000"/>
                <a:gd name="connsiteY121" fmla="*/ 9924 h 10000"/>
                <a:gd name="connsiteX122" fmla="*/ 6203 w 10000"/>
                <a:gd name="connsiteY122" fmla="*/ 9798 h 10000"/>
                <a:gd name="connsiteX123" fmla="*/ 6982 w 10000"/>
                <a:gd name="connsiteY123" fmla="*/ 9672 h 10000"/>
                <a:gd name="connsiteX124" fmla="*/ 7358 w 10000"/>
                <a:gd name="connsiteY124" fmla="*/ 9621 h 10000"/>
                <a:gd name="connsiteX125" fmla="*/ 7734 w 10000"/>
                <a:gd name="connsiteY125" fmla="*/ 9583 h 10000"/>
                <a:gd name="connsiteX126" fmla="*/ 7734 w 10000"/>
                <a:gd name="connsiteY126" fmla="*/ 9583 h 10000"/>
                <a:gd name="connsiteX127" fmla="*/ 7725 w 10000"/>
                <a:gd name="connsiteY127" fmla="*/ 9508 h 10000"/>
                <a:gd name="connsiteX128" fmla="*/ 7725 w 10000"/>
                <a:gd name="connsiteY128" fmla="*/ 9508 h 10000"/>
                <a:gd name="connsiteX129" fmla="*/ 7725 w 10000"/>
                <a:gd name="connsiteY129" fmla="*/ 9508 h 10000"/>
                <a:gd name="connsiteX130" fmla="*/ 7725 w 10000"/>
                <a:gd name="connsiteY130" fmla="*/ 9508 h 10000"/>
                <a:gd name="connsiteX131" fmla="*/ 7725 w 10000"/>
                <a:gd name="connsiteY131" fmla="*/ 9508 h 10000"/>
                <a:gd name="connsiteX132" fmla="*/ 7699 w 10000"/>
                <a:gd name="connsiteY132" fmla="*/ 9407 h 10000"/>
                <a:gd name="connsiteX133" fmla="*/ 7699 w 10000"/>
                <a:gd name="connsiteY133" fmla="*/ 9407 h 10000"/>
                <a:gd name="connsiteX134" fmla="*/ 7699 w 10000"/>
                <a:gd name="connsiteY134" fmla="*/ 9381 h 10000"/>
                <a:gd name="connsiteX135" fmla="*/ 7699 w 10000"/>
                <a:gd name="connsiteY135" fmla="*/ 9381 h 10000"/>
                <a:gd name="connsiteX136" fmla="*/ 7577 w 10000"/>
                <a:gd name="connsiteY136" fmla="*/ 8649 h 10000"/>
                <a:gd name="connsiteX137" fmla="*/ 7463 w 10000"/>
                <a:gd name="connsiteY137" fmla="*/ 7967 h 10000"/>
                <a:gd name="connsiteX138" fmla="*/ 7393 w 10000"/>
                <a:gd name="connsiteY138" fmla="*/ 7361 h 10000"/>
                <a:gd name="connsiteX139" fmla="*/ 7332 w 10000"/>
                <a:gd name="connsiteY139" fmla="*/ 6806 h 10000"/>
                <a:gd name="connsiteX140" fmla="*/ 7288 w 10000"/>
                <a:gd name="connsiteY140" fmla="*/ 6313 h 10000"/>
                <a:gd name="connsiteX141" fmla="*/ 7262 w 10000"/>
                <a:gd name="connsiteY141" fmla="*/ 5871 h 10000"/>
                <a:gd name="connsiteX142" fmla="*/ 7253 w 10000"/>
                <a:gd name="connsiteY142" fmla="*/ 5480 h 10000"/>
                <a:gd name="connsiteX143" fmla="*/ 7279 w 10000"/>
                <a:gd name="connsiteY143" fmla="*/ 5139 h 10000"/>
                <a:gd name="connsiteX144" fmla="*/ 7297 w 10000"/>
                <a:gd name="connsiteY144" fmla="*/ 4836 h 10000"/>
                <a:gd name="connsiteX145" fmla="*/ 7340 w 10000"/>
                <a:gd name="connsiteY145" fmla="*/ 4583 h 10000"/>
                <a:gd name="connsiteX146" fmla="*/ 7402 w 10000"/>
                <a:gd name="connsiteY146" fmla="*/ 4394 h 10000"/>
                <a:gd name="connsiteX147" fmla="*/ 7437 w 10000"/>
                <a:gd name="connsiteY147" fmla="*/ 4293 h 10000"/>
                <a:gd name="connsiteX148" fmla="*/ 7463 w 10000"/>
                <a:gd name="connsiteY148" fmla="*/ 4217 h 10000"/>
                <a:gd name="connsiteX149" fmla="*/ 7507 w 10000"/>
                <a:gd name="connsiteY149" fmla="*/ 4154 h 10000"/>
                <a:gd name="connsiteX150" fmla="*/ 7550 w 10000"/>
                <a:gd name="connsiteY150" fmla="*/ 4104 h 10000"/>
                <a:gd name="connsiteX151" fmla="*/ 7594 w 10000"/>
                <a:gd name="connsiteY151" fmla="*/ 4053 h 10000"/>
                <a:gd name="connsiteX152" fmla="*/ 7647 w 10000"/>
                <a:gd name="connsiteY152" fmla="*/ 4003 h 10000"/>
                <a:gd name="connsiteX153" fmla="*/ 7699 w 10000"/>
                <a:gd name="connsiteY153" fmla="*/ 3990 h 10000"/>
                <a:gd name="connsiteX154" fmla="*/ 7752 w 10000"/>
                <a:gd name="connsiteY154" fmla="*/ 3965 h 10000"/>
                <a:gd name="connsiteX155" fmla="*/ 7857 w 10000"/>
                <a:gd name="connsiteY155" fmla="*/ 3939 h 10000"/>
                <a:gd name="connsiteX156" fmla="*/ 7857 w 10000"/>
                <a:gd name="connsiteY156" fmla="*/ 3939 h 10000"/>
                <a:gd name="connsiteX157" fmla="*/ 7857 w 10000"/>
                <a:gd name="connsiteY157" fmla="*/ 3939 h 10000"/>
                <a:gd name="connsiteX158" fmla="*/ 7857 w 10000"/>
                <a:gd name="connsiteY158" fmla="*/ 3939 h 10000"/>
                <a:gd name="connsiteX159" fmla="*/ 7857 w 10000"/>
                <a:gd name="connsiteY159" fmla="*/ 3939 h 10000"/>
                <a:gd name="connsiteX160" fmla="*/ 7857 w 10000"/>
                <a:gd name="connsiteY160" fmla="*/ 3939 h 10000"/>
                <a:gd name="connsiteX161" fmla="*/ 7857 w 10000"/>
                <a:gd name="connsiteY161" fmla="*/ 3939 h 10000"/>
                <a:gd name="connsiteX162" fmla="*/ 7857 w 10000"/>
                <a:gd name="connsiteY162" fmla="*/ 3939 h 10000"/>
                <a:gd name="connsiteX163" fmla="*/ 7927 w 10000"/>
                <a:gd name="connsiteY163" fmla="*/ 3939 h 10000"/>
                <a:gd name="connsiteX164" fmla="*/ 7997 w 10000"/>
                <a:gd name="connsiteY164" fmla="*/ 3965 h 10000"/>
                <a:gd name="connsiteX165" fmla="*/ 8136 w 10000"/>
                <a:gd name="connsiteY165" fmla="*/ 4028 h 10000"/>
                <a:gd name="connsiteX166" fmla="*/ 8294 w 10000"/>
                <a:gd name="connsiteY166" fmla="*/ 4116 h 10000"/>
                <a:gd name="connsiteX167" fmla="*/ 8443 w 10000"/>
                <a:gd name="connsiteY167" fmla="*/ 4242 h 10000"/>
                <a:gd name="connsiteX168" fmla="*/ 8443 w 10000"/>
                <a:gd name="connsiteY168" fmla="*/ 4242 h 10000"/>
                <a:gd name="connsiteX169" fmla="*/ 8451 w 10000"/>
                <a:gd name="connsiteY169" fmla="*/ 4242 h 10000"/>
                <a:gd name="connsiteX170" fmla="*/ 8451 w 10000"/>
                <a:gd name="connsiteY170" fmla="*/ 4242 h 10000"/>
                <a:gd name="connsiteX171" fmla="*/ 8836 w 10000"/>
                <a:gd name="connsiteY171" fmla="*/ 4545 h 10000"/>
                <a:gd name="connsiteX172" fmla="*/ 8976 w 10000"/>
                <a:gd name="connsiteY172" fmla="*/ 4646 h 10000"/>
                <a:gd name="connsiteX173" fmla="*/ 9099 w 10000"/>
                <a:gd name="connsiteY173" fmla="*/ 4722 h 10000"/>
                <a:gd name="connsiteX174" fmla="*/ 9204 w 10000"/>
                <a:gd name="connsiteY174" fmla="*/ 4785 h 10000"/>
                <a:gd name="connsiteX175" fmla="*/ 9300 w 10000"/>
                <a:gd name="connsiteY175" fmla="*/ 4823 h 10000"/>
                <a:gd name="connsiteX176" fmla="*/ 9388 w 10000"/>
                <a:gd name="connsiteY176" fmla="*/ 4848 h 10000"/>
                <a:gd name="connsiteX177" fmla="*/ 9466 w 10000"/>
                <a:gd name="connsiteY177" fmla="*/ 4848 h 10000"/>
                <a:gd name="connsiteX178" fmla="*/ 9466 w 10000"/>
                <a:gd name="connsiteY178" fmla="*/ 4848 h 10000"/>
                <a:gd name="connsiteX179" fmla="*/ 9484 w 10000"/>
                <a:gd name="connsiteY179" fmla="*/ 4848 h 10000"/>
                <a:gd name="connsiteX180" fmla="*/ 9484 w 10000"/>
                <a:gd name="connsiteY180" fmla="*/ 4848 h 10000"/>
                <a:gd name="connsiteX181" fmla="*/ 9484 w 10000"/>
                <a:gd name="connsiteY181" fmla="*/ 4848 h 10000"/>
                <a:gd name="connsiteX182" fmla="*/ 9484 w 10000"/>
                <a:gd name="connsiteY182" fmla="*/ 4848 h 10000"/>
                <a:gd name="connsiteX183" fmla="*/ 9580 w 10000"/>
                <a:gd name="connsiteY183" fmla="*/ 4836 h 10000"/>
                <a:gd name="connsiteX184" fmla="*/ 9668 w 10000"/>
                <a:gd name="connsiteY184" fmla="*/ 4798 h 10000"/>
                <a:gd name="connsiteX185" fmla="*/ 9738 w 10000"/>
                <a:gd name="connsiteY185" fmla="*/ 4747 h 10000"/>
                <a:gd name="connsiteX186" fmla="*/ 9799 w 10000"/>
                <a:gd name="connsiteY186" fmla="*/ 4659 h 10000"/>
                <a:gd name="connsiteX187" fmla="*/ 9799 w 10000"/>
                <a:gd name="connsiteY187" fmla="*/ 4659 h 10000"/>
                <a:gd name="connsiteX188" fmla="*/ 9799 w 10000"/>
                <a:gd name="connsiteY188" fmla="*/ 4659 h 10000"/>
                <a:gd name="connsiteX189" fmla="*/ 9799 w 10000"/>
                <a:gd name="connsiteY189" fmla="*/ 4659 h 10000"/>
                <a:gd name="connsiteX190" fmla="*/ 9799 w 10000"/>
                <a:gd name="connsiteY190" fmla="*/ 4659 h 10000"/>
                <a:gd name="connsiteX191" fmla="*/ 9799 w 10000"/>
                <a:gd name="connsiteY191" fmla="*/ 4659 h 10000"/>
                <a:gd name="connsiteX192" fmla="*/ 9816 w 10000"/>
                <a:gd name="connsiteY192" fmla="*/ 4659 h 10000"/>
                <a:gd name="connsiteX193" fmla="*/ 9816 w 10000"/>
                <a:gd name="connsiteY193" fmla="*/ 4659 h 10000"/>
                <a:gd name="connsiteX194" fmla="*/ 9816 w 10000"/>
                <a:gd name="connsiteY194" fmla="*/ 4659 h 10000"/>
                <a:gd name="connsiteX195" fmla="*/ 9816 w 10000"/>
                <a:gd name="connsiteY195" fmla="*/ 4659 h 10000"/>
                <a:gd name="connsiteX196" fmla="*/ 9816 w 10000"/>
                <a:gd name="connsiteY196" fmla="*/ 4646 h 10000"/>
                <a:gd name="connsiteX197" fmla="*/ 9816 w 10000"/>
                <a:gd name="connsiteY197" fmla="*/ 4646 h 10000"/>
                <a:gd name="connsiteX198" fmla="*/ 9816 w 10000"/>
                <a:gd name="connsiteY198" fmla="*/ 4646 h 10000"/>
                <a:gd name="connsiteX199" fmla="*/ 9816 w 10000"/>
                <a:gd name="connsiteY199" fmla="*/ 4646 h 10000"/>
                <a:gd name="connsiteX200" fmla="*/ 9816 w 10000"/>
                <a:gd name="connsiteY200" fmla="*/ 4646 h 10000"/>
                <a:gd name="connsiteX201" fmla="*/ 9816 w 10000"/>
                <a:gd name="connsiteY201" fmla="*/ 4646 h 10000"/>
                <a:gd name="connsiteX202" fmla="*/ 9816 w 10000"/>
                <a:gd name="connsiteY202" fmla="*/ 4646 h 10000"/>
                <a:gd name="connsiteX203" fmla="*/ 9816 w 10000"/>
                <a:gd name="connsiteY203" fmla="*/ 4646 h 10000"/>
                <a:gd name="connsiteX204" fmla="*/ 9816 w 10000"/>
                <a:gd name="connsiteY204" fmla="*/ 4646 h 10000"/>
                <a:gd name="connsiteX205" fmla="*/ 9816 w 10000"/>
                <a:gd name="connsiteY205" fmla="*/ 4646 h 10000"/>
                <a:gd name="connsiteX206" fmla="*/ 9843 w 10000"/>
                <a:gd name="connsiteY206" fmla="*/ 4583 h 10000"/>
                <a:gd name="connsiteX207" fmla="*/ 9886 w 10000"/>
                <a:gd name="connsiteY207" fmla="*/ 4495 h 10000"/>
                <a:gd name="connsiteX208" fmla="*/ 9921 w 10000"/>
                <a:gd name="connsiteY208" fmla="*/ 4369 h 10000"/>
                <a:gd name="connsiteX209" fmla="*/ 9948 w 10000"/>
                <a:gd name="connsiteY209" fmla="*/ 4217 h 10000"/>
                <a:gd name="connsiteX210" fmla="*/ 9983 w 10000"/>
                <a:gd name="connsiteY210" fmla="*/ 4040 h 10000"/>
                <a:gd name="connsiteX211" fmla="*/ 10000 w 10000"/>
                <a:gd name="connsiteY211" fmla="*/ 3851 h 10000"/>
                <a:gd name="connsiteX212" fmla="*/ 10000 w 10000"/>
                <a:gd name="connsiteY212" fmla="*/ 3649 h 10000"/>
                <a:gd name="connsiteX213" fmla="*/ 10000 w 10000"/>
                <a:gd name="connsiteY213" fmla="*/ 3460 h 10000"/>
                <a:gd name="connsiteX214" fmla="*/ 9983 w 10000"/>
                <a:gd name="connsiteY214" fmla="*/ 3258 h 10000"/>
                <a:gd name="connsiteX215" fmla="*/ 9939 w 10000"/>
                <a:gd name="connsiteY215" fmla="*/ 3068 h 10000"/>
                <a:gd name="connsiteX216" fmla="*/ 9886 w 10000"/>
                <a:gd name="connsiteY216" fmla="*/ 2904 h 10000"/>
                <a:gd name="connsiteX217" fmla="*/ 9843 w 10000"/>
                <a:gd name="connsiteY217" fmla="*/ 2816 h 10000"/>
                <a:gd name="connsiteX218" fmla="*/ 9799 w 10000"/>
                <a:gd name="connsiteY218" fmla="*/ 2753 h 10000"/>
                <a:gd name="connsiteX219" fmla="*/ 9755 w 10000"/>
                <a:gd name="connsiteY219" fmla="*/ 2677 h 10000"/>
                <a:gd name="connsiteX220" fmla="*/ 9694 w 10000"/>
                <a:gd name="connsiteY220" fmla="*/ 2614 h 10000"/>
                <a:gd name="connsiteX221" fmla="*/ 9633 w 10000"/>
                <a:gd name="connsiteY221" fmla="*/ 2551 h 10000"/>
                <a:gd name="connsiteX222" fmla="*/ 9571 w 10000"/>
                <a:gd name="connsiteY222" fmla="*/ 2500 h 10000"/>
                <a:gd name="connsiteX223" fmla="*/ 9484 w 10000"/>
                <a:gd name="connsiteY223" fmla="*/ 2475 h 10000"/>
                <a:gd name="connsiteX224" fmla="*/ 9396 w 10000"/>
                <a:gd name="connsiteY224" fmla="*/ 2449 h 10000"/>
                <a:gd name="connsiteX225" fmla="*/ 9300 w 10000"/>
                <a:gd name="connsiteY225" fmla="*/ 2424 h 10000"/>
                <a:gd name="connsiteX226" fmla="*/ 9195 w 10000"/>
                <a:gd name="connsiteY226" fmla="*/ 2424 h 10000"/>
                <a:gd name="connsiteX227" fmla="*/ 9195 w 10000"/>
                <a:gd name="connsiteY227" fmla="*/ 2424 h 10000"/>
                <a:gd name="connsiteX228" fmla="*/ 9195 w 10000"/>
                <a:gd name="connsiteY228" fmla="*/ 2424 h 10000"/>
                <a:gd name="connsiteX229" fmla="*/ 9195 w 10000"/>
                <a:gd name="connsiteY229" fmla="*/ 2424 h 10000"/>
                <a:gd name="connsiteX230" fmla="*/ 9195 w 10000"/>
                <a:gd name="connsiteY230" fmla="*/ 2424 h 10000"/>
                <a:gd name="connsiteX231" fmla="*/ 9195 w 10000"/>
                <a:gd name="connsiteY231" fmla="*/ 2424 h 10000"/>
                <a:gd name="connsiteX232" fmla="*/ 9081 w 10000"/>
                <a:gd name="connsiteY232" fmla="*/ 2424 h 10000"/>
                <a:gd name="connsiteX233" fmla="*/ 8941 w 10000"/>
                <a:gd name="connsiteY233" fmla="*/ 2462 h 10000"/>
                <a:gd name="connsiteX234" fmla="*/ 8801 w 10000"/>
                <a:gd name="connsiteY234" fmla="*/ 2487 h 10000"/>
                <a:gd name="connsiteX235" fmla="*/ 8644 w 10000"/>
                <a:gd name="connsiteY235" fmla="*/ 2551 h 10000"/>
                <a:gd name="connsiteX236" fmla="*/ 8644 w 10000"/>
                <a:gd name="connsiteY236" fmla="*/ 2551 h 10000"/>
                <a:gd name="connsiteX237" fmla="*/ 8635 w 10000"/>
                <a:gd name="connsiteY237" fmla="*/ 2551 h 10000"/>
                <a:gd name="connsiteX238" fmla="*/ 8635 w 10000"/>
                <a:gd name="connsiteY238" fmla="*/ 2551 h 10000"/>
                <a:gd name="connsiteX239" fmla="*/ 8626 w 10000"/>
                <a:gd name="connsiteY239" fmla="*/ 2551 h 10000"/>
                <a:gd name="connsiteX240" fmla="*/ 8626 w 10000"/>
                <a:gd name="connsiteY240" fmla="*/ 2551 h 10000"/>
                <a:gd name="connsiteX241" fmla="*/ 8443 w 10000"/>
                <a:gd name="connsiteY241" fmla="*/ 2614 h 10000"/>
                <a:gd name="connsiteX242" fmla="*/ 8276 w 10000"/>
                <a:gd name="connsiteY242" fmla="*/ 2664 h 10000"/>
                <a:gd name="connsiteX243" fmla="*/ 8110 w 10000"/>
                <a:gd name="connsiteY243" fmla="*/ 2689 h 10000"/>
                <a:gd name="connsiteX244" fmla="*/ 7979 w 10000"/>
                <a:gd name="connsiteY244" fmla="*/ 2689 h 10000"/>
                <a:gd name="connsiteX245" fmla="*/ 7979 w 10000"/>
                <a:gd name="connsiteY245" fmla="*/ 2689 h 10000"/>
                <a:gd name="connsiteX246" fmla="*/ 7979 w 10000"/>
                <a:gd name="connsiteY246" fmla="*/ 2689 h 10000"/>
                <a:gd name="connsiteX247" fmla="*/ 7979 w 10000"/>
                <a:gd name="connsiteY247" fmla="*/ 2689 h 10000"/>
                <a:gd name="connsiteX248" fmla="*/ 7979 w 10000"/>
                <a:gd name="connsiteY248" fmla="*/ 2689 h 10000"/>
                <a:gd name="connsiteX249" fmla="*/ 7979 w 10000"/>
                <a:gd name="connsiteY249" fmla="*/ 2689 h 10000"/>
                <a:gd name="connsiteX250" fmla="*/ 7979 w 10000"/>
                <a:gd name="connsiteY250" fmla="*/ 2689 h 10000"/>
                <a:gd name="connsiteX251" fmla="*/ 7979 w 10000"/>
                <a:gd name="connsiteY251" fmla="*/ 2689 h 10000"/>
                <a:gd name="connsiteX252" fmla="*/ 7848 w 10000"/>
                <a:gd name="connsiteY252" fmla="*/ 2689 h 10000"/>
                <a:gd name="connsiteX253" fmla="*/ 7743 w 10000"/>
                <a:gd name="connsiteY253" fmla="*/ 2677 h 10000"/>
                <a:gd name="connsiteX254" fmla="*/ 7638 w 10000"/>
                <a:gd name="connsiteY254" fmla="*/ 2626 h 10000"/>
                <a:gd name="connsiteX255" fmla="*/ 7542 w 10000"/>
                <a:gd name="connsiteY255" fmla="*/ 2601 h 10000"/>
                <a:gd name="connsiteX256" fmla="*/ 7454 w 10000"/>
                <a:gd name="connsiteY256" fmla="*/ 2538 h 10000"/>
                <a:gd name="connsiteX257" fmla="*/ 7375 w 10000"/>
                <a:gd name="connsiteY257" fmla="*/ 2475 h 10000"/>
                <a:gd name="connsiteX258" fmla="*/ 7297 w 10000"/>
                <a:gd name="connsiteY258" fmla="*/ 2399 h 10000"/>
                <a:gd name="connsiteX259" fmla="*/ 7235 w 10000"/>
                <a:gd name="connsiteY259" fmla="*/ 2323 h 10000"/>
                <a:gd name="connsiteX260" fmla="*/ 7174 w 10000"/>
                <a:gd name="connsiteY260" fmla="*/ 2235 h 10000"/>
                <a:gd name="connsiteX261" fmla="*/ 7113 w 10000"/>
                <a:gd name="connsiteY261" fmla="*/ 2134 h 10000"/>
                <a:gd name="connsiteX262" fmla="*/ 7008 w 10000"/>
                <a:gd name="connsiteY262" fmla="*/ 1944 h 10000"/>
                <a:gd name="connsiteX263" fmla="*/ 6929 w 10000"/>
                <a:gd name="connsiteY263" fmla="*/ 1730 h 10000"/>
                <a:gd name="connsiteX264" fmla="*/ 6850 w 10000"/>
                <a:gd name="connsiteY264" fmla="*/ 1515 h 10000"/>
                <a:gd name="connsiteX265" fmla="*/ 6850 w 10000"/>
                <a:gd name="connsiteY265" fmla="*/ 1515 h 10000"/>
                <a:gd name="connsiteX266" fmla="*/ 6842 w 10000"/>
                <a:gd name="connsiteY266" fmla="*/ 1490 h 10000"/>
                <a:gd name="connsiteX267" fmla="*/ 6842 w 10000"/>
                <a:gd name="connsiteY267" fmla="*/ 1490 h 10000"/>
                <a:gd name="connsiteX268" fmla="*/ 6842 w 10000"/>
                <a:gd name="connsiteY268" fmla="*/ 1477 h 10000"/>
                <a:gd name="connsiteX269" fmla="*/ 6842 w 10000"/>
                <a:gd name="connsiteY269" fmla="*/ 1477 h 10000"/>
                <a:gd name="connsiteX270" fmla="*/ 6842 w 10000"/>
                <a:gd name="connsiteY270" fmla="*/ 1477 h 10000"/>
                <a:gd name="connsiteX271" fmla="*/ 6798 w 10000"/>
                <a:gd name="connsiteY271" fmla="*/ 1338 h 10000"/>
                <a:gd name="connsiteX272" fmla="*/ 6780 w 10000"/>
                <a:gd name="connsiteY272" fmla="*/ 1162 h 10000"/>
                <a:gd name="connsiteX273" fmla="*/ 6754 w 10000"/>
                <a:gd name="connsiteY273" fmla="*/ 947 h 10000"/>
                <a:gd name="connsiteX274" fmla="*/ 6754 w 10000"/>
                <a:gd name="connsiteY274" fmla="*/ 720 h 10000"/>
                <a:gd name="connsiteX275" fmla="*/ 6754 w 10000"/>
                <a:gd name="connsiteY275" fmla="*/ 720 h 10000"/>
                <a:gd name="connsiteX276" fmla="*/ 6763 w 10000"/>
                <a:gd name="connsiteY276" fmla="*/ 366 h 10000"/>
                <a:gd name="connsiteX277" fmla="*/ 6789 w 10000"/>
                <a:gd name="connsiteY277"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56 w 10000"/>
                <a:gd name="connsiteY94" fmla="*/ 7588 h 10000"/>
                <a:gd name="connsiteX95" fmla="*/ 4156 w 10000"/>
                <a:gd name="connsiteY95" fmla="*/ 7588 h 10000"/>
                <a:gd name="connsiteX96" fmla="*/ 4156 w 10000"/>
                <a:gd name="connsiteY96" fmla="*/ 7588 h 10000"/>
                <a:gd name="connsiteX97" fmla="*/ 4103 w 10000"/>
                <a:gd name="connsiteY97" fmla="*/ 7803 h 10000"/>
                <a:gd name="connsiteX98" fmla="*/ 4068 w 10000"/>
                <a:gd name="connsiteY98" fmla="*/ 8005 h 10000"/>
                <a:gd name="connsiteX99" fmla="*/ 4051 w 10000"/>
                <a:gd name="connsiteY99" fmla="*/ 8207 h 10000"/>
                <a:gd name="connsiteX100" fmla="*/ 4024 w 10000"/>
                <a:gd name="connsiteY100" fmla="*/ 8422 h 10000"/>
                <a:gd name="connsiteX101" fmla="*/ 4016 w 10000"/>
                <a:gd name="connsiteY101" fmla="*/ 8611 h 10000"/>
                <a:gd name="connsiteX102" fmla="*/ 4016 w 10000"/>
                <a:gd name="connsiteY102" fmla="*/ 8813 h 10000"/>
                <a:gd name="connsiteX103" fmla="*/ 4024 w 10000"/>
                <a:gd name="connsiteY103" fmla="*/ 9003 h 10000"/>
                <a:gd name="connsiteX104" fmla="*/ 4051 w 10000"/>
                <a:gd name="connsiteY104" fmla="*/ 9179 h 10000"/>
                <a:gd name="connsiteX105" fmla="*/ 4086 w 10000"/>
                <a:gd name="connsiteY105" fmla="*/ 9356 h 10000"/>
                <a:gd name="connsiteX106" fmla="*/ 4121 w 10000"/>
                <a:gd name="connsiteY106" fmla="*/ 9508 h 10000"/>
                <a:gd name="connsiteX107" fmla="*/ 4191 w 10000"/>
                <a:gd name="connsiteY107" fmla="*/ 9646 h 10000"/>
                <a:gd name="connsiteX108" fmla="*/ 4269 w 10000"/>
                <a:gd name="connsiteY108" fmla="*/ 9760 h 10000"/>
                <a:gd name="connsiteX109" fmla="*/ 4366 w 10000"/>
                <a:gd name="connsiteY109" fmla="*/ 9861 h 10000"/>
                <a:gd name="connsiteX110" fmla="*/ 4471 w 10000"/>
                <a:gd name="connsiteY110" fmla="*/ 9937 h 10000"/>
                <a:gd name="connsiteX111" fmla="*/ 4611 w 10000"/>
                <a:gd name="connsiteY111" fmla="*/ 9975 h 10000"/>
                <a:gd name="connsiteX112" fmla="*/ 4759 w 10000"/>
                <a:gd name="connsiteY112" fmla="*/ 10000 h 10000"/>
                <a:gd name="connsiteX113" fmla="*/ 4759 w 10000"/>
                <a:gd name="connsiteY113" fmla="*/ 10000 h 10000"/>
                <a:gd name="connsiteX114" fmla="*/ 4759 w 10000"/>
                <a:gd name="connsiteY114" fmla="*/ 10000 h 10000"/>
                <a:gd name="connsiteX115" fmla="*/ 4759 w 10000"/>
                <a:gd name="connsiteY115" fmla="*/ 10000 h 10000"/>
                <a:gd name="connsiteX116" fmla="*/ 4759 w 10000"/>
                <a:gd name="connsiteY116" fmla="*/ 10000 h 10000"/>
                <a:gd name="connsiteX117" fmla="*/ 4821 w 10000"/>
                <a:gd name="connsiteY117" fmla="*/ 10000 h 10000"/>
                <a:gd name="connsiteX118" fmla="*/ 4821 w 10000"/>
                <a:gd name="connsiteY118" fmla="*/ 10000 h 10000"/>
                <a:gd name="connsiteX119" fmla="*/ 5136 w 10000"/>
                <a:gd name="connsiteY119" fmla="*/ 9962 h 10000"/>
                <a:gd name="connsiteX120" fmla="*/ 5468 w 10000"/>
                <a:gd name="connsiteY120" fmla="*/ 9924 h 10000"/>
                <a:gd name="connsiteX121" fmla="*/ 6203 w 10000"/>
                <a:gd name="connsiteY121" fmla="*/ 9798 h 10000"/>
                <a:gd name="connsiteX122" fmla="*/ 6982 w 10000"/>
                <a:gd name="connsiteY122" fmla="*/ 9672 h 10000"/>
                <a:gd name="connsiteX123" fmla="*/ 7358 w 10000"/>
                <a:gd name="connsiteY123" fmla="*/ 9621 h 10000"/>
                <a:gd name="connsiteX124" fmla="*/ 7734 w 10000"/>
                <a:gd name="connsiteY124" fmla="*/ 9583 h 10000"/>
                <a:gd name="connsiteX125" fmla="*/ 7734 w 10000"/>
                <a:gd name="connsiteY125" fmla="*/ 9583 h 10000"/>
                <a:gd name="connsiteX126" fmla="*/ 7725 w 10000"/>
                <a:gd name="connsiteY126" fmla="*/ 9508 h 10000"/>
                <a:gd name="connsiteX127" fmla="*/ 7725 w 10000"/>
                <a:gd name="connsiteY127" fmla="*/ 9508 h 10000"/>
                <a:gd name="connsiteX128" fmla="*/ 7725 w 10000"/>
                <a:gd name="connsiteY128" fmla="*/ 9508 h 10000"/>
                <a:gd name="connsiteX129" fmla="*/ 7725 w 10000"/>
                <a:gd name="connsiteY129" fmla="*/ 9508 h 10000"/>
                <a:gd name="connsiteX130" fmla="*/ 7725 w 10000"/>
                <a:gd name="connsiteY130" fmla="*/ 9508 h 10000"/>
                <a:gd name="connsiteX131" fmla="*/ 7699 w 10000"/>
                <a:gd name="connsiteY131" fmla="*/ 9407 h 10000"/>
                <a:gd name="connsiteX132" fmla="*/ 7699 w 10000"/>
                <a:gd name="connsiteY132" fmla="*/ 9407 h 10000"/>
                <a:gd name="connsiteX133" fmla="*/ 7699 w 10000"/>
                <a:gd name="connsiteY133" fmla="*/ 9381 h 10000"/>
                <a:gd name="connsiteX134" fmla="*/ 7699 w 10000"/>
                <a:gd name="connsiteY134" fmla="*/ 9381 h 10000"/>
                <a:gd name="connsiteX135" fmla="*/ 7577 w 10000"/>
                <a:gd name="connsiteY135" fmla="*/ 8649 h 10000"/>
                <a:gd name="connsiteX136" fmla="*/ 7463 w 10000"/>
                <a:gd name="connsiteY136" fmla="*/ 7967 h 10000"/>
                <a:gd name="connsiteX137" fmla="*/ 7393 w 10000"/>
                <a:gd name="connsiteY137" fmla="*/ 7361 h 10000"/>
                <a:gd name="connsiteX138" fmla="*/ 7332 w 10000"/>
                <a:gd name="connsiteY138" fmla="*/ 6806 h 10000"/>
                <a:gd name="connsiteX139" fmla="*/ 7288 w 10000"/>
                <a:gd name="connsiteY139" fmla="*/ 6313 h 10000"/>
                <a:gd name="connsiteX140" fmla="*/ 7262 w 10000"/>
                <a:gd name="connsiteY140" fmla="*/ 5871 h 10000"/>
                <a:gd name="connsiteX141" fmla="*/ 7253 w 10000"/>
                <a:gd name="connsiteY141" fmla="*/ 5480 h 10000"/>
                <a:gd name="connsiteX142" fmla="*/ 7279 w 10000"/>
                <a:gd name="connsiteY142" fmla="*/ 5139 h 10000"/>
                <a:gd name="connsiteX143" fmla="*/ 7297 w 10000"/>
                <a:gd name="connsiteY143" fmla="*/ 4836 h 10000"/>
                <a:gd name="connsiteX144" fmla="*/ 7340 w 10000"/>
                <a:gd name="connsiteY144" fmla="*/ 4583 h 10000"/>
                <a:gd name="connsiteX145" fmla="*/ 7402 w 10000"/>
                <a:gd name="connsiteY145" fmla="*/ 4394 h 10000"/>
                <a:gd name="connsiteX146" fmla="*/ 7437 w 10000"/>
                <a:gd name="connsiteY146" fmla="*/ 4293 h 10000"/>
                <a:gd name="connsiteX147" fmla="*/ 7463 w 10000"/>
                <a:gd name="connsiteY147" fmla="*/ 4217 h 10000"/>
                <a:gd name="connsiteX148" fmla="*/ 7507 w 10000"/>
                <a:gd name="connsiteY148" fmla="*/ 4154 h 10000"/>
                <a:gd name="connsiteX149" fmla="*/ 7550 w 10000"/>
                <a:gd name="connsiteY149" fmla="*/ 4104 h 10000"/>
                <a:gd name="connsiteX150" fmla="*/ 7594 w 10000"/>
                <a:gd name="connsiteY150" fmla="*/ 4053 h 10000"/>
                <a:gd name="connsiteX151" fmla="*/ 7647 w 10000"/>
                <a:gd name="connsiteY151" fmla="*/ 4003 h 10000"/>
                <a:gd name="connsiteX152" fmla="*/ 7699 w 10000"/>
                <a:gd name="connsiteY152" fmla="*/ 3990 h 10000"/>
                <a:gd name="connsiteX153" fmla="*/ 7752 w 10000"/>
                <a:gd name="connsiteY153" fmla="*/ 3965 h 10000"/>
                <a:gd name="connsiteX154" fmla="*/ 7857 w 10000"/>
                <a:gd name="connsiteY154" fmla="*/ 3939 h 10000"/>
                <a:gd name="connsiteX155" fmla="*/ 7857 w 10000"/>
                <a:gd name="connsiteY155" fmla="*/ 3939 h 10000"/>
                <a:gd name="connsiteX156" fmla="*/ 7857 w 10000"/>
                <a:gd name="connsiteY156" fmla="*/ 3939 h 10000"/>
                <a:gd name="connsiteX157" fmla="*/ 7857 w 10000"/>
                <a:gd name="connsiteY157" fmla="*/ 3939 h 10000"/>
                <a:gd name="connsiteX158" fmla="*/ 7857 w 10000"/>
                <a:gd name="connsiteY158" fmla="*/ 3939 h 10000"/>
                <a:gd name="connsiteX159" fmla="*/ 7857 w 10000"/>
                <a:gd name="connsiteY159" fmla="*/ 3939 h 10000"/>
                <a:gd name="connsiteX160" fmla="*/ 7857 w 10000"/>
                <a:gd name="connsiteY160" fmla="*/ 3939 h 10000"/>
                <a:gd name="connsiteX161" fmla="*/ 7857 w 10000"/>
                <a:gd name="connsiteY161" fmla="*/ 3939 h 10000"/>
                <a:gd name="connsiteX162" fmla="*/ 7927 w 10000"/>
                <a:gd name="connsiteY162" fmla="*/ 3939 h 10000"/>
                <a:gd name="connsiteX163" fmla="*/ 7997 w 10000"/>
                <a:gd name="connsiteY163" fmla="*/ 3965 h 10000"/>
                <a:gd name="connsiteX164" fmla="*/ 8136 w 10000"/>
                <a:gd name="connsiteY164" fmla="*/ 4028 h 10000"/>
                <a:gd name="connsiteX165" fmla="*/ 8294 w 10000"/>
                <a:gd name="connsiteY165" fmla="*/ 4116 h 10000"/>
                <a:gd name="connsiteX166" fmla="*/ 8443 w 10000"/>
                <a:gd name="connsiteY166" fmla="*/ 4242 h 10000"/>
                <a:gd name="connsiteX167" fmla="*/ 8443 w 10000"/>
                <a:gd name="connsiteY167" fmla="*/ 4242 h 10000"/>
                <a:gd name="connsiteX168" fmla="*/ 8451 w 10000"/>
                <a:gd name="connsiteY168" fmla="*/ 4242 h 10000"/>
                <a:gd name="connsiteX169" fmla="*/ 8451 w 10000"/>
                <a:gd name="connsiteY169" fmla="*/ 4242 h 10000"/>
                <a:gd name="connsiteX170" fmla="*/ 8836 w 10000"/>
                <a:gd name="connsiteY170" fmla="*/ 4545 h 10000"/>
                <a:gd name="connsiteX171" fmla="*/ 8976 w 10000"/>
                <a:gd name="connsiteY171" fmla="*/ 4646 h 10000"/>
                <a:gd name="connsiteX172" fmla="*/ 9099 w 10000"/>
                <a:gd name="connsiteY172" fmla="*/ 4722 h 10000"/>
                <a:gd name="connsiteX173" fmla="*/ 9204 w 10000"/>
                <a:gd name="connsiteY173" fmla="*/ 4785 h 10000"/>
                <a:gd name="connsiteX174" fmla="*/ 9300 w 10000"/>
                <a:gd name="connsiteY174" fmla="*/ 4823 h 10000"/>
                <a:gd name="connsiteX175" fmla="*/ 9388 w 10000"/>
                <a:gd name="connsiteY175" fmla="*/ 4848 h 10000"/>
                <a:gd name="connsiteX176" fmla="*/ 9466 w 10000"/>
                <a:gd name="connsiteY176" fmla="*/ 4848 h 10000"/>
                <a:gd name="connsiteX177" fmla="*/ 9466 w 10000"/>
                <a:gd name="connsiteY177" fmla="*/ 4848 h 10000"/>
                <a:gd name="connsiteX178" fmla="*/ 9484 w 10000"/>
                <a:gd name="connsiteY178" fmla="*/ 4848 h 10000"/>
                <a:gd name="connsiteX179" fmla="*/ 9484 w 10000"/>
                <a:gd name="connsiteY179" fmla="*/ 4848 h 10000"/>
                <a:gd name="connsiteX180" fmla="*/ 9484 w 10000"/>
                <a:gd name="connsiteY180" fmla="*/ 4848 h 10000"/>
                <a:gd name="connsiteX181" fmla="*/ 9484 w 10000"/>
                <a:gd name="connsiteY181" fmla="*/ 4848 h 10000"/>
                <a:gd name="connsiteX182" fmla="*/ 9580 w 10000"/>
                <a:gd name="connsiteY182" fmla="*/ 4836 h 10000"/>
                <a:gd name="connsiteX183" fmla="*/ 9668 w 10000"/>
                <a:gd name="connsiteY183" fmla="*/ 4798 h 10000"/>
                <a:gd name="connsiteX184" fmla="*/ 9738 w 10000"/>
                <a:gd name="connsiteY184" fmla="*/ 4747 h 10000"/>
                <a:gd name="connsiteX185" fmla="*/ 9799 w 10000"/>
                <a:gd name="connsiteY185" fmla="*/ 4659 h 10000"/>
                <a:gd name="connsiteX186" fmla="*/ 9799 w 10000"/>
                <a:gd name="connsiteY186" fmla="*/ 4659 h 10000"/>
                <a:gd name="connsiteX187" fmla="*/ 9799 w 10000"/>
                <a:gd name="connsiteY187" fmla="*/ 4659 h 10000"/>
                <a:gd name="connsiteX188" fmla="*/ 9799 w 10000"/>
                <a:gd name="connsiteY188" fmla="*/ 4659 h 10000"/>
                <a:gd name="connsiteX189" fmla="*/ 9799 w 10000"/>
                <a:gd name="connsiteY189" fmla="*/ 4659 h 10000"/>
                <a:gd name="connsiteX190" fmla="*/ 9799 w 10000"/>
                <a:gd name="connsiteY190" fmla="*/ 4659 h 10000"/>
                <a:gd name="connsiteX191" fmla="*/ 9816 w 10000"/>
                <a:gd name="connsiteY191" fmla="*/ 4659 h 10000"/>
                <a:gd name="connsiteX192" fmla="*/ 9816 w 10000"/>
                <a:gd name="connsiteY192" fmla="*/ 4659 h 10000"/>
                <a:gd name="connsiteX193" fmla="*/ 9816 w 10000"/>
                <a:gd name="connsiteY193" fmla="*/ 4659 h 10000"/>
                <a:gd name="connsiteX194" fmla="*/ 9816 w 10000"/>
                <a:gd name="connsiteY194" fmla="*/ 4659 h 10000"/>
                <a:gd name="connsiteX195" fmla="*/ 9816 w 10000"/>
                <a:gd name="connsiteY195" fmla="*/ 4646 h 10000"/>
                <a:gd name="connsiteX196" fmla="*/ 9816 w 10000"/>
                <a:gd name="connsiteY196" fmla="*/ 4646 h 10000"/>
                <a:gd name="connsiteX197" fmla="*/ 9816 w 10000"/>
                <a:gd name="connsiteY197" fmla="*/ 4646 h 10000"/>
                <a:gd name="connsiteX198" fmla="*/ 9816 w 10000"/>
                <a:gd name="connsiteY198" fmla="*/ 4646 h 10000"/>
                <a:gd name="connsiteX199" fmla="*/ 9816 w 10000"/>
                <a:gd name="connsiteY199" fmla="*/ 4646 h 10000"/>
                <a:gd name="connsiteX200" fmla="*/ 9816 w 10000"/>
                <a:gd name="connsiteY200" fmla="*/ 4646 h 10000"/>
                <a:gd name="connsiteX201" fmla="*/ 9816 w 10000"/>
                <a:gd name="connsiteY201" fmla="*/ 4646 h 10000"/>
                <a:gd name="connsiteX202" fmla="*/ 9816 w 10000"/>
                <a:gd name="connsiteY202" fmla="*/ 4646 h 10000"/>
                <a:gd name="connsiteX203" fmla="*/ 9816 w 10000"/>
                <a:gd name="connsiteY203" fmla="*/ 4646 h 10000"/>
                <a:gd name="connsiteX204" fmla="*/ 9816 w 10000"/>
                <a:gd name="connsiteY204" fmla="*/ 4646 h 10000"/>
                <a:gd name="connsiteX205" fmla="*/ 9843 w 10000"/>
                <a:gd name="connsiteY205" fmla="*/ 4583 h 10000"/>
                <a:gd name="connsiteX206" fmla="*/ 9886 w 10000"/>
                <a:gd name="connsiteY206" fmla="*/ 4495 h 10000"/>
                <a:gd name="connsiteX207" fmla="*/ 9921 w 10000"/>
                <a:gd name="connsiteY207" fmla="*/ 4369 h 10000"/>
                <a:gd name="connsiteX208" fmla="*/ 9948 w 10000"/>
                <a:gd name="connsiteY208" fmla="*/ 4217 h 10000"/>
                <a:gd name="connsiteX209" fmla="*/ 9983 w 10000"/>
                <a:gd name="connsiteY209" fmla="*/ 4040 h 10000"/>
                <a:gd name="connsiteX210" fmla="*/ 10000 w 10000"/>
                <a:gd name="connsiteY210" fmla="*/ 3851 h 10000"/>
                <a:gd name="connsiteX211" fmla="*/ 10000 w 10000"/>
                <a:gd name="connsiteY211" fmla="*/ 3649 h 10000"/>
                <a:gd name="connsiteX212" fmla="*/ 10000 w 10000"/>
                <a:gd name="connsiteY212" fmla="*/ 3460 h 10000"/>
                <a:gd name="connsiteX213" fmla="*/ 9983 w 10000"/>
                <a:gd name="connsiteY213" fmla="*/ 3258 h 10000"/>
                <a:gd name="connsiteX214" fmla="*/ 9939 w 10000"/>
                <a:gd name="connsiteY214" fmla="*/ 3068 h 10000"/>
                <a:gd name="connsiteX215" fmla="*/ 9886 w 10000"/>
                <a:gd name="connsiteY215" fmla="*/ 2904 h 10000"/>
                <a:gd name="connsiteX216" fmla="*/ 9843 w 10000"/>
                <a:gd name="connsiteY216" fmla="*/ 2816 h 10000"/>
                <a:gd name="connsiteX217" fmla="*/ 9799 w 10000"/>
                <a:gd name="connsiteY217" fmla="*/ 2753 h 10000"/>
                <a:gd name="connsiteX218" fmla="*/ 9755 w 10000"/>
                <a:gd name="connsiteY218" fmla="*/ 2677 h 10000"/>
                <a:gd name="connsiteX219" fmla="*/ 9694 w 10000"/>
                <a:gd name="connsiteY219" fmla="*/ 2614 h 10000"/>
                <a:gd name="connsiteX220" fmla="*/ 9633 w 10000"/>
                <a:gd name="connsiteY220" fmla="*/ 2551 h 10000"/>
                <a:gd name="connsiteX221" fmla="*/ 9571 w 10000"/>
                <a:gd name="connsiteY221" fmla="*/ 2500 h 10000"/>
                <a:gd name="connsiteX222" fmla="*/ 9484 w 10000"/>
                <a:gd name="connsiteY222" fmla="*/ 2475 h 10000"/>
                <a:gd name="connsiteX223" fmla="*/ 9396 w 10000"/>
                <a:gd name="connsiteY223" fmla="*/ 2449 h 10000"/>
                <a:gd name="connsiteX224" fmla="*/ 9300 w 10000"/>
                <a:gd name="connsiteY224" fmla="*/ 2424 h 10000"/>
                <a:gd name="connsiteX225" fmla="*/ 9195 w 10000"/>
                <a:gd name="connsiteY225" fmla="*/ 2424 h 10000"/>
                <a:gd name="connsiteX226" fmla="*/ 9195 w 10000"/>
                <a:gd name="connsiteY226" fmla="*/ 2424 h 10000"/>
                <a:gd name="connsiteX227" fmla="*/ 9195 w 10000"/>
                <a:gd name="connsiteY227" fmla="*/ 2424 h 10000"/>
                <a:gd name="connsiteX228" fmla="*/ 9195 w 10000"/>
                <a:gd name="connsiteY228" fmla="*/ 2424 h 10000"/>
                <a:gd name="connsiteX229" fmla="*/ 9195 w 10000"/>
                <a:gd name="connsiteY229" fmla="*/ 2424 h 10000"/>
                <a:gd name="connsiteX230" fmla="*/ 9195 w 10000"/>
                <a:gd name="connsiteY230" fmla="*/ 2424 h 10000"/>
                <a:gd name="connsiteX231" fmla="*/ 9081 w 10000"/>
                <a:gd name="connsiteY231" fmla="*/ 2424 h 10000"/>
                <a:gd name="connsiteX232" fmla="*/ 8941 w 10000"/>
                <a:gd name="connsiteY232" fmla="*/ 2462 h 10000"/>
                <a:gd name="connsiteX233" fmla="*/ 8801 w 10000"/>
                <a:gd name="connsiteY233" fmla="*/ 2487 h 10000"/>
                <a:gd name="connsiteX234" fmla="*/ 8644 w 10000"/>
                <a:gd name="connsiteY234" fmla="*/ 2551 h 10000"/>
                <a:gd name="connsiteX235" fmla="*/ 8644 w 10000"/>
                <a:gd name="connsiteY235" fmla="*/ 2551 h 10000"/>
                <a:gd name="connsiteX236" fmla="*/ 8635 w 10000"/>
                <a:gd name="connsiteY236" fmla="*/ 2551 h 10000"/>
                <a:gd name="connsiteX237" fmla="*/ 8635 w 10000"/>
                <a:gd name="connsiteY237" fmla="*/ 2551 h 10000"/>
                <a:gd name="connsiteX238" fmla="*/ 8626 w 10000"/>
                <a:gd name="connsiteY238" fmla="*/ 2551 h 10000"/>
                <a:gd name="connsiteX239" fmla="*/ 8626 w 10000"/>
                <a:gd name="connsiteY239" fmla="*/ 2551 h 10000"/>
                <a:gd name="connsiteX240" fmla="*/ 8443 w 10000"/>
                <a:gd name="connsiteY240" fmla="*/ 2614 h 10000"/>
                <a:gd name="connsiteX241" fmla="*/ 8276 w 10000"/>
                <a:gd name="connsiteY241" fmla="*/ 2664 h 10000"/>
                <a:gd name="connsiteX242" fmla="*/ 8110 w 10000"/>
                <a:gd name="connsiteY242" fmla="*/ 2689 h 10000"/>
                <a:gd name="connsiteX243" fmla="*/ 7979 w 10000"/>
                <a:gd name="connsiteY243" fmla="*/ 2689 h 10000"/>
                <a:gd name="connsiteX244" fmla="*/ 7979 w 10000"/>
                <a:gd name="connsiteY244" fmla="*/ 2689 h 10000"/>
                <a:gd name="connsiteX245" fmla="*/ 7979 w 10000"/>
                <a:gd name="connsiteY245" fmla="*/ 2689 h 10000"/>
                <a:gd name="connsiteX246" fmla="*/ 7979 w 10000"/>
                <a:gd name="connsiteY246" fmla="*/ 2689 h 10000"/>
                <a:gd name="connsiteX247" fmla="*/ 7979 w 10000"/>
                <a:gd name="connsiteY247" fmla="*/ 2689 h 10000"/>
                <a:gd name="connsiteX248" fmla="*/ 7979 w 10000"/>
                <a:gd name="connsiteY248" fmla="*/ 2689 h 10000"/>
                <a:gd name="connsiteX249" fmla="*/ 7979 w 10000"/>
                <a:gd name="connsiteY249" fmla="*/ 2689 h 10000"/>
                <a:gd name="connsiteX250" fmla="*/ 7979 w 10000"/>
                <a:gd name="connsiteY250" fmla="*/ 2689 h 10000"/>
                <a:gd name="connsiteX251" fmla="*/ 7848 w 10000"/>
                <a:gd name="connsiteY251" fmla="*/ 2689 h 10000"/>
                <a:gd name="connsiteX252" fmla="*/ 7743 w 10000"/>
                <a:gd name="connsiteY252" fmla="*/ 2677 h 10000"/>
                <a:gd name="connsiteX253" fmla="*/ 7638 w 10000"/>
                <a:gd name="connsiteY253" fmla="*/ 2626 h 10000"/>
                <a:gd name="connsiteX254" fmla="*/ 7542 w 10000"/>
                <a:gd name="connsiteY254" fmla="*/ 2601 h 10000"/>
                <a:gd name="connsiteX255" fmla="*/ 7454 w 10000"/>
                <a:gd name="connsiteY255" fmla="*/ 2538 h 10000"/>
                <a:gd name="connsiteX256" fmla="*/ 7375 w 10000"/>
                <a:gd name="connsiteY256" fmla="*/ 2475 h 10000"/>
                <a:gd name="connsiteX257" fmla="*/ 7297 w 10000"/>
                <a:gd name="connsiteY257" fmla="*/ 2399 h 10000"/>
                <a:gd name="connsiteX258" fmla="*/ 7235 w 10000"/>
                <a:gd name="connsiteY258" fmla="*/ 2323 h 10000"/>
                <a:gd name="connsiteX259" fmla="*/ 7174 w 10000"/>
                <a:gd name="connsiteY259" fmla="*/ 2235 h 10000"/>
                <a:gd name="connsiteX260" fmla="*/ 7113 w 10000"/>
                <a:gd name="connsiteY260" fmla="*/ 2134 h 10000"/>
                <a:gd name="connsiteX261" fmla="*/ 7008 w 10000"/>
                <a:gd name="connsiteY261" fmla="*/ 1944 h 10000"/>
                <a:gd name="connsiteX262" fmla="*/ 6929 w 10000"/>
                <a:gd name="connsiteY262" fmla="*/ 1730 h 10000"/>
                <a:gd name="connsiteX263" fmla="*/ 6850 w 10000"/>
                <a:gd name="connsiteY263" fmla="*/ 1515 h 10000"/>
                <a:gd name="connsiteX264" fmla="*/ 6850 w 10000"/>
                <a:gd name="connsiteY264" fmla="*/ 1515 h 10000"/>
                <a:gd name="connsiteX265" fmla="*/ 6842 w 10000"/>
                <a:gd name="connsiteY265" fmla="*/ 1490 h 10000"/>
                <a:gd name="connsiteX266" fmla="*/ 6842 w 10000"/>
                <a:gd name="connsiteY266" fmla="*/ 1490 h 10000"/>
                <a:gd name="connsiteX267" fmla="*/ 6842 w 10000"/>
                <a:gd name="connsiteY267" fmla="*/ 1477 h 10000"/>
                <a:gd name="connsiteX268" fmla="*/ 6842 w 10000"/>
                <a:gd name="connsiteY268" fmla="*/ 1477 h 10000"/>
                <a:gd name="connsiteX269" fmla="*/ 6842 w 10000"/>
                <a:gd name="connsiteY269" fmla="*/ 1477 h 10000"/>
                <a:gd name="connsiteX270" fmla="*/ 6798 w 10000"/>
                <a:gd name="connsiteY270" fmla="*/ 1338 h 10000"/>
                <a:gd name="connsiteX271" fmla="*/ 6780 w 10000"/>
                <a:gd name="connsiteY271" fmla="*/ 1162 h 10000"/>
                <a:gd name="connsiteX272" fmla="*/ 6754 w 10000"/>
                <a:gd name="connsiteY272" fmla="*/ 947 h 10000"/>
                <a:gd name="connsiteX273" fmla="*/ 6754 w 10000"/>
                <a:gd name="connsiteY273" fmla="*/ 720 h 10000"/>
                <a:gd name="connsiteX274" fmla="*/ 6754 w 10000"/>
                <a:gd name="connsiteY274" fmla="*/ 720 h 10000"/>
                <a:gd name="connsiteX275" fmla="*/ 6763 w 10000"/>
                <a:gd name="connsiteY275" fmla="*/ 366 h 10000"/>
                <a:gd name="connsiteX276" fmla="*/ 6789 w 10000"/>
                <a:gd name="connsiteY276"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56 w 10000"/>
                <a:gd name="connsiteY94" fmla="*/ 7588 h 10000"/>
                <a:gd name="connsiteX95" fmla="*/ 4156 w 10000"/>
                <a:gd name="connsiteY95" fmla="*/ 7588 h 10000"/>
                <a:gd name="connsiteX96" fmla="*/ 4103 w 10000"/>
                <a:gd name="connsiteY96" fmla="*/ 7803 h 10000"/>
                <a:gd name="connsiteX97" fmla="*/ 4068 w 10000"/>
                <a:gd name="connsiteY97" fmla="*/ 8005 h 10000"/>
                <a:gd name="connsiteX98" fmla="*/ 4051 w 10000"/>
                <a:gd name="connsiteY98" fmla="*/ 8207 h 10000"/>
                <a:gd name="connsiteX99" fmla="*/ 4024 w 10000"/>
                <a:gd name="connsiteY99" fmla="*/ 8422 h 10000"/>
                <a:gd name="connsiteX100" fmla="*/ 4016 w 10000"/>
                <a:gd name="connsiteY100" fmla="*/ 8611 h 10000"/>
                <a:gd name="connsiteX101" fmla="*/ 4016 w 10000"/>
                <a:gd name="connsiteY101" fmla="*/ 8813 h 10000"/>
                <a:gd name="connsiteX102" fmla="*/ 4024 w 10000"/>
                <a:gd name="connsiteY102" fmla="*/ 9003 h 10000"/>
                <a:gd name="connsiteX103" fmla="*/ 4051 w 10000"/>
                <a:gd name="connsiteY103" fmla="*/ 9179 h 10000"/>
                <a:gd name="connsiteX104" fmla="*/ 4086 w 10000"/>
                <a:gd name="connsiteY104" fmla="*/ 9356 h 10000"/>
                <a:gd name="connsiteX105" fmla="*/ 4121 w 10000"/>
                <a:gd name="connsiteY105" fmla="*/ 9508 h 10000"/>
                <a:gd name="connsiteX106" fmla="*/ 4191 w 10000"/>
                <a:gd name="connsiteY106" fmla="*/ 9646 h 10000"/>
                <a:gd name="connsiteX107" fmla="*/ 4269 w 10000"/>
                <a:gd name="connsiteY107" fmla="*/ 9760 h 10000"/>
                <a:gd name="connsiteX108" fmla="*/ 4366 w 10000"/>
                <a:gd name="connsiteY108" fmla="*/ 9861 h 10000"/>
                <a:gd name="connsiteX109" fmla="*/ 4471 w 10000"/>
                <a:gd name="connsiteY109" fmla="*/ 9937 h 10000"/>
                <a:gd name="connsiteX110" fmla="*/ 4611 w 10000"/>
                <a:gd name="connsiteY110" fmla="*/ 9975 h 10000"/>
                <a:gd name="connsiteX111" fmla="*/ 4759 w 10000"/>
                <a:gd name="connsiteY111" fmla="*/ 10000 h 10000"/>
                <a:gd name="connsiteX112" fmla="*/ 4759 w 10000"/>
                <a:gd name="connsiteY112" fmla="*/ 10000 h 10000"/>
                <a:gd name="connsiteX113" fmla="*/ 4759 w 10000"/>
                <a:gd name="connsiteY113" fmla="*/ 10000 h 10000"/>
                <a:gd name="connsiteX114" fmla="*/ 4759 w 10000"/>
                <a:gd name="connsiteY114" fmla="*/ 10000 h 10000"/>
                <a:gd name="connsiteX115" fmla="*/ 4759 w 10000"/>
                <a:gd name="connsiteY115" fmla="*/ 10000 h 10000"/>
                <a:gd name="connsiteX116" fmla="*/ 4821 w 10000"/>
                <a:gd name="connsiteY116" fmla="*/ 10000 h 10000"/>
                <a:gd name="connsiteX117" fmla="*/ 4821 w 10000"/>
                <a:gd name="connsiteY117" fmla="*/ 10000 h 10000"/>
                <a:gd name="connsiteX118" fmla="*/ 5136 w 10000"/>
                <a:gd name="connsiteY118" fmla="*/ 9962 h 10000"/>
                <a:gd name="connsiteX119" fmla="*/ 5468 w 10000"/>
                <a:gd name="connsiteY119" fmla="*/ 9924 h 10000"/>
                <a:gd name="connsiteX120" fmla="*/ 6203 w 10000"/>
                <a:gd name="connsiteY120" fmla="*/ 9798 h 10000"/>
                <a:gd name="connsiteX121" fmla="*/ 6982 w 10000"/>
                <a:gd name="connsiteY121" fmla="*/ 9672 h 10000"/>
                <a:gd name="connsiteX122" fmla="*/ 7358 w 10000"/>
                <a:gd name="connsiteY122" fmla="*/ 9621 h 10000"/>
                <a:gd name="connsiteX123" fmla="*/ 7734 w 10000"/>
                <a:gd name="connsiteY123" fmla="*/ 9583 h 10000"/>
                <a:gd name="connsiteX124" fmla="*/ 7734 w 10000"/>
                <a:gd name="connsiteY124" fmla="*/ 9583 h 10000"/>
                <a:gd name="connsiteX125" fmla="*/ 7725 w 10000"/>
                <a:gd name="connsiteY125" fmla="*/ 9508 h 10000"/>
                <a:gd name="connsiteX126" fmla="*/ 7725 w 10000"/>
                <a:gd name="connsiteY126" fmla="*/ 9508 h 10000"/>
                <a:gd name="connsiteX127" fmla="*/ 7725 w 10000"/>
                <a:gd name="connsiteY127" fmla="*/ 9508 h 10000"/>
                <a:gd name="connsiteX128" fmla="*/ 7725 w 10000"/>
                <a:gd name="connsiteY128" fmla="*/ 9508 h 10000"/>
                <a:gd name="connsiteX129" fmla="*/ 7725 w 10000"/>
                <a:gd name="connsiteY129" fmla="*/ 9508 h 10000"/>
                <a:gd name="connsiteX130" fmla="*/ 7699 w 10000"/>
                <a:gd name="connsiteY130" fmla="*/ 9407 h 10000"/>
                <a:gd name="connsiteX131" fmla="*/ 7699 w 10000"/>
                <a:gd name="connsiteY131" fmla="*/ 9407 h 10000"/>
                <a:gd name="connsiteX132" fmla="*/ 7699 w 10000"/>
                <a:gd name="connsiteY132" fmla="*/ 9381 h 10000"/>
                <a:gd name="connsiteX133" fmla="*/ 7699 w 10000"/>
                <a:gd name="connsiteY133" fmla="*/ 9381 h 10000"/>
                <a:gd name="connsiteX134" fmla="*/ 7577 w 10000"/>
                <a:gd name="connsiteY134" fmla="*/ 8649 h 10000"/>
                <a:gd name="connsiteX135" fmla="*/ 7463 w 10000"/>
                <a:gd name="connsiteY135" fmla="*/ 7967 h 10000"/>
                <a:gd name="connsiteX136" fmla="*/ 7393 w 10000"/>
                <a:gd name="connsiteY136" fmla="*/ 7361 h 10000"/>
                <a:gd name="connsiteX137" fmla="*/ 7332 w 10000"/>
                <a:gd name="connsiteY137" fmla="*/ 6806 h 10000"/>
                <a:gd name="connsiteX138" fmla="*/ 7288 w 10000"/>
                <a:gd name="connsiteY138" fmla="*/ 6313 h 10000"/>
                <a:gd name="connsiteX139" fmla="*/ 7262 w 10000"/>
                <a:gd name="connsiteY139" fmla="*/ 5871 h 10000"/>
                <a:gd name="connsiteX140" fmla="*/ 7253 w 10000"/>
                <a:gd name="connsiteY140" fmla="*/ 5480 h 10000"/>
                <a:gd name="connsiteX141" fmla="*/ 7279 w 10000"/>
                <a:gd name="connsiteY141" fmla="*/ 5139 h 10000"/>
                <a:gd name="connsiteX142" fmla="*/ 7297 w 10000"/>
                <a:gd name="connsiteY142" fmla="*/ 4836 h 10000"/>
                <a:gd name="connsiteX143" fmla="*/ 7340 w 10000"/>
                <a:gd name="connsiteY143" fmla="*/ 4583 h 10000"/>
                <a:gd name="connsiteX144" fmla="*/ 7402 w 10000"/>
                <a:gd name="connsiteY144" fmla="*/ 4394 h 10000"/>
                <a:gd name="connsiteX145" fmla="*/ 7437 w 10000"/>
                <a:gd name="connsiteY145" fmla="*/ 4293 h 10000"/>
                <a:gd name="connsiteX146" fmla="*/ 7463 w 10000"/>
                <a:gd name="connsiteY146" fmla="*/ 4217 h 10000"/>
                <a:gd name="connsiteX147" fmla="*/ 7507 w 10000"/>
                <a:gd name="connsiteY147" fmla="*/ 4154 h 10000"/>
                <a:gd name="connsiteX148" fmla="*/ 7550 w 10000"/>
                <a:gd name="connsiteY148" fmla="*/ 4104 h 10000"/>
                <a:gd name="connsiteX149" fmla="*/ 7594 w 10000"/>
                <a:gd name="connsiteY149" fmla="*/ 4053 h 10000"/>
                <a:gd name="connsiteX150" fmla="*/ 7647 w 10000"/>
                <a:gd name="connsiteY150" fmla="*/ 4003 h 10000"/>
                <a:gd name="connsiteX151" fmla="*/ 7699 w 10000"/>
                <a:gd name="connsiteY151" fmla="*/ 3990 h 10000"/>
                <a:gd name="connsiteX152" fmla="*/ 7752 w 10000"/>
                <a:gd name="connsiteY152" fmla="*/ 3965 h 10000"/>
                <a:gd name="connsiteX153" fmla="*/ 7857 w 10000"/>
                <a:gd name="connsiteY153" fmla="*/ 3939 h 10000"/>
                <a:gd name="connsiteX154" fmla="*/ 7857 w 10000"/>
                <a:gd name="connsiteY154" fmla="*/ 3939 h 10000"/>
                <a:gd name="connsiteX155" fmla="*/ 7857 w 10000"/>
                <a:gd name="connsiteY155" fmla="*/ 3939 h 10000"/>
                <a:gd name="connsiteX156" fmla="*/ 7857 w 10000"/>
                <a:gd name="connsiteY156" fmla="*/ 3939 h 10000"/>
                <a:gd name="connsiteX157" fmla="*/ 7857 w 10000"/>
                <a:gd name="connsiteY157" fmla="*/ 3939 h 10000"/>
                <a:gd name="connsiteX158" fmla="*/ 7857 w 10000"/>
                <a:gd name="connsiteY158" fmla="*/ 3939 h 10000"/>
                <a:gd name="connsiteX159" fmla="*/ 7857 w 10000"/>
                <a:gd name="connsiteY159" fmla="*/ 3939 h 10000"/>
                <a:gd name="connsiteX160" fmla="*/ 7857 w 10000"/>
                <a:gd name="connsiteY160" fmla="*/ 3939 h 10000"/>
                <a:gd name="connsiteX161" fmla="*/ 7927 w 10000"/>
                <a:gd name="connsiteY161" fmla="*/ 3939 h 10000"/>
                <a:gd name="connsiteX162" fmla="*/ 7997 w 10000"/>
                <a:gd name="connsiteY162" fmla="*/ 3965 h 10000"/>
                <a:gd name="connsiteX163" fmla="*/ 8136 w 10000"/>
                <a:gd name="connsiteY163" fmla="*/ 4028 h 10000"/>
                <a:gd name="connsiteX164" fmla="*/ 8294 w 10000"/>
                <a:gd name="connsiteY164" fmla="*/ 4116 h 10000"/>
                <a:gd name="connsiteX165" fmla="*/ 8443 w 10000"/>
                <a:gd name="connsiteY165" fmla="*/ 4242 h 10000"/>
                <a:gd name="connsiteX166" fmla="*/ 8443 w 10000"/>
                <a:gd name="connsiteY166" fmla="*/ 4242 h 10000"/>
                <a:gd name="connsiteX167" fmla="*/ 8451 w 10000"/>
                <a:gd name="connsiteY167" fmla="*/ 4242 h 10000"/>
                <a:gd name="connsiteX168" fmla="*/ 8451 w 10000"/>
                <a:gd name="connsiteY168" fmla="*/ 4242 h 10000"/>
                <a:gd name="connsiteX169" fmla="*/ 8836 w 10000"/>
                <a:gd name="connsiteY169" fmla="*/ 4545 h 10000"/>
                <a:gd name="connsiteX170" fmla="*/ 8976 w 10000"/>
                <a:gd name="connsiteY170" fmla="*/ 4646 h 10000"/>
                <a:gd name="connsiteX171" fmla="*/ 9099 w 10000"/>
                <a:gd name="connsiteY171" fmla="*/ 4722 h 10000"/>
                <a:gd name="connsiteX172" fmla="*/ 9204 w 10000"/>
                <a:gd name="connsiteY172" fmla="*/ 4785 h 10000"/>
                <a:gd name="connsiteX173" fmla="*/ 9300 w 10000"/>
                <a:gd name="connsiteY173" fmla="*/ 4823 h 10000"/>
                <a:gd name="connsiteX174" fmla="*/ 9388 w 10000"/>
                <a:gd name="connsiteY174" fmla="*/ 4848 h 10000"/>
                <a:gd name="connsiteX175" fmla="*/ 9466 w 10000"/>
                <a:gd name="connsiteY175" fmla="*/ 4848 h 10000"/>
                <a:gd name="connsiteX176" fmla="*/ 9466 w 10000"/>
                <a:gd name="connsiteY176" fmla="*/ 4848 h 10000"/>
                <a:gd name="connsiteX177" fmla="*/ 9484 w 10000"/>
                <a:gd name="connsiteY177" fmla="*/ 4848 h 10000"/>
                <a:gd name="connsiteX178" fmla="*/ 9484 w 10000"/>
                <a:gd name="connsiteY178" fmla="*/ 4848 h 10000"/>
                <a:gd name="connsiteX179" fmla="*/ 9484 w 10000"/>
                <a:gd name="connsiteY179" fmla="*/ 4848 h 10000"/>
                <a:gd name="connsiteX180" fmla="*/ 9484 w 10000"/>
                <a:gd name="connsiteY180" fmla="*/ 4848 h 10000"/>
                <a:gd name="connsiteX181" fmla="*/ 9580 w 10000"/>
                <a:gd name="connsiteY181" fmla="*/ 4836 h 10000"/>
                <a:gd name="connsiteX182" fmla="*/ 9668 w 10000"/>
                <a:gd name="connsiteY182" fmla="*/ 4798 h 10000"/>
                <a:gd name="connsiteX183" fmla="*/ 9738 w 10000"/>
                <a:gd name="connsiteY183" fmla="*/ 4747 h 10000"/>
                <a:gd name="connsiteX184" fmla="*/ 9799 w 10000"/>
                <a:gd name="connsiteY184" fmla="*/ 4659 h 10000"/>
                <a:gd name="connsiteX185" fmla="*/ 9799 w 10000"/>
                <a:gd name="connsiteY185" fmla="*/ 4659 h 10000"/>
                <a:gd name="connsiteX186" fmla="*/ 9799 w 10000"/>
                <a:gd name="connsiteY186" fmla="*/ 4659 h 10000"/>
                <a:gd name="connsiteX187" fmla="*/ 9799 w 10000"/>
                <a:gd name="connsiteY187" fmla="*/ 4659 h 10000"/>
                <a:gd name="connsiteX188" fmla="*/ 9799 w 10000"/>
                <a:gd name="connsiteY188" fmla="*/ 4659 h 10000"/>
                <a:gd name="connsiteX189" fmla="*/ 9799 w 10000"/>
                <a:gd name="connsiteY189" fmla="*/ 4659 h 10000"/>
                <a:gd name="connsiteX190" fmla="*/ 9816 w 10000"/>
                <a:gd name="connsiteY190" fmla="*/ 4659 h 10000"/>
                <a:gd name="connsiteX191" fmla="*/ 9816 w 10000"/>
                <a:gd name="connsiteY191" fmla="*/ 4659 h 10000"/>
                <a:gd name="connsiteX192" fmla="*/ 9816 w 10000"/>
                <a:gd name="connsiteY192" fmla="*/ 4659 h 10000"/>
                <a:gd name="connsiteX193" fmla="*/ 9816 w 10000"/>
                <a:gd name="connsiteY193" fmla="*/ 4659 h 10000"/>
                <a:gd name="connsiteX194" fmla="*/ 9816 w 10000"/>
                <a:gd name="connsiteY194" fmla="*/ 4646 h 10000"/>
                <a:gd name="connsiteX195" fmla="*/ 9816 w 10000"/>
                <a:gd name="connsiteY195" fmla="*/ 4646 h 10000"/>
                <a:gd name="connsiteX196" fmla="*/ 9816 w 10000"/>
                <a:gd name="connsiteY196" fmla="*/ 4646 h 10000"/>
                <a:gd name="connsiteX197" fmla="*/ 9816 w 10000"/>
                <a:gd name="connsiteY197" fmla="*/ 4646 h 10000"/>
                <a:gd name="connsiteX198" fmla="*/ 9816 w 10000"/>
                <a:gd name="connsiteY198" fmla="*/ 4646 h 10000"/>
                <a:gd name="connsiteX199" fmla="*/ 9816 w 10000"/>
                <a:gd name="connsiteY199" fmla="*/ 4646 h 10000"/>
                <a:gd name="connsiteX200" fmla="*/ 9816 w 10000"/>
                <a:gd name="connsiteY200" fmla="*/ 4646 h 10000"/>
                <a:gd name="connsiteX201" fmla="*/ 9816 w 10000"/>
                <a:gd name="connsiteY201" fmla="*/ 4646 h 10000"/>
                <a:gd name="connsiteX202" fmla="*/ 9816 w 10000"/>
                <a:gd name="connsiteY202" fmla="*/ 4646 h 10000"/>
                <a:gd name="connsiteX203" fmla="*/ 9816 w 10000"/>
                <a:gd name="connsiteY203" fmla="*/ 4646 h 10000"/>
                <a:gd name="connsiteX204" fmla="*/ 9843 w 10000"/>
                <a:gd name="connsiteY204" fmla="*/ 4583 h 10000"/>
                <a:gd name="connsiteX205" fmla="*/ 9886 w 10000"/>
                <a:gd name="connsiteY205" fmla="*/ 4495 h 10000"/>
                <a:gd name="connsiteX206" fmla="*/ 9921 w 10000"/>
                <a:gd name="connsiteY206" fmla="*/ 4369 h 10000"/>
                <a:gd name="connsiteX207" fmla="*/ 9948 w 10000"/>
                <a:gd name="connsiteY207" fmla="*/ 4217 h 10000"/>
                <a:gd name="connsiteX208" fmla="*/ 9983 w 10000"/>
                <a:gd name="connsiteY208" fmla="*/ 4040 h 10000"/>
                <a:gd name="connsiteX209" fmla="*/ 10000 w 10000"/>
                <a:gd name="connsiteY209" fmla="*/ 3851 h 10000"/>
                <a:gd name="connsiteX210" fmla="*/ 10000 w 10000"/>
                <a:gd name="connsiteY210" fmla="*/ 3649 h 10000"/>
                <a:gd name="connsiteX211" fmla="*/ 10000 w 10000"/>
                <a:gd name="connsiteY211" fmla="*/ 3460 h 10000"/>
                <a:gd name="connsiteX212" fmla="*/ 9983 w 10000"/>
                <a:gd name="connsiteY212" fmla="*/ 3258 h 10000"/>
                <a:gd name="connsiteX213" fmla="*/ 9939 w 10000"/>
                <a:gd name="connsiteY213" fmla="*/ 3068 h 10000"/>
                <a:gd name="connsiteX214" fmla="*/ 9886 w 10000"/>
                <a:gd name="connsiteY214" fmla="*/ 2904 h 10000"/>
                <a:gd name="connsiteX215" fmla="*/ 9843 w 10000"/>
                <a:gd name="connsiteY215" fmla="*/ 2816 h 10000"/>
                <a:gd name="connsiteX216" fmla="*/ 9799 w 10000"/>
                <a:gd name="connsiteY216" fmla="*/ 2753 h 10000"/>
                <a:gd name="connsiteX217" fmla="*/ 9755 w 10000"/>
                <a:gd name="connsiteY217" fmla="*/ 2677 h 10000"/>
                <a:gd name="connsiteX218" fmla="*/ 9694 w 10000"/>
                <a:gd name="connsiteY218" fmla="*/ 2614 h 10000"/>
                <a:gd name="connsiteX219" fmla="*/ 9633 w 10000"/>
                <a:gd name="connsiteY219" fmla="*/ 2551 h 10000"/>
                <a:gd name="connsiteX220" fmla="*/ 9571 w 10000"/>
                <a:gd name="connsiteY220" fmla="*/ 2500 h 10000"/>
                <a:gd name="connsiteX221" fmla="*/ 9484 w 10000"/>
                <a:gd name="connsiteY221" fmla="*/ 2475 h 10000"/>
                <a:gd name="connsiteX222" fmla="*/ 9396 w 10000"/>
                <a:gd name="connsiteY222" fmla="*/ 2449 h 10000"/>
                <a:gd name="connsiteX223" fmla="*/ 9300 w 10000"/>
                <a:gd name="connsiteY223" fmla="*/ 2424 h 10000"/>
                <a:gd name="connsiteX224" fmla="*/ 9195 w 10000"/>
                <a:gd name="connsiteY224" fmla="*/ 2424 h 10000"/>
                <a:gd name="connsiteX225" fmla="*/ 9195 w 10000"/>
                <a:gd name="connsiteY225" fmla="*/ 2424 h 10000"/>
                <a:gd name="connsiteX226" fmla="*/ 9195 w 10000"/>
                <a:gd name="connsiteY226" fmla="*/ 2424 h 10000"/>
                <a:gd name="connsiteX227" fmla="*/ 9195 w 10000"/>
                <a:gd name="connsiteY227" fmla="*/ 2424 h 10000"/>
                <a:gd name="connsiteX228" fmla="*/ 9195 w 10000"/>
                <a:gd name="connsiteY228" fmla="*/ 2424 h 10000"/>
                <a:gd name="connsiteX229" fmla="*/ 9195 w 10000"/>
                <a:gd name="connsiteY229" fmla="*/ 2424 h 10000"/>
                <a:gd name="connsiteX230" fmla="*/ 9081 w 10000"/>
                <a:gd name="connsiteY230" fmla="*/ 2424 h 10000"/>
                <a:gd name="connsiteX231" fmla="*/ 8941 w 10000"/>
                <a:gd name="connsiteY231" fmla="*/ 2462 h 10000"/>
                <a:gd name="connsiteX232" fmla="*/ 8801 w 10000"/>
                <a:gd name="connsiteY232" fmla="*/ 2487 h 10000"/>
                <a:gd name="connsiteX233" fmla="*/ 8644 w 10000"/>
                <a:gd name="connsiteY233" fmla="*/ 2551 h 10000"/>
                <a:gd name="connsiteX234" fmla="*/ 8644 w 10000"/>
                <a:gd name="connsiteY234" fmla="*/ 2551 h 10000"/>
                <a:gd name="connsiteX235" fmla="*/ 8635 w 10000"/>
                <a:gd name="connsiteY235" fmla="*/ 2551 h 10000"/>
                <a:gd name="connsiteX236" fmla="*/ 8635 w 10000"/>
                <a:gd name="connsiteY236" fmla="*/ 2551 h 10000"/>
                <a:gd name="connsiteX237" fmla="*/ 8626 w 10000"/>
                <a:gd name="connsiteY237" fmla="*/ 2551 h 10000"/>
                <a:gd name="connsiteX238" fmla="*/ 8626 w 10000"/>
                <a:gd name="connsiteY238" fmla="*/ 2551 h 10000"/>
                <a:gd name="connsiteX239" fmla="*/ 8443 w 10000"/>
                <a:gd name="connsiteY239" fmla="*/ 2614 h 10000"/>
                <a:gd name="connsiteX240" fmla="*/ 8276 w 10000"/>
                <a:gd name="connsiteY240" fmla="*/ 2664 h 10000"/>
                <a:gd name="connsiteX241" fmla="*/ 8110 w 10000"/>
                <a:gd name="connsiteY241" fmla="*/ 2689 h 10000"/>
                <a:gd name="connsiteX242" fmla="*/ 7979 w 10000"/>
                <a:gd name="connsiteY242" fmla="*/ 2689 h 10000"/>
                <a:gd name="connsiteX243" fmla="*/ 7979 w 10000"/>
                <a:gd name="connsiteY243" fmla="*/ 2689 h 10000"/>
                <a:gd name="connsiteX244" fmla="*/ 7979 w 10000"/>
                <a:gd name="connsiteY244" fmla="*/ 2689 h 10000"/>
                <a:gd name="connsiteX245" fmla="*/ 7979 w 10000"/>
                <a:gd name="connsiteY245" fmla="*/ 2689 h 10000"/>
                <a:gd name="connsiteX246" fmla="*/ 7979 w 10000"/>
                <a:gd name="connsiteY246" fmla="*/ 2689 h 10000"/>
                <a:gd name="connsiteX247" fmla="*/ 7979 w 10000"/>
                <a:gd name="connsiteY247" fmla="*/ 2689 h 10000"/>
                <a:gd name="connsiteX248" fmla="*/ 7979 w 10000"/>
                <a:gd name="connsiteY248" fmla="*/ 2689 h 10000"/>
                <a:gd name="connsiteX249" fmla="*/ 7979 w 10000"/>
                <a:gd name="connsiteY249" fmla="*/ 2689 h 10000"/>
                <a:gd name="connsiteX250" fmla="*/ 7848 w 10000"/>
                <a:gd name="connsiteY250" fmla="*/ 2689 h 10000"/>
                <a:gd name="connsiteX251" fmla="*/ 7743 w 10000"/>
                <a:gd name="connsiteY251" fmla="*/ 2677 h 10000"/>
                <a:gd name="connsiteX252" fmla="*/ 7638 w 10000"/>
                <a:gd name="connsiteY252" fmla="*/ 2626 h 10000"/>
                <a:gd name="connsiteX253" fmla="*/ 7542 w 10000"/>
                <a:gd name="connsiteY253" fmla="*/ 2601 h 10000"/>
                <a:gd name="connsiteX254" fmla="*/ 7454 w 10000"/>
                <a:gd name="connsiteY254" fmla="*/ 2538 h 10000"/>
                <a:gd name="connsiteX255" fmla="*/ 7375 w 10000"/>
                <a:gd name="connsiteY255" fmla="*/ 2475 h 10000"/>
                <a:gd name="connsiteX256" fmla="*/ 7297 w 10000"/>
                <a:gd name="connsiteY256" fmla="*/ 2399 h 10000"/>
                <a:gd name="connsiteX257" fmla="*/ 7235 w 10000"/>
                <a:gd name="connsiteY257" fmla="*/ 2323 h 10000"/>
                <a:gd name="connsiteX258" fmla="*/ 7174 w 10000"/>
                <a:gd name="connsiteY258" fmla="*/ 2235 h 10000"/>
                <a:gd name="connsiteX259" fmla="*/ 7113 w 10000"/>
                <a:gd name="connsiteY259" fmla="*/ 2134 h 10000"/>
                <a:gd name="connsiteX260" fmla="*/ 7008 w 10000"/>
                <a:gd name="connsiteY260" fmla="*/ 1944 h 10000"/>
                <a:gd name="connsiteX261" fmla="*/ 6929 w 10000"/>
                <a:gd name="connsiteY261" fmla="*/ 1730 h 10000"/>
                <a:gd name="connsiteX262" fmla="*/ 6850 w 10000"/>
                <a:gd name="connsiteY262" fmla="*/ 1515 h 10000"/>
                <a:gd name="connsiteX263" fmla="*/ 6850 w 10000"/>
                <a:gd name="connsiteY263" fmla="*/ 1515 h 10000"/>
                <a:gd name="connsiteX264" fmla="*/ 6842 w 10000"/>
                <a:gd name="connsiteY264" fmla="*/ 1490 h 10000"/>
                <a:gd name="connsiteX265" fmla="*/ 6842 w 10000"/>
                <a:gd name="connsiteY265" fmla="*/ 1490 h 10000"/>
                <a:gd name="connsiteX266" fmla="*/ 6842 w 10000"/>
                <a:gd name="connsiteY266" fmla="*/ 1477 h 10000"/>
                <a:gd name="connsiteX267" fmla="*/ 6842 w 10000"/>
                <a:gd name="connsiteY267" fmla="*/ 1477 h 10000"/>
                <a:gd name="connsiteX268" fmla="*/ 6842 w 10000"/>
                <a:gd name="connsiteY268" fmla="*/ 1477 h 10000"/>
                <a:gd name="connsiteX269" fmla="*/ 6798 w 10000"/>
                <a:gd name="connsiteY269" fmla="*/ 1338 h 10000"/>
                <a:gd name="connsiteX270" fmla="*/ 6780 w 10000"/>
                <a:gd name="connsiteY270" fmla="*/ 1162 h 10000"/>
                <a:gd name="connsiteX271" fmla="*/ 6754 w 10000"/>
                <a:gd name="connsiteY271" fmla="*/ 947 h 10000"/>
                <a:gd name="connsiteX272" fmla="*/ 6754 w 10000"/>
                <a:gd name="connsiteY272" fmla="*/ 720 h 10000"/>
                <a:gd name="connsiteX273" fmla="*/ 6754 w 10000"/>
                <a:gd name="connsiteY273" fmla="*/ 720 h 10000"/>
                <a:gd name="connsiteX274" fmla="*/ 6763 w 10000"/>
                <a:gd name="connsiteY274" fmla="*/ 366 h 10000"/>
                <a:gd name="connsiteX275" fmla="*/ 6789 w 10000"/>
                <a:gd name="connsiteY275"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56 w 10000"/>
                <a:gd name="connsiteY94" fmla="*/ 7588 h 10000"/>
                <a:gd name="connsiteX95" fmla="*/ 4103 w 10000"/>
                <a:gd name="connsiteY95" fmla="*/ 7803 h 10000"/>
                <a:gd name="connsiteX96" fmla="*/ 4068 w 10000"/>
                <a:gd name="connsiteY96" fmla="*/ 8005 h 10000"/>
                <a:gd name="connsiteX97" fmla="*/ 4051 w 10000"/>
                <a:gd name="connsiteY97" fmla="*/ 8207 h 10000"/>
                <a:gd name="connsiteX98" fmla="*/ 4024 w 10000"/>
                <a:gd name="connsiteY98" fmla="*/ 8422 h 10000"/>
                <a:gd name="connsiteX99" fmla="*/ 4016 w 10000"/>
                <a:gd name="connsiteY99" fmla="*/ 8611 h 10000"/>
                <a:gd name="connsiteX100" fmla="*/ 4016 w 10000"/>
                <a:gd name="connsiteY100" fmla="*/ 8813 h 10000"/>
                <a:gd name="connsiteX101" fmla="*/ 4024 w 10000"/>
                <a:gd name="connsiteY101" fmla="*/ 9003 h 10000"/>
                <a:gd name="connsiteX102" fmla="*/ 4051 w 10000"/>
                <a:gd name="connsiteY102" fmla="*/ 9179 h 10000"/>
                <a:gd name="connsiteX103" fmla="*/ 4086 w 10000"/>
                <a:gd name="connsiteY103" fmla="*/ 9356 h 10000"/>
                <a:gd name="connsiteX104" fmla="*/ 4121 w 10000"/>
                <a:gd name="connsiteY104" fmla="*/ 9508 h 10000"/>
                <a:gd name="connsiteX105" fmla="*/ 4191 w 10000"/>
                <a:gd name="connsiteY105" fmla="*/ 9646 h 10000"/>
                <a:gd name="connsiteX106" fmla="*/ 4269 w 10000"/>
                <a:gd name="connsiteY106" fmla="*/ 9760 h 10000"/>
                <a:gd name="connsiteX107" fmla="*/ 4366 w 10000"/>
                <a:gd name="connsiteY107" fmla="*/ 9861 h 10000"/>
                <a:gd name="connsiteX108" fmla="*/ 4471 w 10000"/>
                <a:gd name="connsiteY108" fmla="*/ 9937 h 10000"/>
                <a:gd name="connsiteX109" fmla="*/ 4611 w 10000"/>
                <a:gd name="connsiteY109" fmla="*/ 9975 h 10000"/>
                <a:gd name="connsiteX110" fmla="*/ 4759 w 10000"/>
                <a:gd name="connsiteY110" fmla="*/ 10000 h 10000"/>
                <a:gd name="connsiteX111" fmla="*/ 4759 w 10000"/>
                <a:gd name="connsiteY111" fmla="*/ 10000 h 10000"/>
                <a:gd name="connsiteX112" fmla="*/ 4759 w 10000"/>
                <a:gd name="connsiteY112" fmla="*/ 10000 h 10000"/>
                <a:gd name="connsiteX113" fmla="*/ 4759 w 10000"/>
                <a:gd name="connsiteY113" fmla="*/ 10000 h 10000"/>
                <a:gd name="connsiteX114" fmla="*/ 4759 w 10000"/>
                <a:gd name="connsiteY114" fmla="*/ 10000 h 10000"/>
                <a:gd name="connsiteX115" fmla="*/ 4821 w 10000"/>
                <a:gd name="connsiteY115" fmla="*/ 10000 h 10000"/>
                <a:gd name="connsiteX116" fmla="*/ 4821 w 10000"/>
                <a:gd name="connsiteY116" fmla="*/ 10000 h 10000"/>
                <a:gd name="connsiteX117" fmla="*/ 5136 w 10000"/>
                <a:gd name="connsiteY117" fmla="*/ 9962 h 10000"/>
                <a:gd name="connsiteX118" fmla="*/ 5468 w 10000"/>
                <a:gd name="connsiteY118" fmla="*/ 9924 h 10000"/>
                <a:gd name="connsiteX119" fmla="*/ 6203 w 10000"/>
                <a:gd name="connsiteY119" fmla="*/ 9798 h 10000"/>
                <a:gd name="connsiteX120" fmla="*/ 6982 w 10000"/>
                <a:gd name="connsiteY120" fmla="*/ 9672 h 10000"/>
                <a:gd name="connsiteX121" fmla="*/ 7358 w 10000"/>
                <a:gd name="connsiteY121" fmla="*/ 9621 h 10000"/>
                <a:gd name="connsiteX122" fmla="*/ 7734 w 10000"/>
                <a:gd name="connsiteY122" fmla="*/ 9583 h 10000"/>
                <a:gd name="connsiteX123" fmla="*/ 7734 w 10000"/>
                <a:gd name="connsiteY123" fmla="*/ 9583 h 10000"/>
                <a:gd name="connsiteX124" fmla="*/ 7725 w 10000"/>
                <a:gd name="connsiteY124" fmla="*/ 9508 h 10000"/>
                <a:gd name="connsiteX125" fmla="*/ 7725 w 10000"/>
                <a:gd name="connsiteY125" fmla="*/ 9508 h 10000"/>
                <a:gd name="connsiteX126" fmla="*/ 7725 w 10000"/>
                <a:gd name="connsiteY126" fmla="*/ 9508 h 10000"/>
                <a:gd name="connsiteX127" fmla="*/ 7725 w 10000"/>
                <a:gd name="connsiteY127" fmla="*/ 9508 h 10000"/>
                <a:gd name="connsiteX128" fmla="*/ 7725 w 10000"/>
                <a:gd name="connsiteY128" fmla="*/ 9508 h 10000"/>
                <a:gd name="connsiteX129" fmla="*/ 7699 w 10000"/>
                <a:gd name="connsiteY129" fmla="*/ 9407 h 10000"/>
                <a:gd name="connsiteX130" fmla="*/ 7699 w 10000"/>
                <a:gd name="connsiteY130" fmla="*/ 9407 h 10000"/>
                <a:gd name="connsiteX131" fmla="*/ 7699 w 10000"/>
                <a:gd name="connsiteY131" fmla="*/ 9381 h 10000"/>
                <a:gd name="connsiteX132" fmla="*/ 7699 w 10000"/>
                <a:gd name="connsiteY132" fmla="*/ 9381 h 10000"/>
                <a:gd name="connsiteX133" fmla="*/ 7577 w 10000"/>
                <a:gd name="connsiteY133" fmla="*/ 8649 h 10000"/>
                <a:gd name="connsiteX134" fmla="*/ 7463 w 10000"/>
                <a:gd name="connsiteY134" fmla="*/ 7967 h 10000"/>
                <a:gd name="connsiteX135" fmla="*/ 7393 w 10000"/>
                <a:gd name="connsiteY135" fmla="*/ 7361 h 10000"/>
                <a:gd name="connsiteX136" fmla="*/ 7332 w 10000"/>
                <a:gd name="connsiteY136" fmla="*/ 6806 h 10000"/>
                <a:gd name="connsiteX137" fmla="*/ 7288 w 10000"/>
                <a:gd name="connsiteY137" fmla="*/ 6313 h 10000"/>
                <a:gd name="connsiteX138" fmla="*/ 7262 w 10000"/>
                <a:gd name="connsiteY138" fmla="*/ 5871 h 10000"/>
                <a:gd name="connsiteX139" fmla="*/ 7253 w 10000"/>
                <a:gd name="connsiteY139" fmla="*/ 5480 h 10000"/>
                <a:gd name="connsiteX140" fmla="*/ 7279 w 10000"/>
                <a:gd name="connsiteY140" fmla="*/ 5139 h 10000"/>
                <a:gd name="connsiteX141" fmla="*/ 7297 w 10000"/>
                <a:gd name="connsiteY141" fmla="*/ 4836 h 10000"/>
                <a:gd name="connsiteX142" fmla="*/ 7340 w 10000"/>
                <a:gd name="connsiteY142" fmla="*/ 4583 h 10000"/>
                <a:gd name="connsiteX143" fmla="*/ 7402 w 10000"/>
                <a:gd name="connsiteY143" fmla="*/ 4394 h 10000"/>
                <a:gd name="connsiteX144" fmla="*/ 7437 w 10000"/>
                <a:gd name="connsiteY144" fmla="*/ 4293 h 10000"/>
                <a:gd name="connsiteX145" fmla="*/ 7463 w 10000"/>
                <a:gd name="connsiteY145" fmla="*/ 4217 h 10000"/>
                <a:gd name="connsiteX146" fmla="*/ 7507 w 10000"/>
                <a:gd name="connsiteY146" fmla="*/ 4154 h 10000"/>
                <a:gd name="connsiteX147" fmla="*/ 7550 w 10000"/>
                <a:gd name="connsiteY147" fmla="*/ 4104 h 10000"/>
                <a:gd name="connsiteX148" fmla="*/ 7594 w 10000"/>
                <a:gd name="connsiteY148" fmla="*/ 4053 h 10000"/>
                <a:gd name="connsiteX149" fmla="*/ 7647 w 10000"/>
                <a:gd name="connsiteY149" fmla="*/ 4003 h 10000"/>
                <a:gd name="connsiteX150" fmla="*/ 7699 w 10000"/>
                <a:gd name="connsiteY150" fmla="*/ 3990 h 10000"/>
                <a:gd name="connsiteX151" fmla="*/ 7752 w 10000"/>
                <a:gd name="connsiteY151" fmla="*/ 3965 h 10000"/>
                <a:gd name="connsiteX152" fmla="*/ 7857 w 10000"/>
                <a:gd name="connsiteY152" fmla="*/ 3939 h 10000"/>
                <a:gd name="connsiteX153" fmla="*/ 7857 w 10000"/>
                <a:gd name="connsiteY153" fmla="*/ 3939 h 10000"/>
                <a:gd name="connsiteX154" fmla="*/ 7857 w 10000"/>
                <a:gd name="connsiteY154" fmla="*/ 3939 h 10000"/>
                <a:gd name="connsiteX155" fmla="*/ 7857 w 10000"/>
                <a:gd name="connsiteY155" fmla="*/ 3939 h 10000"/>
                <a:gd name="connsiteX156" fmla="*/ 7857 w 10000"/>
                <a:gd name="connsiteY156" fmla="*/ 3939 h 10000"/>
                <a:gd name="connsiteX157" fmla="*/ 7857 w 10000"/>
                <a:gd name="connsiteY157" fmla="*/ 3939 h 10000"/>
                <a:gd name="connsiteX158" fmla="*/ 7857 w 10000"/>
                <a:gd name="connsiteY158" fmla="*/ 3939 h 10000"/>
                <a:gd name="connsiteX159" fmla="*/ 7857 w 10000"/>
                <a:gd name="connsiteY159" fmla="*/ 3939 h 10000"/>
                <a:gd name="connsiteX160" fmla="*/ 7927 w 10000"/>
                <a:gd name="connsiteY160" fmla="*/ 3939 h 10000"/>
                <a:gd name="connsiteX161" fmla="*/ 7997 w 10000"/>
                <a:gd name="connsiteY161" fmla="*/ 3965 h 10000"/>
                <a:gd name="connsiteX162" fmla="*/ 8136 w 10000"/>
                <a:gd name="connsiteY162" fmla="*/ 4028 h 10000"/>
                <a:gd name="connsiteX163" fmla="*/ 8294 w 10000"/>
                <a:gd name="connsiteY163" fmla="*/ 4116 h 10000"/>
                <a:gd name="connsiteX164" fmla="*/ 8443 w 10000"/>
                <a:gd name="connsiteY164" fmla="*/ 4242 h 10000"/>
                <a:gd name="connsiteX165" fmla="*/ 8443 w 10000"/>
                <a:gd name="connsiteY165" fmla="*/ 4242 h 10000"/>
                <a:gd name="connsiteX166" fmla="*/ 8451 w 10000"/>
                <a:gd name="connsiteY166" fmla="*/ 4242 h 10000"/>
                <a:gd name="connsiteX167" fmla="*/ 8451 w 10000"/>
                <a:gd name="connsiteY167" fmla="*/ 4242 h 10000"/>
                <a:gd name="connsiteX168" fmla="*/ 8836 w 10000"/>
                <a:gd name="connsiteY168" fmla="*/ 4545 h 10000"/>
                <a:gd name="connsiteX169" fmla="*/ 8976 w 10000"/>
                <a:gd name="connsiteY169" fmla="*/ 4646 h 10000"/>
                <a:gd name="connsiteX170" fmla="*/ 9099 w 10000"/>
                <a:gd name="connsiteY170" fmla="*/ 4722 h 10000"/>
                <a:gd name="connsiteX171" fmla="*/ 9204 w 10000"/>
                <a:gd name="connsiteY171" fmla="*/ 4785 h 10000"/>
                <a:gd name="connsiteX172" fmla="*/ 9300 w 10000"/>
                <a:gd name="connsiteY172" fmla="*/ 4823 h 10000"/>
                <a:gd name="connsiteX173" fmla="*/ 9388 w 10000"/>
                <a:gd name="connsiteY173" fmla="*/ 4848 h 10000"/>
                <a:gd name="connsiteX174" fmla="*/ 9466 w 10000"/>
                <a:gd name="connsiteY174" fmla="*/ 4848 h 10000"/>
                <a:gd name="connsiteX175" fmla="*/ 9466 w 10000"/>
                <a:gd name="connsiteY175" fmla="*/ 4848 h 10000"/>
                <a:gd name="connsiteX176" fmla="*/ 9484 w 10000"/>
                <a:gd name="connsiteY176" fmla="*/ 4848 h 10000"/>
                <a:gd name="connsiteX177" fmla="*/ 9484 w 10000"/>
                <a:gd name="connsiteY177" fmla="*/ 4848 h 10000"/>
                <a:gd name="connsiteX178" fmla="*/ 9484 w 10000"/>
                <a:gd name="connsiteY178" fmla="*/ 4848 h 10000"/>
                <a:gd name="connsiteX179" fmla="*/ 9484 w 10000"/>
                <a:gd name="connsiteY179" fmla="*/ 4848 h 10000"/>
                <a:gd name="connsiteX180" fmla="*/ 9580 w 10000"/>
                <a:gd name="connsiteY180" fmla="*/ 4836 h 10000"/>
                <a:gd name="connsiteX181" fmla="*/ 9668 w 10000"/>
                <a:gd name="connsiteY181" fmla="*/ 4798 h 10000"/>
                <a:gd name="connsiteX182" fmla="*/ 9738 w 10000"/>
                <a:gd name="connsiteY182" fmla="*/ 4747 h 10000"/>
                <a:gd name="connsiteX183" fmla="*/ 9799 w 10000"/>
                <a:gd name="connsiteY183" fmla="*/ 4659 h 10000"/>
                <a:gd name="connsiteX184" fmla="*/ 9799 w 10000"/>
                <a:gd name="connsiteY184" fmla="*/ 4659 h 10000"/>
                <a:gd name="connsiteX185" fmla="*/ 9799 w 10000"/>
                <a:gd name="connsiteY185" fmla="*/ 4659 h 10000"/>
                <a:gd name="connsiteX186" fmla="*/ 9799 w 10000"/>
                <a:gd name="connsiteY186" fmla="*/ 4659 h 10000"/>
                <a:gd name="connsiteX187" fmla="*/ 9799 w 10000"/>
                <a:gd name="connsiteY187" fmla="*/ 4659 h 10000"/>
                <a:gd name="connsiteX188" fmla="*/ 9799 w 10000"/>
                <a:gd name="connsiteY188" fmla="*/ 4659 h 10000"/>
                <a:gd name="connsiteX189" fmla="*/ 9816 w 10000"/>
                <a:gd name="connsiteY189" fmla="*/ 4659 h 10000"/>
                <a:gd name="connsiteX190" fmla="*/ 9816 w 10000"/>
                <a:gd name="connsiteY190" fmla="*/ 4659 h 10000"/>
                <a:gd name="connsiteX191" fmla="*/ 9816 w 10000"/>
                <a:gd name="connsiteY191" fmla="*/ 4659 h 10000"/>
                <a:gd name="connsiteX192" fmla="*/ 9816 w 10000"/>
                <a:gd name="connsiteY192" fmla="*/ 4659 h 10000"/>
                <a:gd name="connsiteX193" fmla="*/ 9816 w 10000"/>
                <a:gd name="connsiteY193" fmla="*/ 4646 h 10000"/>
                <a:gd name="connsiteX194" fmla="*/ 9816 w 10000"/>
                <a:gd name="connsiteY194" fmla="*/ 4646 h 10000"/>
                <a:gd name="connsiteX195" fmla="*/ 9816 w 10000"/>
                <a:gd name="connsiteY195" fmla="*/ 4646 h 10000"/>
                <a:gd name="connsiteX196" fmla="*/ 9816 w 10000"/>
                <a:gd name="connsiteY196" fmla="*/ 4646 h 10000"/>
                <a:gd name="connsiteX197" fmla="*/ 9816 w 10000"/>
                <a:gd name="connsiteY197" fmla="*/ 4646 h 10000"/>
                <a:gd name="connsiteX198" fmla="*/ 9816 w 10000"/>
                <a:gd name="connsiteY198" fmla="*/ 4646 h 10000"/>
                <a:gd name="connsiteX199" fmla="*/ 9816 w 10000"/>
                <a:gd name="connsiteY199" fmla="*/ 4646 h 10000"/>
                <a:gd name="connsiteX200" fmla="*/ 9816 w 10000"/>
                <a:gd name="connsiteY200" fmla="*/ 4646 h 10000"/>
                <a:gd name="connsiteX201" fmla="*/ 9816 w 10000"/>
                <a:gd name="connsiteY201" fmla="*/ 4646 h 10000"/>
                <a:gd name="connsiteX202" fmla="*/ 9816 w 10000"/>
                <a:gd name="connsiteY202" fmla="*/ 4646 h 10000"/>
                <a:gd name="connsiteX203" fmla="*/ 9843 w 10000"/>
                <a:gd name="connsiteY203" fmla="*/ 4583 h 10000"/>
                <a:gd name="connsiteX204" fmla="*/ 9886 w 10000"/>
                <a:gd name="connsiteY204" fmla="*/ 4495 h 10000"/>
                <a:gd name="connsiteX205" fmla="*/ 9921 w 10000"/>
                <a:gd name="connsiteY205" fmla="*/ 4369 h 10000"/>
                <a:gd name="connsiteX206" fmla="*/ 9948 w 10000"/>
                <a:gd name="connsiteY206" fmla="*/ 4217 h 10000"/>
                <a:gd name="connsiteX207" fmla="*/ 9983 w 10000"/>
                <a:gd name="connsiteY207" fmla="*/ 4040 h 10000"/>
                <a:gd name="connsiteX208" fmla="*/ 10000 w 10000"/>
                <a:gd name="connsiteY208" fmla="*/ 3851 h 10000"/>
                <a:gd name="connsiteX209" fmla="*/ 10000 w 10000"/>
                <a:gd name="connsiteY209" fmla="*/ 3649 h 10000"/>
                <a:gd name="connsiteX210" fmla="*/ 10000 w 10000"/>
                <a:gd name="connsiteY210" fmla="*/ 3460 h 10000"/>
                <a:gd name="connsiteX211" fmla="*/ 9983 w 10000"/>
                <a:gd name="connsiteY211" fmla="*/ 3258 h 10000"/>
                <a:gd name="connsiteX212" fmla="*/ 9939 w 10000"/>
                <a:gd name="connsiteY212" fmla="*/ 3068 h 10000"/>
                <a:gd name="connsiteX213" fmla="*/ 9886 w 10000"/>
                <a:gd name="connsiteY213" fmla="*/ 2904 h 10000"/>
                <a:gd name="connsiteX214" fmla="*/ 9843 w 10000"/>
                <a:gd name="connsiteY214" fmla="*/ 2816 h 10000"/>
                <a:gd name="connsiteX215" fmla="*/ 9799 w 10000"/>
                <a:gd name="connsiteY215" fmla="*/ 2753 h 10000"/>
                <a:gd name="connsiteX216" fmla="*/ 9755 w 10000"/>
                <a:gd name="connsiteY216" fmla="*/ 2677 h 10000"/>
                <a:gd name="connsiteX217" fmla="*/ 9694 w 10000"/>
                <a:gd name="connsiteY217" fmla="*/ 2614 h 10000"/>
                <a:gd name="connsiteX218" fmla="*/ 9633 w 10000"/>
                <a:gd name="connsiteY218" fmla="*/ 2551 h 10000"/>
                <a:gd name="connsiteX219" fmla="*/ 9571 w 10000"/>
                <a:gd name="connsiteY219" fmla="*/ 2500 h 10000"/>
                <a:gd name="connsiteX220" fmla="*/ 9484 w 10000"/>
                <a:gd name="connsiteY220" fmla="*/ 2475 h 10000"/>
                <a:gd name="connsiteX221" fmla="*/ 9396 w 10000"/>
                <a:gd name="connsiteY221" fmla="*/ 2449 h 10000"/>
                <a:gd name="connsiteX222" fmla="*/ 9300 w 10000"/>
                <a:gd name="connsiteY222" fmla="*/ 2424 h 10000"/>
                <a:gd name="connsiteX223" fmla="*/ 9195 w 10000"/>
                <a:gd name="connsiteY223" fmla="*/ 2424 h 10000"/>
                <a:gd name="connsiteX224" fmla="*/ 9195 w 10000"/>
                <a:gd name="connsiteY224" fmla="*/ 2424 h 10000"/>
                <a:gd name="connsiteX225" fmla="*/ 9195 w 10000"/>
                <a:gd name="connsiteY225" fmla="*/ 2424 h 10000"/>
                <a:gd name="connsiteX226" fmla="*/ 9195 w 10000"/>
                <a:gd name="connsiteY226" fmla="*/ 2424 h 10000"/>
                <a:gd name="connsiteX227" fmla="*/ 9195 w 10000"/>
                <a:gd name="connsiteY227" fmla="*/ 2424 h 10000"/>
                <a:gd name="connsiteX228" fmla="*/ 9195 w 10000"/>
                <a:gd name="connsiteY228" fmla="*/ 2424 h 10000"/>
                <a:gd name="connsiteX229" fmla="*/ 9081 w 10000"/>
                <a:gd name="connsiteY229" fmla="*/ 2424 h 10000"/>
                <a:gd name="connsiteX230" fmla="*/ 8941 w 10000"/>
                <a:gd name="connsiteY230" fmla="*/ 2462 h 10000"/>
                <a:gd name="connsiteX231" fmla="*/ 8801 w 10000"/>
                <a:gd name="connsiteY231" fmla="*/ 2487 h 10000"/>
                <a:gd name="connsiteX232" fmla="*/ 8644 w 10000"/>
                <a:gd name="connsiteY232" fmla="*/ 2551 h 10000"/>
                <a:gd name="connsiteX233" fmla="*/ 8644 w 10000"/>
                <a:gd name="connsiteY233" fmla="*/ 2551 h 10000"/>
                <a:gd name="connsiteX234" fmla="*/ 8635 w 10000"/>
                <a:gd name="connsiteY234" fmla="*/ 2551 h 10000"/>
                <a:gd name="connsiteX235" fmla="*/ 8635 w 10000"/>
                <a:gd name="connsiteY235" fmla="*/ 2551 h 10000"/>
                <a:gd name="connsiteX236" fmla="*/ 8626 w 10000"/>
                <a:gd name="connsiteY236" fmla="*/ 2551 h 10000"/>
                <a:gd name="connsiteX237" fmla="*/ 8626 w 10000"/>
                <a:gd name="connsiteY237" fmla="*/ 2551 h 10000"/>
                <a:gd name="connsiteX238" fmla="*/ 8443 w 10000"/>
                <a:gd name="connsiteY238" fmla="*/ 2614 h 10000"/>
                <a:gd name="connsiteX239" fmla="*/ 8276 w 10000"/>
                <a:gd name="connsiteY239" fmla="*/ 2664 h 10000"/>
                <a:gd name="connsiteX240" fmla="*/ 8110 w 10000"/>
                <a:gd name="connsiteY240" fmla="*/ 2689 h 10000"/>
                <a:gd name="connsiteX241" fmla="*/ 7979 w 10000"/>
                <a:gd name="connsiteY241" fmla="*/ 2689 h 10000"/>
                <a:gd name="connsiteX242" fmla="*/ 7979 w 10000"/>
                <a:gd name="connsiteY242" fmla="*/ 2689 h 10000"/>
                <a:gd name="connsiteX243" fmla="*/ 7979 w 10000"/>
                <a:gd name="connsiteY243" fmla="*/ 2689 h 10000"/>
                <a:gd name="connsiteX244" fmla="*/ 7979 w 10000"/>
                <a:gd name="connsiteY244" fmla="*/ 2689 h 10000"/>
                <a:gd name="connsiteX245" fmla="*/ 7979 w 10000"/>
                <a:gd name="connsiteY245" fmla="*/ 2689 h 10000"/>
                <a:gd name="connsiteX246" fmla="*/ 7979 w 10000"/>
                <a:gd name="connsiteY246" fmla="*/ 2689 h 10000"/>
                <a:gd name="connsiteX247" fmla="*/ 7979 w 10000"/>
                <a:gd name="connsiteY247" fmla="*/ 2689 h 10000"/>
                <a:gd name="connsiteX248" fmla="*/ 7979 w 10000"/>
                <a:gd name="connsiteY248" fmla="*/ 2689 h 10000"/>
                <a:gd name="connsiteX249" fmla="*/ 7848 w 10000"/>
                <a:gd name="connsiteY249" fmla="*/ 2689 h 10000"/>
                <a:gd name="connsiteX250" fmla="*/ 7743 w 10000"/>
                <a:gd name="connsiteY250" fmla="*/ 2677 h 10000"/>
                <a:gd name="connsiteX251" fmla="*/ 7638 w 10000"/>
                <a:gd name="connsiteY251" fmla="*/ 2626 h 10000"/>
                <a:gd name="connsiteX252" fmla="*/ 7542 w 10000"/>
                <a:gd name="connsiteY252" fmla="*/ 2601 h 10000"/>
                <a:gd name="connsiteX253" fmla="*/ 7454 w 10000"/>
                <a:gd name="connsiteY253" fmla="*/ 2538 h 10000"/>
                <a:gd name="connsiteX254" fmla="*/ 7375 w 10000"/>
                <a:gd name="connsiteY254" fmla="*/ 2475 h 10000"/>
                <a:gd name="connsiteX255" fmla="*/ 7297 w 10000"/>
                <a:gd name="connsiteY255" fmla="*/ 2399 h 10000"/>
                <a:gd name="connsiteX256" fmla="*/ 7235 w 10000"/>
                <a:gd name="connsiteY256" fmla="*/ 2323 h 10000"/>
                <a:gd name="connsiteX257" fmla="*/ 7174 w 10000"/>
                <a:gd name="connsiteY257" fmla="*/ 2235 h 10000"/>
                <a:gd name="connsiteX258" fmla="*/ 7113 w 10000"/>
                <a:gd name="connsiteY258" fmla="*/ 2134 h 10000"/>
                <a:gd name="connsiteX259" fmla="*/ 7008 w 10000"/>
                <a:gd name="connsiteY259" fmla="*/ 1944 h 10000"/>
                <a:gd name="connsiteX260" fmla="*/ 6929 w 10000"/>
                <a:gd name="connsiteY260" fmla="*/ 1730 h 10000"/>
                <a:gd name="connsiteX261" fmla="*/ 6850 w 10000"/>
                <a:gd name="connsiteY261" fmla="*/ 1515 h 10000"/>
                <a:gd name="connsiteX262" fmla="*/ 6850 w 10000"/>
                <a:gd name="connsiteY262" fmla="*/ 1515 h 10000"/>
                <a:gd name="connsiteX263" fmla="*/ 6842 w 10000"/>
                <a:gd name="connsiteY263" fmla="*/ 1490 h 10000"/>
                <a:gd name="connsiteX264" fmla="*/ 6842 w 10000"/>
                <a:gd name="connsiteY264" fmla="*/ 1490 h 10000"/>
                <a:gd name="connsiteX265" fmla="*/ 6842 w 10000"/>
                <a:gd name="connsiteY265" fmla="*/ 1477 h 10000"/>
                <a:gd name="connsiteX266" fmla="*/ 6842 w 10000"/>
                <a:gd name="connsiteY266" fmla="*/ 1477 h 10000"/>
                <a:gd name="connsiteX267" fmla="*/ 6842 w 10000"/>
                <a:gd name="connsiteY267" fmla="*/ 1477 h 10000"/>
                <a:gd name="connsiteX268" fmla="*/ 6798 w 10000"/>
                <a:gd name="connsiteY268" fmla="*/ 1338 h 10000"/>
                <a:gd name="connsiteX269" fmla="*/ 6780 w 10000"/>
                <a:gd name="connsiteY269" fmla="*/ 1162 h 10000"/>
                <a:gd name="connsiteX270" fmla="*/ 6754 w 10000"/>
                <a:gd name="connsiteY270" fmla="*/ 947 h 10000"/>
                <a:gd name="connsiteX271" fmla="*/ 6754 w 10000"/>
                <a:gd name="connsiteY271" fmla="*/ 720 h 10000"/>
                <a:gd name="connsiteX272" fmla="*/ 6754 w 10000"/>
                <a:gd name="connsiteY272" fmla="*/ 720 h 10000"/>
                <a:gd name="connsiteX273" fmla="*/ 6763 w 10000"/>
                <a:gd name="connsiteY273" fmla="*/ 366 h 10000"/>
                <a:gd name="connsiteX274" fmla="*/ 6789 w 10000"/>
                <a:gd name="connsiteY274"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56 w 10000"/>
                <a:gd name="connsiteY93" fmla="*/ 7588 h 10000"/>
                <a:gd name="connsiteX94" fmla="*/ 4103 w 10000"/>
                <a:gd name="connsiteY94" fmla="*/ 7803 h 10000"/>
                <a:gd name="connsiteX95" fmla="*/ 4068 w 10000"/>
                <a:gd name="connsiteY95" fmla="*/ 8005 h 10000"/>
                <a:gd name="connsiteX96" fmla="*/ 4051 w 10000"/>
                <a:gd name="connsiteY96" fmla="*/ 8207 h 10000"/>
                <a:gd name="connsiteX97" fmla="*/ 4024 w 10000"/>
                <a:gd name="connsiteY97" fmla="*/ 8422 h 10000"/>
                <a:gd name="connsiteX98" fmla="*/ 4016 w 10000"/>
                <a:gd name="connsiteY98" fmla="*/ 8611 h 10000"/>
                <a:gd name="connsiteX99" fmla="*/ 4016 w 10000"/>
                <a:gd name="connsiteY99" fmla="*/ 8813 h 10000"/>
                <a:gd name="connsiteX100" fmla="*/ 4024 w 10000"/>
                <a:gd name="connsiteY100" fmla="*/ 9003 h 10000"/>
                <a:gd name="connsiteX101" fmla="*/ 4051 w 10000"/>
                <a:gd name="connsiteY101" fmla="*/ 9179 h 10000"/>
                <a:gd name="connsiteX102" fmla="*/ 4086 w 10000"/>
                <a:gd name="connsiteY102" fmla="*/ 9356 h 10000"/>
                <a:gd name="connsiteX103" fmla="*/ 4121 w 10000"/>
                <a:gd name="connsiteY103" fmla="*/ 9508 h 10000"/>
                <a:gd name="connsiteX104" fmla="*/ 4191 w 10000"/>
                <a:gd name="connsiteY104" fmla="*/ 9646 h 10000"/>
                <a:gd name="connsiteX105" fmla="*/ 4269 w 10000"/>
                <a:gd name="connsiteY105" fmla="*/ 9760 h 10000"/>
                <a:gd name="connsiteX106" fmla="*/ 4366 w 10000"/>
                <a:gd name="connsiteY106" fmla="*/ 9861 h 10000"/>
                <a:gd name="connsiteX107" fmla="*/ 4471 w 10000"/>
                <a:gd name="connsiteY107" fmla="*/ 9937 h 10000"/>
                <a:gd name="connsiteX108" fmla="*/ 4611 w 10000"/>
                <a:gd name="connsiteY108" fmla="*/ 9975 h 10000"/>
                <a:gd name="connsiteX109" fmla="*/ 4759 w 10000"/>
                <a:gd name="connsiteY109" fmla="*/ 10000 h 10000"/>
                <a:gd name="connsiteX110" fmla="*/ 4759 w 10000"/>
                <a:gd name="connsiteY110" fmla="*/ 10000 h 10000"/>
                <a:gd name="connsiteX111" fmla="*/ 4759 w 10000"/>
                <a:gd name="connsiteY111" fmla="*/ 10000 h 10000"/>
                <a:gd name="connsiteX112" fmla="*/ 4759 w 10000"/>
                <a:gd name="connsiteY112" fmla="*/ 10000 h 10000"/>
                <a:gd name="connsiteX113" fmla="*/ 4759 w 10000"/>
                <a:gd name="connsiteY113" fmla="*/ 10000 h 10000"/>
                <a:gd name="connsiteX114" fmla="*/ 4821 w 10000"/>
                <a:gd name="connsiteY114" fmla="*/ 10000 h 10000"/>
                <a:gd name="connsiteX115" fmla="*/ 4821 w 10000"/>
                <a:gd name="connsiteY115" fmla="*/ 10000 h 10000"/>
                <a:gd name="connsiteX116" fmla="*/ 5136 w 10000"/>
                <a:gd name="connsiteY116" fmla="*/ 9962 h 10000"/>
                <a:gd name="connsiteX117" fmla="*/ 5468 w 10000"/>
                <a:gd name="connsiteY117" fmla="*/ 9924 h 10000"/>
                <a:gd name="connsiteX118" fmla="*/ 6203 w 10000"/>
                <a:gd name="connsiteY118" fmla="*/ 9798 h 10000"/>
                <a:gd name="connsiteX119" fmla="*/ 6982 w 10000"/>
                <a:gd name="connsiteY119" fmla="*/ 9672 h 10000"/>
                <a:gd name="connsiteX120" fmla="*/ 7358 w 10000"/>
                <a:gd name="connsiteY120" fmla="*/ 9621 h 10000"/>
                <a:gd name="connsiteX121" fmla="*/ 7734 w 10000"/>
                <a:gd name="connsiteY121" fmla="*/ 9583 h 10000"/>
                <a:gd name="connsiteX122" fmla="*/ 7734 w 10000"/>
                <a:gd name="connsiteY122" fmla="*/ 9583 h 10000"/>
                <a:gd name="connsiteX123" fmla="*/ 7725 w 10000"/>
                <a:gd name="connsiteY123" fmla="*/ 9508 h 10000"/>
                <a:gd name="connsiteX124" fmla="*/ 7725 w 10000"/>
                <a:gd name="connsiteY124" fmla="*/ 9508 h 10000"/>
                <a:gd name="connsiteX125" fmla="*/ 7725 w 10000"/>
                <a:gd name="connsiteY125" fmla="*/ 9508 h 10000"/>
                <a:gd name="connsiteX126" fmla="*/ 7725 w 10000"/>
                <a:gd name="connsiteY126" fmla="*/ 9508 h 10000"/>
                <a:gd name="connsiteX127" fmla="*/ 7725 w 10000"/>
                <a:gd name="connsiteY127" fmla="*/ 9508 h 10000"/>
                <a:gd name="connsiteX128" fmla="*/ 7699 w 10000"/>
                <a:gd name="connsiteY128" fmla="*/ 9407 h 10000"/>
                <a:gd name="connsiteX129" fmla="*/ 7699 w 10000"/>
                <a:gd name="connsiteY129" fmla="*/ 9407 h 10000"/>
                <a:gd name="connsiteX130" fmla="*/ 7699 w 10000"/>
                <a:gd name="connsiteY130" fmla="*/ 9381 h 10000"/>
                <a:gd name="connsiteX131" fmla="*/ 7699 w 10000"/>
                <a:gd name="connsiteY131" fmla="*/ 9381 h 10000"/>
                <a:gd name="connsiteX132" fmla="*/ 7577 w 10000"/>
                <a:gd name="connsiteY132" fmla="*/ 8649 h 10000"/>
                <a:gd name="connsiteX133" fmla="*/ 7463 w 10000"/>
                <a:gd name="connsiteY133" fmla="*/ 7967 h 10000"/>
                <a:gd name="connsiteX134" fmla="*/ 7393 w 10000"/>
                <a:gd name="connsiteY134" fmla="*/ 7361 h 10000"/>
                <a:gd name="connsiteX135" fmla="*/ 7332 w 10000"/>
                <a:gd name="connsiteY135" fmla="*/ 6806 h 10000"/>
                <a:gd name="connsiteX136" fmla="*/ 7288 w 10000"/>
                <a:gd name="connsiteY136" fmla="*/ 6313 h 10000"/>
                <a:gd name="connsiteX137" fmla="*/ 7262 w 10000"/>
                <a:gd name="connsiteY137" fmla="*/ 5871 h 10000"/>
                <a:gd name="connsiteX138" fmla="*/ 7253 w 10000"/>
                <a:gd name="connsiteY138" fmla="*/ 5480 h 10000"/>
                <a:gd name="connsiteX139" fmla="*/ 7279 w 10000"/>
                <a:gd name="connsiteY139" fmla="*/ 5139 h 10000"/>
                <a:gd name="connsiteX140" fmla="*/ 7297 w 10000"/>
                <a:gd name="connsiteY140" fmla="*/ 4836 h 10000"/>
                <a:gd name="connsiteX141" fmla="*/ 7340 w 10000"/>
                <a:gd name="connsiteY141" fmla="*/ 4583 h 10000"/>
                <a:gd name="connsiteX142" fmla="*/ 7402 w 10000"/>
                <a:gd name="connsiteY142" fmla="*/ 4394 h 10000"/>
                <a:gd name="connsiteX143" fmla="*/ 7437 w 10000"/>
                <a:gd name="connsiteY143" fmla="*/ 4293 h 10000"/>
                <a:gd name="connsiteX144" fmla="*/ 7463 w 10000"/>
                <a:gd name="connsiteY144" fmla="*/ 4217 h 10000"/>
                <a:gd name="connsiteX145" fmla="*/ 7507 w 10000"/>
                <a:gd name="connsiteY145" fmla="*/ 4154 h 10000"/>
                <a:gd name="connsiteX146" fmla="*/ 7550 w 10000"/>
                <a:gd name="connsiteY146" fmla="*/ 4104 h 10000"/>
                <a:gd name="connsiteX147" fmla="*/ 7594 w 10000"/>
                <a:gd name="connsiteY147" fmla="*/ 4053 h 10000"/>
                <a:gd name="connsiteX148" fmla="*/ 7647 w 10000"/>
                <a:gd name="connsiteY148" fmla="*/ 4003 h 10000"/>
                <a:gd name="connsiteX149" fmla="*/ 7699 w 10000"/>
                <a:gd name="connsiteY149" fmla="*/ 3990 h 10000"/>
                <a:gd name="connsiteX150" fmla="*/ 7752 w 10000"/>
                <a:gd name="connsiteY150" fmla="*/ 3965 h 10000"/>
                <a:gd name="connsiteX151" fmla="*/ 7857 w 10000"/>
                <a:gd name="connsiteY151" fmla="*/ 3939 h 10000"/>
                <a:gd name="connsiteX152" fmla="*/ 7857 w 10000"/>
                <a:gd name="connsiteY152" fmla="*/ 3939 h 10000"/>
                <a:gd name="connsiteX153" fmla="*/ 7857 w 10000"/>
                <a:gd name="connsiteY153" fmla="*/ 3939 h 10000"/>
                <a:gd name="connsiteX154" fmla="*/ 7857 w 10000"/>
                <a:gd name="connsiteY154" fmla="*/ 3939 h 10000"/>
                <a:gd name="connsiteX155" fmla="*/ 7857 w 10000"/>
                <a:gd name="connsiteY155" fmla="*/ 3939 h 10000"/>
                <a:gd name="connsiteX156" fmla="*/ 7857 w 10000"/>
                <a:gd name="connsiteY156" fmla="*/ 3939 h 10000"/>
                <a:gd name="connsiteX157" fmla="*/ 7857 w 10000"/>
                <a:gd name="connsiteY157" fmla="*/ 3939 h 10000"/>
                <a:gd name="connsiteX158" fmla="*/ 7857 w 10000"/>
                <a:gd name="connsiteY158" fmla="*/ 3939 h 10000"/>
                <a:gd name="connsiteX159" fmla="*/ 7927 w 10000"/>
                <a:gd name="connsiteY159" fmla="*/ 3939 h 10000"/>
                <a:gd name="connsiteX160" fmla="*/ 7997 w 10000"/>
                <a:gd name="connsiteY160" fmla="*/ 3965 h 10000"/>
                <a:gd name="connsiteX161" fmla="*/ 8136 w 10000"/>
                <a:gd name="connsiteY161" fmla="*/ 4028 h 10000"/>
                <a:gd name="connsiteX162" fmla="*/ 8294 w 10000"/>
                <a:gd name="connsiteY162" fmla="*/ 4116 h 10000"/>
                <a:gd name="connsiteX163" fmla="*/ 8443 w 10000"/>
                <a:gd name="connsiteY163" fmla="*/ 4242 h 10000"/>
                <a:gd name="connsiteX164" fmla="*/ 8443 w 10000"/>
                <a:gd name="connsiteY164" fmla="*/ 4242 h 10000"/>
                <a:gd name="connsiteX165" fmla="*/ 8451 w 10000"/>
                <a:gd name="connsiteY165" fmla="*/ 4242 h 10000"/>
                <a:gd name="connsiteX166" fmla="*/ 8451 w 10000"/>
                <a:gd name="connsiteY166" fmla="*/ 4242 h 10000"/>
                <a:gd name="connsiteX167" fmla="*/ 8836 w 10000"/>
                <a:gd name="connsiteY167" fmla="*/ 4545 h 10000"/>
                <a:gd name="connsiteX168" fmla="*/ 8976 w 10000"/>
                <a:gd name="connsiteY168" fmla="*/ 4646 h 10000"/>
                <a:gd name="connsiteX169" fmla="*/ 9099 w 10000"/>
                <a:gd name="connsiteY169" fmla="*/ 4722 h 10000"/>
                <a:gd name="connsiteX170" fmla="*/ 9204 w 10000"/>
                <a:gd name="connsiteY170" fmla="*/ 4785 h 10000"/>
                <a:gd name="connsiteX171" fmla="*/ 9300 w 10000"/>
                <a:gd name="connsiteY171" fmla="*/ 4823 h 10000"/>
                <a:gd name="connsiteX172" fmla="*/ 9388 w 10000"/>
                <a:gd name="connsiteY172" fmla="*/ 4848 h 10000"/>
                <a:gd name="connsiteX173" fmla="*/ 9466 w 10000"/>
                <a:gd name="connsiteY173" fmla="*/ 4848 h 10000"/>
                <a:gd name="connsiteX174" fmla="*/ 9466 w 10000"/>
                <a:gd name="connsiteY174" fmla="*/ 4848 h 10000"/>
                <a:gd name="connsiteX175" fmla="*/ 9484 w 10000"/>
                <a:gd name="connsiteY175" fmla="*/ 4848 h 10000"/>
                <a:gd name="connsiteX176" fmla="*/ 9484 w 10000"/>
                <a:gd name="connsiteY176" fmla="*/ 4848 h 10000"/>
                <a:gd name="connsiteX177" fmla="*/ 9484 w 10000"/>
                <a:gd name="connsiteY177" fmla="*/ 4848 h 10000"/>
                <a:gd name="connsiteX178" fmla="*/ 9484 w 10000"/>
                <a:gd name="connsiteY178" fmla="*/ 4848 h 10000"/>
                <a:gd name="connsiteX179" fmla="*/ 9580 w 10000"/>
                <a:gd name="connsiteY179" fmla="*/ 4836 h 10000"/>
                <a:gd name="connsiteX180" fmla="*/ 9668 w 10000"/>
                <a:gd name="connsiteY180" fmla="*/ 4798 h 10000"/>
                <a:gd name="connsiteX181" fmla="*/ 9738 w 10000"/>
                <a:gd name="connsiteY181" fmla="*/ 4747 h 10000"/>
                <a:gd name="connsiteX182" fmla="*/ 9799 w 10000"/>
                <a:gd name="connsiteY182" fmla="*/ 4659 h 10000"/>
                <a:gd name="connsiteX183" fmla="*/ 9799 w 10000"/>
                <a:gd name="connsiteY183" fmla="*/ 4659 h 10000"/>
                <a:gd name="connsiteX184" fmla="*/ 9799 w 10000"/>
                <a:gd name="connsiteY184" fmla="*/ 4659 h 10000"/>
                <a:gd name="connsiteX185" fmla="*/ 9799 w 10000"/>
                <a:gd name="connsiteY185" fmla="*/ 4659 h 10000"/>
                <a:gd name="connsiteX186" fmla="*/ 9799 w 10000"/>
                <a:gd name="connsiteY186" fmla="*/ 4659 h 10000"/>
                <a:gd name="connsiteX187" fmla="*/ 9799 w 10000"/>
                <a:gd name="connsiteY187" fmla="*/ 4659 h 10000"/>
                <a:gd name="connsiteX188" fmla="*/ 9816 w 10000"/>
                <a:gd name="connsiteY188" fmla="*/ 4659 h 10000"/>
                <a:gd name="connsiteX189" fmla="*/ 9816 w 10000"/>
                <a:gd name="connsiteY189" fmla="*/ 4659 h 10000"/>
                <a:gd name="connsiteX190" fmla="*/ 9816 w 10000"/>
                <a:gd name="connsiteY190" fmla="*/ 4659 h 10000"/>
                <a:gd name="connsiteX191" fmla="*/ 9816 w 10000"/>
                <a:gd name="connsiteY191" fmla="*/ 4659 h 10000"/>
                <a:gd name="connsiteX192" fmla="*/ 9816 w 10000"/>
                <a:gd name="connsiteY192" fmla="*/ 4646 h 10000"/>
                <a:gd name="connsiteX193" fmla="*/ 9816 w 10000"/>
                <a:gd name="connsiteY193" fmla="*/ 4646 h 10000"/>
                <a:gd name="connsiteX194" fmla="*/ 9816 w 10000"/>
                <a:gd name="connsiteY194" fmla="*/ 4646 h 10000"/>
                <a:gd name="connsiteX195" fmla="*/ 9816 w 10000"/>
                <a:gd name="connsiteY195" fmla="*/ 4646 h 10000"/>
                <a:gd name="connsiteX196" fmla="*/ 9816 w 10000"/>
                <a:gd name="connsiteY196" fmla="*/ 4646 h 10000"/>
                <a:gd name="connsiteX197" fmla="*/ 9816 w 10000"/>
                <a:gd name="connsiteY197" fmla="*/ 4646 h 10000"/>
                <a:gd name="connsiteX198" fmla="*/ 9816 w 10000"/>
                <a:gd name="connsiteY198" fmla="*/ 4646 h 10000"/>
                <a:gd name="connsiteX199" fmla="*/ 9816 w 10000"/>
                <a:gd name="connsiteY199" fmla="*/ 4646 h 10000"/>
                <a:gd name="connsiteX200" fmla="*/ 9816 w 10000"/>
                <a:gd name="connsiteY200" fmla="*/ 4646 h 10000"/>
                <a:gd name="connsiteX201" fmla="*/ 9816 w 10000"/>
                <a:gd name="connsiteY201" fmla="*/ 4646 h 10000"/>
                <a:gd name="connsiteX202" fmla="*/ 9843 w 10000"/>
                <a:gd name="connsiteY202" fmla="*/ 4583 h 10000"/>
                <a:gd name="connsiteX203" fmla="*/ 9886 w 10000"/>
                <a:gd name="connsiteY203" fmla="*/ 4495 h 10000"/>
                <a:gd name="connsiteX204" fmla="*/ 9921 w 10000"/>
                <a:gd name="connsiteY204" fmla="*/ 4369 h 10000"/>
                <a:gd name="connsiteX205" fmla="*/ 9948 w 10000"/>
                <a:gd name="connsiteY205" fmla="*/ 4217 h 10000"/>
                <a:gd name="connsiteX206" fmla="*/ 9983 w 10000"/>
                <a:gd name="connsiteY206" fmla="*/ 4040 h 10000"/>
                <a:gd name="connsiteX207" fmla="*/ 10000 w 10000"/>
                <a:gd name="connsiteY207" fmla="*/ 3851 h 10000"/>
                <a:gd name="connsiteX208" fmla="*/ 10000 w 10000"/>
                <a:gd name="connsiteY208" fmla="*/ 3649 h 10000"/>
                <a:gd name="connsiteX209" fmla="*/ 10000 w 10000"/>
                <a:gd name="connsiteY209" fmla="*/ 3460 h 10000"/>
                <a:gd name="connsiteX210" fmla="*/ 9983 w 10000"/>
                <a:gd name="connsiteY210" fmla="*/ 3258 h 10000"/>
                <a:gd name="connsiteX211" fmla="*/ 9939 w 10000"/>
                <a:gd name="connsiteY211" fmla="*/ 3068 h 10000"/>
                <a:gd name="connsiteX212" fmla="*/ 9886 w 10000"/>
                <a:gd name="connsiteY212" fmla="*/ 2904 h 10000"/>
                <a:gd name="connsiteX213" fmla="*/ 9843 w 10000"/>
                <a:gd name="connsiteY213" fmla="*/ 2816 h 10000"/>
                <a:gd name="connsiteX214" fmla="*/ 9799 w 10000"/>
                <a:gd name="connsiteY214" fmla="*/ 2753 h 10000"/>
                <a:gd name="connsiteX215" fmla="*/ 9755 w 10000"/>
                <a:gd name="connsiteY215" fmla="*/ 2677 h 10000"/>
                <a:gd name="connsiteX216" fmla="*/ 9694 w 10000"/>
                <a:gd name="connsiteY216" fmla="*/ 2614 h 10000"/>
                <a:gd name="connsiteX217" fmla="*/ 9633 w 10000"/>
                <a:gd name="connsiteY217" fmla="*/ 2551 h 10000"/>
                <a:gd name="connsiteX218" fmla="*/ 9571 w 10000"/>
                <a:gd name="connsiteY218" fmla="*/ 2500 h 10000"/>
                <a:gd name="connsiteX219" fmla="*/ 9484 w 10000"/>
                <a:gd name="connsiteY219" fmla="*/ 2475 h 10000"/>
                <a:gd name="connsiteX220" fmla="*/ 9396 w 10000"/>
                <a:gd name="connsiteY220" fmla="*/ 2449 h 10000"/>
                <a:gd name="connsiteX221" fmla="*/ 9300 w 10000"/>
                <a:gd name="connsiteY221" fmla="*/ 2424 h 10000"/>
                <a:gd name="connsiteX222" fmla="*/ 9195 w 10000"/>
                <a:gd name="connsiteY222" fmla="*/ 2424 h 10000"/>
                <a:gd name="connsiteX223" fmla="*/ 9195 w 10000"/>
                <a:gd name="connsiteY223" fmla="*/ 2424 h 10000"/>
                <a:gd name="connsiteX224" fmla="*/ 9195 w 10000"/>
                <a:gd name="connsiteY224" fmla="*/ 2424 h 10000"/>
                <a:gd name="connsiteX225" fmla="*/ 9195 w 10000"/>
                <a:gd name="connsiteY225" fmla="*/ 2424 h 10000"/>
                <a:gd name="connsiteX226" fmla="*/ 9195 w 10000"/>
                <a:gd name="connsiteY226" fmla="*/ 2424 h 10000"/>
                <a:gd name="connsiteX227" fmla="*/ 9195 w 10000"/>
                <a:gd name="connsiteY227" fmla="*/ 2424 h 10000"/>
                <a:gd name="connsiteX228" fmla="*/ 9081 w 10000"/>
                <a:gd name="connsiteY228" fmla="*/ 2424 h 10000"/>
                <a:gd name="connsiteX229" fmla="*/ 8941 w 10000"/>
                <a:gd name="connsiteY229" fmla="*/ 2462 h 10000"/>
                <a:gd name="connsiteX230" fmla="*/ 8801 w 10000"/>
                <a:gd name="connsiteY230" fmla="*/ 2487 h 10000"/>
                <a:gd name="connsiteX231" fmla="*/ 8644 w 10000"/>
                <a:gd name="connsiteY231" fmla="*/ 2551 h 10000"/>
                <a:gd name="connsiteX232" fmla="*/ 8644 w 10000"/>
                <a:gd name="connsiteY232" fmla="*/ 2551 h 10000"/>
                <a:gd name="connsiteX233" fmla="*/ 8635 w 10000"/>
                <a:gd name="connsiteY233" fmla="*/ 2551 h 10000"/>
                <a:gd name="connsiteX234" fmla="*/ 8635 w 10000"/>
                <a:gd name="connsiteY234" fmla="*/ 2551 h 10000"/>
                <a:gd name="connsiteX235" fmla="*/ 8626 w 10000"/>
                <a:gd name="connsiteY235" fmla="*/ 2551 h 10000"/>
                <a:gd name="connsiteX236" fmla="*/ 8626 w 10000"/>
                <a:gd name="connsiteY236" fmla="*/ 2551 h 10000"/>
                <a:gd name="connsiteX237" fmla="*/ 8443 w 10000"/>
                <a:gd name="connsiteY237" fmla="*/ 2614 h 10000"/>
                <a:gd name="connsiteX238" fmla="*/ 8276 w 10000"/>
                <a:gd name="connsiteY238" fmla="*/ 2664 h 10000"/>
                <a:gd name="connsiteX239" fmla="*/ 8110 w 10000"/>
                <a:gd name="connsiteY239" fmla="*/ 2689 h 10000"/>
                <a:gd name="connsiteX240" fmla="*/ 7979 w 10000"/>
                <a:gd name="connsiteY240" fmla="*/ 2689 h 10000"/>
                <a:gd name="connsiteX241" fmla="*/ 7979 w 10000"/>
                <a:gd name="connsiteY241" fmla="*/ 2689 h 10000"/>
                <a:gd name="connsiteX242" fmla="*/ 7979 w 10000"/>
                <a:gd name="connsiteY242" fmla="*/ 2689 h 10000"/>
                <a:gd name="connsiteX243" fmla="*/ 7979 w 10000"/>
                <a:gd name="connsiteY243" fmla="*/ 2689 h 10000"/>
                <a:gd name="connsiteX244" fmla="*/ 7979 w 10000"/>
                <a:gd name="connsiteY244" fmla="*/ 2689 h 10000"/>
                <a:gd name="connsiteX245" fmla="*/ 7979 w 10000"/>
                <a:gd name="connsiteY245" fmla="*/ 2689 h 10000"/>
                <a:gd name="connsiteX246" fmla="*/ 7979 w 10000"/>
                <a:gd name="connsiteY246" fmla="*/ 2689 h 10000"/>
                <a:gd name="connsiteX247" fmla="*/ 7979 w 10000"/>
                <a:gd name="connsiteY247" fmla="*/ 2689 h 10000"/>
                <a:gd name="connsiteX248" fmla="*/ 7848 w 10000"/>
                <a:gd name="connsiteY248" fmla="*/ 2689 h 10000"/>
                <a:gd name="connsiteX249" fmla="*/ 7743 w 10000"/>
                <a:gd name="connsiteY249" fmla="*/ 2677 h 10000"/>
                <a:gd name="connsiteX250" fmla="*/ 7638 w 10000"/>
                <a:gd name="connsiteY250" fmla="*/ 2626 h 10000"/>
                <a:gd name="connsiteX251" fmla="*/ 7542 w 10000"/>
                <a:gd name="connsiteY251" fmla="*/ 2601 h 10000"/>
                <a:gd name="connsiteX252" fmla="*/ 7454 w 10000"/>
                <a:gd name="connsiteY252" fmla="*/ 2538 h 10000"/>
                <a:gd name="connsiteX253" fmla="*/ 7375 w 10000"/>
                <a:gd name="connsiteY253" fmla="*/ 2475 h 10000"/>
                <a:gd name="connsiteX254" fmla="*/ 7297 w 10000"/>
                <a:gd name="connsiteY254" fmla="*/ 2399 h 10000"/>
                <a:gd name="connsiteX255" fmla="*/ 7235 w 10000"/>
                <a:gd name="connsiteY255" fmla="*/ 2323 h 10000"/>
                <a:gd name="connsiteX256" fmla="*/ 7174 w 10000"/>
                <a:gd name="connsiteY256" fmla="*/ 2235 h 10000"/>
                <a:gd name="connsiteX257" fmla="*/ 7113 w 10000"/>
                <a:gd name="connsiteY257" fmla="*/ 2134 h 10000"/>
                <a:gd name="connsiteX258" fmla="*/ 7008 w 10000"/>
                <a:gd name="connsiteY258" fmla="*/ 1944 h 10000"/>
                <a:gd name="connsiteX259" fmla="*/ 6929 w 10000"/>
                <a:gd name="connsiteY259" fmla="*/ 1730 h 10000"/>
                <a:gd name="connsiteX260" fmla="*/ 6850 w 10000"/>
                <a:gd name="connsiteY260" fmla="*/ 1515 h 10000"/>
                <a:gd name="connsiteX261" fmla="*/ 6850 w 10000"/>
                <a:gd name="connsiteY261" fmla="*/ 1515 h 10000"/>
                <a:gd name="connsiteX262" fmla="*/ 6842 w 10000"/>
                <a:gd name="connsiteY262" fmla="*/ 1490 h 10000"/>
                <a:gd name="connsiteX263" fmla="*/ 6842 w 10000"/>
                <a:gd name="connsiteY263" fmla="*/ 1490 h 10000"/>
                <a:gd name="connsiteX264" fmla="*/ 6842 w 10000"/>
                <a:gd name="connsiteY264" fmla="*/ 1477 h 10000"/>
                <a:gd name="connsiteX265" fmla="*/ 6842 w 10000"/>
                <a:gd name="connsiteY265" fmla="*/ 1477 h 10000"/>
                <a:gd name="connsiteX266" fmla="*/ 6842 w 10000"/>
                <a:gd name="connsiteY266" fmla="*/ 1477 h 10000"/>
                <a:gd name="connsiteX267" fmla="*/ 6798 w 10000"/>
                <a:gd name="connsiteY267" fmla="*/ 1338 h 10000"/>
                <a:gd name="connsiteX268" fmla="*/ 6780 w 10000"/>
                <a:gd name="connsiteY268" fmla="*/ 1162 h 10000"/>
                <a:gd name="connsiteX269" fmla="*/ 6754 w 10000"/>
                <a:gd name="connsiteY269" fmla="*/ 947 h 10000"/>
                <a:gd name="connsiteX270" fmla="*/ 6754 w 10000"/>
                <a:gd name="connsiteY270" fmla="*/ 720 h 10000"/>
                <a:gd name="connsiteX271" fmla="*/ 6754 w 10000"/>
                <a:gd name="connsiteY271" fmla="*/ 720 h 10000"/>
                <a:gd name="connsiteX272" fmla="*/ 6763 w 10000"/>
                <a:gd name="connsiteY272" fmla="*/ 366 h 10000"/>
                <a:gd name="connsiteX273" fmla="*/ 6789 w 10000"/>
                <a:gd name="connsiteY273"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56 w 10000"/>
                <a:gd name="connsiteY92" fmla="*/ 7576 h 10000"/>
                <a:gd name="connsiteX93" fmla="*/ 4103 w 10000"/>
                <a:gd name="connsiteY93" fmla="*/ 7803 h 10000"/>
                <a:gd name="connsiteX94" fmla="*/ 4068 w 10000"/>
                <a:gd name="connsiteY94" fmla="*/ 8005 h 10000"/>
                <a:gd name="connsiteX95" fmla="*/ 4051 w 10000"/>
                <a:gd name="connsiteY95" fmla="*/ 8207 h 10000"/>
                <a:gd name="connsiteX96" fmla="*/ 4024 w 10000"/>
                <a:gd name="connsiteY96" fmla="*/ 8422 h 10000"/>
                <a:gd name="connsiteX97" fmla="*/ 4016 w 10000"/>
                <a:gd name="connsiteY97" fmla="*/ 8611 h 10000"/>
                <a:gd name="connsiteX98" fmla="*/ 4016 w 10000"/>
                <a:gd name="connsiteY98" fmla="*/ 8813 h 10000"/>
                <a:gd name="connsiteX99" fmla="*/ 4024 w 10000"/>
                <a:gd name="connsiteY99" fmla="*/ 9003 h 10000"/>
                <a:gd name="connsiteX100" fmla="*/ 4051 w 10000"/>
                <a:gd name="connsiteY100" fmla="*/ 9179 h 10000"/>
                <a:gd name="connsiteX101" fmla="*/ 4086 w 10000"/>
                <a:gd name="connsiteY101" fmla="*/ 9356 h 10000"/>
                <a:gd name="connsiteX102" fmla="*/ 4121 w 10000"/>
                <a:gd name="connsiteY102" fmla="*/ 9508 h 10000"/>
                <a:gd name="connsiteX103" fmla="*/ 4191 w 10000"/>
                <a:gd name="connsiteY103" fmla="*/ 9646 h 10000"/>
                <a:gd name="connsiteX104" fmla="*/ 4269 w 10000"/>
                <a:gd name="connsiteY104" fmla="*/ 9760 h 10000"/>
                <a:gd name="connsiteX105" fmla="*/ 4366 w 10000"/>
                <a:gd name="connsiteY105" fmla="*/ 9861 h 10000"/>
                <a:gd name="connsiteX106" fmla="*/ 4471 w 10000"/>
                <a:gd name="connsiteY106" fmla="*/ 9937 h 10000"/>
                <a:gd name="connsiteX107" fmla="*/ 4611 w 10000"/>
                <a:gd name="connsiteY107" fmla="*/ 9975 h 10000"/>
                <a:gd name="connsiteX108" fmla="*/ 4759 w 10000"/>
                <a:gd name="connsiteY108" fmla="*/ 10000 h 10000"/>
                <a:gd name="connsiteX109" fmla="*/ 4759 w 10000"/>
                <a:gd name="connsiteY109" fmla="*/ 10000 h 10000"/>
                <a:gd name="connsiteX110" fmla="*/ 4759 w 10000"/>
                <a:gd name="connsiteY110" fmla="*/ 10000 h 10000"/>
                <a:gd name="connsiteX111" fmla="*/ 4759 w 10000"/>
                <a:gd name="connsiteY111" fmla="*/ 10000 h 10000"/>
                <a:gd name="connsiteX112" fmla="*/ 4759 w 10000"/>
                <a:gd name="connsiteY112" fmla="*/ 10000 h 10000"/>
                <a:gd name="connsiteX113" fmla="*/ 4821 w 10000"/>
                <a:gd name="connsiteY113" fmla="*/ 10000 h 10000"/>
                <a:gd name="connsiteX114" fmla="*/ 4821 w 10000"/>
                <a:gd name="connsiteY114" fmla="*/ 10000 h 10000"/>
                <a:gd name="connsiteX115" fmla="*/ 5136 w 10000"/>
                <a:gd name="connsiteY115" fmla="*/ 9962 h 10000"/>
                <a:gd name="connsiteX116" fmla="*/ 5468 w 10000"/>
                <a:gd name="connsiteY116" fmla="*/ 9924 h 10000"/>
                <a:gd name="connsiteX117" fmla="*/ 6203 w 10000"/>
                <a:gd name="connsiteY117" fmla="*/ 9798 h 10000"/>
                <a:gd name="connsiteX118" fmla="*/ 6982 w 10000"/>
                <a:gd name="connsiteY118" fmla="*/ 9672 h 10000"/>
                <a:gd name="connsiteX119" fmla="*/ 7358 w 10000"/>
                <a:gd name="connsiteY119" fmla="*/ 9621 h 10000"/>
                <a:gd name="connsiteX120" fmla="*/ 7734 w 10000"/>
                <a:gd name="connsiteY120" fmla="*/ 9583 h 10000"/>
                <a:gd name="connsiteX121" fmla="*/ 7734 w 10000"/>
                <a:gd name="connsiteY121" fmla="*/ 9583 h 10000"/>
                <a:gd name="connsiteX122" fmla="*/ 7725 w 10000"/>
                <a:gd name="connsiteY122" fmla="*/ 9508 h 10000"/>
                <a:gd name="connsiteX123" fmla="*/ 7725 w 10000"/>
                <a:gd name="connsiteY123" fmla="*/ 9508 h 10000"/>
                <a:gd name="connsiteX124" fmla="*/ 7725 w 10000"/>
                <a:gd name="connsiteY124" fmla="*/ 9508 h 10000"/>
                <a:gd name="connsiteX125" fmla="*/ 7725 w 10000"/>
                <a:gd name="connsiteY125" fmla="*/ 9508 h 10000"/>
                <a:gd name="connsiteX126" fmla="*/ 7725 w 10000"/>
                <a:gd name="connsiteY126" fmla="*/ 9508 h 10000"/>
                <a:gd name="connsiteX127" fmla="*/ 7699 w 10000"/>
                <a:gd name="connsiteY127" fmla="*/ 9407 h 10000"/>
                <a:gd name="connsiteX128" fmla="*/ 7699 w 10000"/>
                <a:gd name="connsiteY128" fmla="*/ 9407 h 10000"/>
                <a:gd name="connsiteX129" fmla="*/ 7699 w 10000"/>
                <a:gd name="connsiteY129" fmla="*/ 9381 h 10000"/>
                <a:gd name="connsiteX130" fmla="*/ 7699 w 10000"/>
                <a:gd name="connsiteY130" fmla="*/ 9381 h 10000"/>
                <a:gd name="connsiteX131" fmla="*/ 7577 w 10000"/>
                <a:gd name="connsiteY131" fmla="*/ 8649 h 10000"/>
                <a:gd name="connsiteX132" fmla="*/ 7463 w 10000"/>
                <a:gd name="connsiteY132" fmla="*/ 7967 h 10000"/>
                <a:gd name="connsiteX133" fmla="*/ 7393 w 10000"/>
                <a:gd name="connsiteY133" fmla="*/ 7361 h 10000"/>
                <a:gd name="connsiteX134" fmla="*/ 7332 w 10000"/>
                <a:gd name="connsiteY134" fmla="*/ 6806 h 10000"/>
                <a:gd name="connsiteX135" fmla="*/ 7288 w 10000"/>
                <a:gd name="connsiteY135" fmla="*/ 6313 h 10000"/>
                <a:gd name="connsiteX136" fmla="*/ 7262 w 10000"/>
                <a:gd name="connsiteY136" fmla="*/ 5871 h 10000"/>
                <a:gd name="connsiteX137" fmla="*/ 7253 w 10000"/>
                <a:gd name="connsiteY137" fmla="*/ 5480 h 10000"/>
                <a:gd name="connsiteX138" fmla="*/ 7279 w 10000"/>
                <a:gd name="connsiteY138" fmla="*/ 5139 h 10000"/>
                <a:gd name="connsiteX139" fmla="*/ 7297 w 10000"/>
                <a:gd name="connsiteY139" fmla="*/ 4836 h 10000"/>
                <a:gd name="connsiteX140" fmla="*/ 7340 w 10000"/>
                <a:gd name="connsiteY140" fmla="*/ 4583 h 10000"/>
                <a:gd name="connsiteX141" fmla="*/ 7402 w 10000"/>
                <a:gd name="connsiteY141" fmla="*/ 4394 h 10000"/>
                <a:gd name="connsiteX142" fmla="*/ 7437 w 10000"/>
                <a:gd name="connsiteY142" fmla="*/ 4293 h 10000"/>
                <a:gd name="connsiteX143" fmla="*/ 7463 w 10000"/>
                <a:gd name="connsiteY143" fmla="*/ 4217 h 10000"/>
                <a:gd name="connsiteX144" fmla="*/ 7507 w 10000"/>
                <a:gd name="connsiteY144" fmla="*/ 4154 h 10000"/>
                <a:gd name="connsiteX145" fmla="*/ 7550 w 10000"/>
                <a:gd name="connsiteY145" fmla="*/ 4104 h 10000"/>
                <a:gd name="connsiteX146" fmla="*/ 7594 w 10000"/>
                <a:gd name="connsiteY146" fmla="*/ 4053 h 10000"/>
                <a:gd name="connsiteX147" fmla="*/ 7647 w 10000"/>
                <a:gd name="connsiteY147" fmla="*/ 4003 h 10000"/>
                <a:gd name="connsiteX148" fmla="*/ 7699 w 10000"/>
                <a:gd name="connsiteY148" fmla="*/ 3990 h 10000"/>
                <a:gd name="connsiteX149" fmla="*/ 7752 w 10000"/>
                <a:gd name="connsiteY149" fmla="*/ 3965 h 10000"/>
                <a:gd name="connsiteX150" fmla="*/ 7857 w 10000"/>
                <a:gd name="connsiteY150" fmla="*/ 3939 h 10000"/>
                <a:gd name="connsiteX151" fmla="*/ 7857 w 10000"/>
                <a:gd name="connsiteY151" fmla="*/ 3939 h 10000"/>
                <a:gd name="connsiteX152" fmla="*/ 7857 w 10000"/>
                <a:gd name="connsiteY152" fmla="*/ 3939 h 10000"/>
                <a:gd name="connsiteX153" fmla="*/ 7857 w 10000"/>
                <a:gd name="connsiteY153" fmla="*/ 3939 h 10000"/>
                <a:gd name="connsiteX154" fmla="*/ 7857 w 10000"/>
                <a:gd name="connsiteY154" fmla="*/ 3939 h 10000"/>
                <a:gd name="connsiteX155" fmla="*/ 7857 w 10000"/>
                <a:gd name="connsiteY155" fmla="*/ 3939 h 10000"/>
                <a:gd name="connsiteX156" fmla="*/ 7857 w 10000"/>
                <a:gd name="connsiteY156" fmla="*/ 3939 h 10000"/>
                <a:gd name="connsiteX157" fmla="*/ 7857 w 10000"/>
                <a:gd name="connsiteY157" fmla="*/ 3939 h 10000"/>
                <a:gd name="connsiteX158" fmla="*/ 7927 w 10000"/>
                <a:gd name="connsiteY158" fmla="*/ 3939 h 10000"/>
                <a:gd name="connsiteX159" fmla="*/ 7997 w 10000"/>
                <a:gd name="connsiteY159" fmla="*/ 3965 h 10000"/>
                <a:gd name="connsiteX160" fmla="*/ 8136 w 10000"/>
                <a:gd name="connsiteY160" fmla="*/ 4028 h 10000"/>
                <a:gd name="connsiteX161" fmla="*/ 8294 w 10000"/>
                <a:gd name="connsiteY161" fmla="*/ 4116 h 10000"/>
                <a:gd name="connsiteX162" fmla="*/ 8443 w 10000"/>
                <a:gd name="connsiteY162" fmla="*/ 4242 h 10000"/>
                <a:gd name="connsiteX163" fmla="*/ 8443 w 10000"/>
                <a:gd name="connsiteY163" fmla="*/ 4242 h 10000"/>
                <a:gd name="connsiteX164" fmla="*/ 8451 w 10000"/>
                <a:gd name="connsiteY164" fmla="*/ 4242 h 10000"/>
                <a:gd name="connsiteX165" fmla="*/ 8451 w 10000"/>
                <a:gd name="connsiteY165" fmla="*/ 4242 h 10000"/>
                <a:gd name="connsiteX166" fmla="*/ 8836 w 10000"/>
                <a:gd name="connsiteY166" fmla="*/ 4545 h 10000"/>
                <a:gd name="connsiteX167" fmla="*/ 8976 w 10000"/>
                <a:gd name="connsiteY167" fmla="*/ 4646 h 10000"/>
                <a:gd name="connsiteX168" fmla="*/ 9099 w 10000"/>
                <a:gd name="connsiteY168" fmla="*/ 4722 h 10000"/>
                <a:gd name="connsiteX169" fmla="*/ 9204 w 10000"/>
                <a:gd name="connsiteY169" fmla="*/ 4785 h 10000"/>
                <a:gd name="connsiteX170" fmla="*/ 9300 w 10000"/>
                <a:gd name="connsiteY170" fmla="*/ 4823 h 10000"/>
                <a:gd name="connsiteX171" fmla="*/ 9388 w 10000"/>
                <a:gd name="connsiteY171" fmla="*/ 4848 h 10000"/>
                <a:gd name="connsiteX172" fmla="*/ 9466 w 10000"/>
                <a:gd name="connsiteY172" fmla="*/ 4848 h 10000"/>
                <a:gd name="connsiteX173" fmla="*/ 9466 w 10000"/>
                <a:gd name="connsiteY173" fmla="*/ 4848 h 10000"/>
                <a:gd name="connsiteX174" fmla="*/ 9484 w 10000"/>
                <a:gd name="connsiteY174" fmla="*/ 4848 h 10000"/>
                <a:gd name="connsiteX175" fmla="*/ 9484 w 10000"/>
                <a:gd name="connsiteY175" fmla="*/ 4848 h 10000"/>
                <a:gd name="connsiteX176" fmla="*/ 9484 w 10000"/>
                <a:gd name="connsiteY176" fmla="*/ 4848 h 10000"/>
                <a:gd name="connsiteX177" fmla="*/ 9484 w 10000"/>
                <a:gd name="connsiteY177" fmla="*/ 4848 h 10000"/>
                <a:gd name="connsiteX178" fmla="*/ 9580 w 10000"/>
                <a:gd name="connsiteY178" fmla="*/ 4836 h 10000"/>
                <a:gd name="connsiteX179" fmla="*/ 9668 w 10000"/>
                <a:gd name="connsiteY179" fmla="*/ 4798 h 10000"/>
                <a:gd name="connsiteX180" fmla="*/ 9738 w 10000"/>
                <a:gd name="connsiteY180" fmla="*/ 4747 h 10000"/>
                <a:gd name="connsiteX181" fmla="*/ 9799 w 10000"/>
                <a:gd name="connsiteY181" fmla="*/ 4659 h 10000"/>
                <a:gd name="connsiteX182" fmla="*/ 9799 w 10000"/>
                <a:gd name="connsiteY182" fmla="*/ 4659 h 10000"/>
                <a:gd name="connsiteX183" fmla="*/ 9799 w 10000"/>
                <a:gd name="connsiteY183" fmla="*/ 4659 h 10000"/>
                <a:gd name="connsiteX184" fmla="*/ 9799 w 10000"/>
                <a:gd name="connsiteY184" fmla="*/ 4659 h 10000"/>
                <a:gd name="connsiteX185" fmla="*/ 9799 w 10000"/>
                <a:gd name="connsiteY185" fmla="*/ 4659 h 10000"/>
                <a:gd name="connsiteX186" fmla="*/ 9799 w 10000"/>
                <a:gd name="connsiteY186" fmla="*/ 4659 h 10000"/>
                <a:gd name="connsiteX187" fmla="*/ 9816 w 10000"/>
                <a:gd name="connsiteY187" fmla="*/ 4659 h 10000"/>
                <a:gd name="connsiteX188" fmla="*/ 9816 w 10000"/>
                <a:gd name="connsiteY188" fmla="*/ 4659 h 10000"/>
                <a:gd name="connsiteX189" fmla="*/ 9816 w 10000"/>
                <a:gd name="connsiteY189" fmla="*/ 4659 h 10000"/>
                <a:gd name="connsiteX190" fmla="*/ 9816 w 10000"/>
                <a:gd name="connsiteY190" fmla="*/ 4659 h 10000"/>
                <a:gd name="connsiteX191" fmla="*/ 9816 w 10000"/>
                <a:gd name="connsiteY191" fmla="*/ 4646 h 10000"/>
                <a:gd name="connsiteX192" fmla="*/ 9816 w 10000"/>
                <a:gd name="connsiteY192" fmla="*/ 4646 h 10000"/>
                <a:gd name="connsiteX193" fmla="*/ 9816 w 10000"/>
                <a:gd name="connsiteY193" fmla="*/ 4646 h 10000"/>
                <a:gd name="connsiteX194" fmla="*/ 9816 w 10000"/>
                <a:gd name="connsiteY194" fmla="*/ 4646 h 10000"/>
                <a:gd name="connsiteX195" fmla="*/ 9816 w 10000"/>
                <a:gd name="connsiteY195" fmla="*/ 4646 h 10000"/>
                <a:gd name="connsiteX196" fmla="*/ 9816 w 10000"/>
                <a:gd name="connsiteY196" fmla="*/ 4646 h 10000"/>
                <a:gd name="connsiteX197" fmla="*/ 9816 w 10000"/>
                <a:gd name="connsiteY197" fmla="*/ 4646 h 10000"/>
                <a:gd name="connsiteX198" fmla="*/ 9816 w 10000"/>
                <a:gd name="connsiteY198" fmla="*/ 4646 h 10000"/>
                <a:gd name="connsiteX199" fmla="*/ 9816 w 10000"/>
                <a:gd name="connsiteY199" fmla="*/ 4646 h 10000"/>
                <a:gd name="connsiteX200" fmla="*/ 9816 w 10000"/>
                <a:gd name="connsiteY200" fmla="*/ 4646 h 10000"/>
                <a:gd name="connsiteX201" fmla="*/ 9843 w 10000"/>
                <a:gd name="connsiteY201" fmla="*/ 4583 h 10000"/>
                <a:gd name="connsiteX202" fmla="*/ 9886 w 10000"/>
                <a:gd name="connsiteY202" fmla="*/ 4495 h 10000"/>
                <a:gd name="connsiteX203" fmla="*/ 9921 w 10000"/>
                <a:gd name="connsiteY203" fmla="*/ 4369 h 10000"/>
                <a:gd name="connsiteX204" fmla="*/ 9948 w 10000"/>
                <a:gd name="connsiteY204" fmla="*/ 4217 h 10000"/>
                <a:gd name="connsiteX205" fmla="*/ 9983 w 10000"/>
                <a:gd name="connsiteY205" fmla="*/ 4040 h 10000"/>
                <a:gd name="connsiteX206" fmla="*/ 10000 w 10000"/>
                <a:gd name="connsiteY206" fmla="*/ 3851 h 10000"/>
                <a:gd name="connsiteX207" fmla="*/ 10000 w 10000"/>
                <a:gd name="connsiteY207" fmla="*/ 3649 h 10000"/>
                <a:gd name="connsiteX208" fmla="*/ 10000 w 10000"/>
                <a:gd name="connsiteY208" fmla="*/ 3460 h 10000"/>
                <a:gd name="connsiteX209" fmla="*/ 9983 w 10000"/>
                <a:gd name="connsiteY209" fmla="*/ 3258 h 10000"/>
                <a:gd name="connsiteX210" fmla="*/ 9939 w 10000"/>
                <a:gd name="connsiteY210" fmla="*/ 3068 h 10000"/>
                <a:gd name="connsiteX211" fmla="*/ 9886 w 10000"/>
                <a:gd name="connsiteY211" fmla="*/ 2904 h 10000"/>
                <a:gd name="connsiteX212" fmla="*/ 9843 w 10000"/>
                <a:gd name="connsiteY212" fmla="*/ 2816 h 10000"/>
                <a:gd name="connsiteX213" fmla="*/ 9799 w 10000"/>
                <a:gd name="connsiteY213" fmla="*/ 2753 h 10000"/>
                <a:gd name="connsiteX214" fmla="*/ 9755 w 10000"/>
                <a:gd name="connsiteY214" fmla="*/ 2677 h 10000"/>
                <a:gd name="connsiteX215" fmla="*/ 9694 w 10000"/>
                <a:gd name="connsiteY215" fmla="*/ 2614 h 10000"/>
                <a:gd name="connsiteX216" fmla="*/ 9633 w 10000"/>
                <a:gd name="connsiteY216" fmla="*/ 2551 h 10000"/>
                <a:gd name="connsiteX217" fmla="*/ 9571 w 10000"/>
                <a:gd name="connsiteY217" fmla="*/ 2500 h 10000"/>
                <a:gd name="connsiteX218" fmla="*/ 9484 w 10000"/>
                <a:gd name="connsiteY218" fmla="*/ 2475 h 10000"/>
                <a:gd name="connsiteX219" fmla="*/ 9396 w 10000"/>
                <a:gd name="connsiteY219" fmla="*/ 2449 h 10000"/>
                <a:gd name="connsiteX220" fmla="*/ 9300 w 10000"/>
                <a:gd name="connsiteY220" fmla="*/ 2424 h 10000"/>
                <a:gd name="connsiteX221" fmla="*/ 9195 w 10000"/>
                <a:gd name="connsiteY221" fmla="*/ 2424 h 10000"/>
                <a:gd name="connsiteX222" fmla="*/ 9195 w 10000"/>
                <a:gd name="connsiteY222" fmla="*/ 2424 h 10000"/>
                <a:gd name="connsiteX223" fmla="*/ 9195 w 10000"/>
                <a:gd name="connsiteY223" fmla="*/ 2424 h 10000"/>
                <a:gd name="connsiteX224" fmla="*/ 9195 w 10000"/>
                <a:gd name="connsiteY224" fmla="*/ 2424 h 10000"/>
                <a:gd name="connsiteX225" fmla="*/ 9195 w 10000"/>
                <a:gd name="connsiteY225" fmla="*/ 2424 h 10000"/>
                <a:gd name="connsiteX226" fmla="*/ 9195 w 10000"/>
                <a:gd name="connsiteY226" fmla="*/ 2424 h 10000"/>
                <a:gd name="connsiteX227" fmla="*/ 9081 w 10000"/>
                <a:gd name="connsiteY227" fmla="*/ 2424 h 10000"/>
                <a:gd name="connsiteX228" fmla="*/ 8941 w 10000"/>
                <a:gd name="connsiteY228" fmla="*/ 2462 h 10000"/>
                <a:gd name="connsiteX229" fmla="*/ 8801 w 10000"/>
                <a:gd name="connsiteY229" fmla="*/ 2487 h 10000"/>
                <a:gd name="connsiteX230" fmla="*/ 8644 w 10000"/>
                <a:gd name="connsiteY230" fmla="*/ 2551 h 10000"/>
                <a:gd name="connsiteX231" fmla="*/ 8644 w 10000"/>
                <a:gd name="connsiteY231" fmla="*/ 2551 h 10000"/>
                <a:gd name="connsiteX232" fmla="*/ 8635 w 10000"/>
                <a:gd name="connsiteY232" fmla="*/ 2551 h 10000"/>
                <a:gd name="connsiteX233" fmla="*/ 8635 w 10000"/>
                <a:gd name="connsiteY233" fmla="*/ 2551 h 10000"/>
                <a:gd name="connsiteX234" fmla="*/ 8626 w 10000"/>
                <a:gd name="connsiteY234" fmla="*/ 2551 h 10000"/>
                <a:gd name="connsiteX235" fmla="*/ 8626 w 10000"/>
                <a:gd name="connsiteY235" fmla="*/ 2551 h 10000"/>
                <a:gd name="connsiteX236" fmla="*/ 8443 w 10000"/>
                <a:gd name="connsiteY236" fmla="*/ 2614 h 10000"/>
                <a:gd name="connsiteX237" fmla="*/ 8276 w 10000"/>
                <a:gd name="connsiteY237" fmla="*/ 2664 h 10000"/>
                <a:gd name="connsiteX238" fmla="*/ 8110 w 10000"/>
                <a:gd name="connsiteY238" fmla="*/ 2689 h 10000"/>
                <a:gd name="connsiteX239" fmla="*/ 7979 w 10000"/>
                <a:gd name="connsiteY239" fmla="*/ 2689 h 10000"/>
                <a:gd name="connsiteX240" fmla="*/ 7979 w 10000"/>
                <a:gd name="connsiteY240" fmla="*/ 2689 h 10000"/>
                <a:gd name="connsiteX241" fmla="*/ 7979 w 10000"/>
                <a:gd name="connsiteY241" fmla="*/ 2689 h 10000"/>
                <a:gd name="connsiteX242" fmla="*/ 7979 w 10000"/>
                <a:gd name="connsiteY242" fmla="*/ 2689 h 10000"/>
                <a:gd name="connsiteX243" fmla="*/ 7979 w 10000"/>
                <a:gd name="connsiteY243" fmla="*/ 2689 h 10000"/>
                <a:gd name="connsiteX244" fmla="*/ 7979 w 10000"/>
                <a:gd name="connsiteY244" fmla="*/ 2689 h 10000"/>
                <a:gd name="connsiteX245" fmla="*/ 7979 w 10000"/>
                <a:gd name="connsiteY245" fmla="*/ 2689 h 10000"/>
                <a:gd name="connsiteX246" fmla="*/ 7979 w 10000"/>
                <a:gd name="connsiteY246" fmla="*/ 2689 h 10000"/>
                <a:gd name="connsiteX247" fmla="*/ 7848 w 10000"/>
                <a:gd name="connsiteY247" fmla="*/ 2689 h 10000"/>
                <a:gd name="connsiteX248" fmla="*/ 7743 w 10000"/>
                <a:gd name="connsiteY248" fmla="*/ 2677 h 10000"/>
                <a:gd name="connsiteX249" fmla="*/ 7638 w 10000"/>
                <a:gd name="connsiteY249" fmla="*/ 2626 h 10000"/>
                <a:gd name="connsiteX250" fmla="*/ 7542 w 10000"/>
                <a:gd name="connsiteY250" fmla="*/ 2601 h 10000"/>
                <a:gd name="connsiteX251" fmla="*/ 7454 w 10000"/>
                <a:gd name="connsiteY251" fmla="*/ 2538 h 10000"/>
                <a:gd name="connsiteX252" fmla="*/ 7375 w 10000"/>
                <a:gd name="connsiteY252" fmla="*/ 2475 h 10000"/>
                <a:gd name="connsiteX253" fmla="*/ 7297 w 10000"/>
                <a:gd name="connsiteY253" fmla="*/ 2399 h 10000"/>
                <a:gd name="connsiteX254" fmla="*/ 7235 w 10000"/>
                <a:gd name="connsiteY254" fmla="*/ 2323 h 10000"/>
                <a:gd name="connsiteX255" fmla="*/ 7174 w 10000"/>
                <a:gd name="connsiteY255" fmla="*/ 2235 h 10000"/>
                <a:gd name="connsiteX256" fmla="*/ 7113 w 10000"/>
                <a:gd name="connsiteY256" fmla="*/ 2134 h 10000"/>
                <a:gd name="connsiteX257" fmla="*/ 7008 w 10000"/>
                <a:gd name="connsiteY257" fmla="*/ 1944 h 10000"/>
                <a:gd name="connsiteX258" fmla="*/ 6929 w 10000"/>
                <a:gd name="connsiteY258" fmla="*/ 1730 h 10000"/>
                <a:gd name="connsiteX259" fmla="*/ 6850 w 10000"/>
                <a:gd name="connsiteY259" fmla="*/ 1515 h 10000"/>
                <a:gd name="connsiteX260" fmla="*/ 6850 w 10000"/>
                <a:gd name="connsiteY260" fmla="*/ 1515 h 10000"/>
                <a:gd name="connsiteX261" fmla="*/ 6842 w 10000"/>
                <a:gd name="connsiteY261" fmla="*/ 1490 h 10000"/>
                <a:gd name="connsiteX262" fmla="*/ 6842 w 10000"/>
                <a:gd name="connsiteY262" fmla="*/ 1490 h 10000"/>
                <a:gd name="connsiteX263" fmla="*/ 6842 w 10000"/>
                <a:gd name="connsiteY263" fmla="*/ 1477 h 10000"/>
                <a:gd name="connsiteX264" fmla="*/ 6842 w 10000"/>
                <a:gd name="connsiteY264" fmla="*/ 1477 h 10000"/>
                <a:gd name="connsiteX265" fmla="*/ 6842 w 10000"/>
                <a:gd name="connsiteY265" fmla="*/ 1477 h 10000"/>
                <a:gd name="connsiteX266" fmla="*/ 6798 w 10000"/>
                <a:gd name="connsiteY266" fmla="*/ 1338 h 10000"/>
                <a:gd name="connsiteX267" fmla="*/ 6780 w 10000"/>
                <a:gd name="connsiteY267" fmla="*/ 1162 h 10000"/>
                <a:gd name="connsiteX268" fmla="*/ 6754 w 10000"/>
                <a:gd name="connsiteY268" fmla="*/ 947 h 10000"/>
                <a:gd name="connsiteX269" fmla="*/ 6754 w 10000"/>
                <a:gd name="connsiteY269" fmla="*/ 720 h 10000"/>
                <a:gd name="connsiteX270" fmla="*/ 6754 w 10000"/>
                <a:gd name="connsiteY270" fmla="*/ 720 h 10000"/>
                <a:gd name="connsiteX271" fmla="*/ 6763 w 10000"/>
                <a:gd name="connsiteY271" fmla="*/ 366 h 10000"/>
                <a:gd name="connsiteX272" fmla="*/ 6789 w 10000"/>
                <a:gd name="connsiteY272"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56 w 10000"/>
                <a:gd name="connsiteY91" fmla="*/ 7576 h 10000"/>
                <a:gd name="connsiteX92" fmla="*/ 4103 w 10000"/>
                <a:gd name="connsiteY92" fmla="*/ 7803 h 10000"/>
                <a:gd name="connsiteX93" fmla="*/ 4068 w 10000"/>
                <a:gd name="connsiteY93" fmla="*/ 8005 h 10000"/>
                <a:gd name="connsiteX94" fmla="*/ 4051 w 10000"/>
                <a:gd name="connsiteY94" fmla="*/ 8207 h 10000"/>
                <a:gd name="connsiteX95" fmla="*/ 4024 w 10000"/>
                <a:gd name="connsiteY95" fmla="*/ 8422 h 10000"/>
                <a:gd name="connsiteX96" fmla="*/ 4016 w 10000"/>
                <a:gd name="connsiteY96" fmla="*/ 8611 h 10000"/>
                <a:gd name="connsiteX97" fmla="*/ 4016 w 10000"/>
                <a:gd name="connsiteY97" fmla="*/ 8813 h 10000"/>
                <a:gd name="connsiteX98" fmla="*/ 4024 w 10000"/>
                <a:gd name="connsiteY98" fmla="*/ 9003 h 10000"/>
                <a:gd name="connsiteX99" fmla="*/ 4051 w 10000"/>
                <a:gd name="connsiteY99" fmla="*/ 9179 h 10000"/>
                <a:gd name="connsiteX100" fmla="*/ 4086 w 10000"/>
                <a:gd name="connsiteY100" fmla="*/ 9356 h 10000"/>
                <a:gd name="connsiteX101" fmla="*/ 4121 w 10000"/>
                <a:gd name="connsiteY101" fmla="*/ 9508 h 10000"/>
                <a:gd name="connsiteX102" fmla="*/ 4191 w 10000"/>
                <a:gd name="connsiteY102" fmla="*/ 9646 h 10000"/>
                <a:gd name="connsiteX103" fmla="*/ 4269 w 10000"/>
                <a:gd name="connsiteY103" fmla="*/ 9760 h 10000"/>
                <a:gd name="connsiteX104" fmla="*/ 4366 w 10000"/>
                <a:gd name="connsiteY104" fmla="*/ 9861 h 10000"/>
                <a:gd name="connsiteX105" fmla="*/ 4471 w 10000"/>
                <a:gd name="connsiteY105" fmla="*/ 9937 h 10000"/>
                <a:gd name="connsiteX106" fmla="*/ 4611 w 10000"/>
                <a:gd name="connsiteY106" fmla="*/ 9975 h 10000"/>
                <a:gd name="connsiteX107" fmla="*/ 4759 w 10000"/>
                <a:gd name="connsiteY107" fmla="*/ 10000 h 10000"/>
                <a:gd name="connsiteX108" fmla="*/ 4759 w 10000"/>
                <a:gd name="connsiteY108" fmla="*/ 10000 h 10000"/>
                <a:gd name="connsiteX109" fmla="*/ 4759 w 10000"/>
                <a:gd name="connsiteY109" fmla="*/ 10000 h 10000"/>
                <a:gd name="connsiteX110" fmla="*/ 4759 w 10000"/>
                <a:gd name="connsiteY110" fmla="*/ 10000 h 10000"/>
                <a:gd name="connsiteX111" fmla="*/ 4759 w 10000"/>
                <a:gd name="connsiteY111" fmla="*/ 10000 h 10000"/>
                <a:gd name="connsiteX112" fmla="*/ 4821 w 10000"/>
                <a:gd name="connsiteY112" fmla="*/ 10000 h 10000"/>
                <a:gd name="connsiteX113" fmla="*/ 4821 w 10000"/>
                <a:gd name="connsiteY113" fmla="*/ 10000 h 10000"/>
                <a:gd name="connsiteX114" fmla="*/ 5136 w 10000"/>
                <a:gd name="connsiteY114" fmla="*/ 9962 h 10000"/>
                <a:gd name="connsiteX115" fmla="*/ 5468 w 10000"/>
                <a:gd name="connsiteY115" fmla="*/ 9924 h 10000"/>
                <a:gd name="connsiteX116" fmla="*/ 6203 w 10000"/>
                <a:gd name="connsiteY116" fmla="*/ 9798 h 10000"/>
                <a:gd name="connsiteX117" fmla="*/ 6982 w 10000"/>
                <a:gd name="connsiteY117" fmla="*/ 9672 h 10000"/>
                <a:gd name="connsiteX118" fmla="*/ 7358 w 10000"/>
                <a:gd name="connsiteY118" fmla="*/ 9621 h 10000"/>
                <a:gd name="connsiteX119" fmla="*/ 7734 w 10000"/>
                <a:gd name="connsiteY119" fmla="*/ 9583 h 10000"/>
                <a:gd name="connsiteX120" fmla="*/ 7734 w 10000"/>
                <a:gd name="connsiteY120" fmla="*/ 9583 h 10000"/>
                <a:gd name="connsiteX121" fmla="*/ 7725 w 10000"/>
                <a:gd name="connsiteY121" fmla="*/ 9508 h 10000"/>
                <a:gd name="connsiteX122" fmla="*/ 7725 w 10000"/>
                <a:gd name="connsiteY122" fmla="*/ 9508 h 10000"/>
                <a:gd name="connsiteX123" fmla="*/ 7725 w 10000"/>
                <a:gd name="connsiteY123" fmla="*/ 9508 h 10000"/>
                <a:gd name="connsiteX124" fmla="*/ 7725 w 10000"/>
                <a:gd name="connsiteY124" fmla="*/ 9508 h 10000"/>
                <a:gd name="connsiteX125" fmla="*/ 7725 w 10000"/>
                <a:gd name="connsiteY125" fmla="*/ 9508 h 10000"/>
                <a:gd name="connsiteX126" fmla="*/ 7699 w 10000"/>
                <a:gd name="connsiteY126" fmla="*/ 9407 h 10000"/>
                <a:gd name="connsiteX127" fmla="*/ 7699 w 10000"/>
                <a:gd name="connsiteY127" fmla="*/ 9407 h 10000"/>
                <a:gd name="connsiteX128" fmla="*/ 7699 w 10000"/>
                <a:gd name="connsiteY128" fmla="*/ 9381 h 10000"/>
                <a:gd name="connsiteX129" fmla="*/ 7699 w 10000"/>
                <a:gd name="connsiteY129" fmla="*/ 9381 h 10000"/>
                <a:gd name="connsiteX130" fmla="*/ 7577 w 10000"/>
                <a:gd name="connsiteY130" fmla="*/ 8649 h 10000"/>
                <a:gd name="connsiteX131" fmla="*/ 7463 w 10000"/>
                <a:gd name="connsiteY131" fmla="*/ 7967 h 10000"/>
                <a:gd name="connsiteX132" fmla="*/ 7393 w 10000"/>
                <a:gd name="connsiteY132" fmla="*/ 7361 h 10000"/>
                <a:gd name="connsiteX133" fmla="*/ 7332 w 10000"/>
                <a:gd name="connsiteY133" fmla="*/ 6806 h 10000"/>
                <a:gd name="connsiteX134" fmla="*/ 7288 w 10000"/>
                <a:gd name="connsiteY134" fmla="*/ 6313 h 10000"/>
                <a:gd name="connsiteX135" fmla="*/ 7262 w 10000"/>
                <a:gd name="connsiteY135" fmla="*/ 5871 h 10000"/>
                <a:gd name="connsiteX136" fmla="*/ 7253 w 10000"/>
                <a:gd name="connsiteY136" fmla="*/ 5480 h 10000"/>
                <a:gd name="connsiteX137" fmla="*/ 7279 w 10000"/>
                <a:gd name="connsiteY137" fmla="*/ 5139 h 10000"/>
                <a:gd name="connsiteX138" fmla="*/ 7297 w 10000"/>
                <a:gd name="connsiteY138" fmla="*/ 4836 h 10000"/>
                <a:gd name="connsiteX139" fmla="*/ 7340 w 10000"/>
                <a:gd name="connsiteY139" fmla="*/ 4583 h 10000"/>
                <a:gd name="connsiteX140" fmla="*/ 7402 w 10000"/>
                <a:gd name="connsiteY140" fmla="*/ 4394 h 10000"/>
                <a:gd name="connsiteX141" fmla="*/ 7437 w 10000"/>
                <a:gd name="connsiteY141" fmla="*/ 4293 h 10000"/>
                <a:gd name="connsiteX142" fmla="*/ 7463 w 10000"/>
                <a:gd name="connsiteY142" fmla="*/ 4217 h 10000"/>
                <a:gd name="connsiteX143" fmla="*/ 7507 w 10000"/>
                <a:gd name="connsiteY143" fmla="*/ 4154 h 10000"/>
                <a:gd name="connsiteX144" fmla="*/ 7550 w 10000"/>
                <a:gd name="connsiteY144" fmla="*/ 4104 h 10000"/>
                <a:gd name="connsiteX145" fmla="*/ 7594 w 10000"/>
                <a:gd name="connsiteY145" fmla="*/ 4053 h 10000"/>
                <a:gd name="connsiteX146" fmla="*/ 7647 w 10000"/>
                <a:gd name="connsiteY146" fmla="*/ 4003 h 10000"/>
                <a:gd name="connsiteX147" fmla="*/ 7699 w 10000"/>
                <a:gd name="connsiteY147" fmla="*/ 3990 h 10000"/>
                <a:gd name="connsiteX148" fmla="*/ 7752 w 10000"/>
                <a:gd name="connsiteY148" fmla="*/ 3965 h 10000"/>
                <a:gd name="connsiteX149" fmla="*/ 7857 w 10000"/>
                <a:gd name="connsiteY149" fmla="*/ 3939 h 10000"/>
                <a:gd name="connsiteX150" fmla="*/ 7857 w 10000"/>
                <a:gd name="connsiteY150" fmla="*/ 3939 h 10000"/>
                <a:gd name="connsiteX151" fmla="*/ 7857 w 10000"/>
                <a:gd name="connsiteY151" fmla="*/ 3939 h 10000"/>
                <a:gd name="connsiteX152" fmla="*/ 7857 w 10000"/>
                <a:gd name="connsiteY152" fmla="*/ 3939 h 10000"/>
                <a:gd name="connsiteX153" fmla="*/ 7857 w 10000"/>
                <a:gd name="connsiteY153" fmla="*/ 3939 h 10000"/>
                <a:gd name="connsiteX154" fmla="*/ 7857 w 10000"/>
                <a:gd name="connsiteY154" fmla="*/ 3939 h 10000"/>
                <a:gd name="connsiteX155" fmla="*/ 7857 w 10000"/>
                <a:gd name="connsiteY155" fmla="*/ 3939 h 10000"/>
                <a:gd name="connsiteX156" fmla="*/ 7857 w 10000"/>
                <a:gd name="connsiteY156" fmla="*/ 3939 h 10000"/>
                <a:gd name="connsiteX157" fmla="*/ 7927 w 10000"/>
                <a:gd name="connsiteY157" fmla="*/ 3939 h 10000"/>
                <a:gd name="connsiteX158" fmla="*/ 7997 w 10000"/>
                <a:gd name="connsiteY158" fmla="*/ 3965 h 10000"/>
                <a:gd name="connsiteX159" fmla="*/ 8136 w 10000"/>
                <a:gd name="connsiteY159" fmla="*/ 4028 h 10000"/>
                <a:gd name="connsiteX160" fmla="*/ 8294 w 10000"/>
                <a:gd name="connsiteY160" fmla="*/ 4116 h 10000"/>
                <a:gd name="connsiteX161" fmla="*/ 8443 w 10000"/>
                <a:gd name="connsiteY161" fmla="*/ 4242 h 10000"/>
                <a:gd name="connsiteX162" fmla="*/ 8443 w 10000"/>
                <a:gd name="connsiteY162" fmla="*/ 4242 h 10000"/>
                <a:gd name="connsiteX163" fmla="*/ 8451 w 10000"/>
                <a:gd name="connsiteY163" fmla="*/ 4242 h 10000"/>
                <a:gd name="connsiteX164" fmla="*/ 8451 w 10000"/>
                <a:gd name="connsiteY164" fmla="*/ 4242 h 10000"/>
                <a:gd name="connsiteX165" fmla="*/ 8836 w 10000"/>
                <a:gd name="connsiteY165" fmla="*/ 4545 h 10000"/>
                <a:gd name="connsiteX166" fmla="*/ 8976 w 10000"/>
                <a:gd name="connsiteY166" fmla="*/ 4646 h 10000"/>
                <a:gd name="connsiteX167" fmla="*/ 9099 w 10000"/>
                <a:gd name="connsiteY167" fmla="*/ 4722 h 10000"/>
                <a:gd name="connsiteX168" fmla="*/ 9204 w 10000"/>
                <a:gd name="connsiteY168" fmla="*/ 4785 h 10000"/>
                <a:gd name="connsiteX169" fmla="*/ 9300 w 10000"/>
                <a:gd name="connsiteY169" fmla="*/ 4823 h 10000"/>
                <a:gd name="connsiteX170" fmla="*/ 9388 w 10000"/>
                <a:gd name="connsiteY170" fmla="*/ 4848 h 10000"/>
                <a:gd name="connsiteX171" fmla="*/ 9466 w 10000"/>
                <a:gd name="connsiteY171" fmla="*/ 4848 h 10000"/>
                <a:gd name="connsiteX172" fmla="*/ 9466 w 10000"/>
                <a:gd name="connsiteY172" fmla="*/ 4848 h 10000"/>
                <a:gd name="connsiteX173" fmla="*/ 9484 w 10000"/>
                <a:gd name="connsiteY173" fmla="*/ 4848 h 10000"/>
                <a:gd name="connsiteX174" fmla="*/ 9484 w 10000"/>
                <a:gd name="connsiteY174" fmla="*/ 4848 h 10000"/>
                <a:gd name="connsiteX175" fmla="*/ 9484 w 10000"/>
                <a:gd name="connsiteY175" fmla="*/ 4848 h 10000"/>
                <a:gd name="connsiteX176" fmla="*/ 9484 w 10000"/>
                <a:gd name="connsiteY176" fmla="*/ 4848 h 10000"/>
                <a:gd name="connsiteX177" fmla="*/ 9580 w 10000"/>
                <a:gd name="connsiteY177" fmla="*/ 4836 h 10000"/>
                <a:gd name="connsiteX178" fmla="*/ 9668 w 10000"/>
                <a:gd name="connsiteY178" fmla="*/ 4798 h 10000"/>
                <a:gd name="connsiteX179" fmla="*/ 9738 w 10000"/>
                <a:gd name="connsiteY179" fmla="*/ 4747 h 10000"/>
                <a:gd name="connsiteX180" fmla="*/ 9799 w 10000"/>
                <a:gd name="connsiteY180" fmla="*/ 4659 h 10000"/>
                <a:gd name="connsiteX181" fmla="*/ 9799 w 10000"/>
                <a:gd name="connsiteY181" fmla="*/ 4659 h 10000"/>
                <a:gd name="connsiteX182" fmla="*/ 9799 w 10000"/>
                <a:gd name="connsiteY182" fmla="*/ 4659 h 10000"/>
                <a:gd name="connsiteX183" fmla="*/ 9799 w 10000"/>
                <a:gd name="connsiteY183" fmla="*/ 4659 h 10000"/>
                <a:gd name="connsiteX184" fmla="*/ 9799 w 10000"/>
                <a:gd name="connsiteY184" fmla="*/ 4659 h 10000"/>
                <a:gd name="connsiteX185" fmla="*/ 9799 w 10000"/>
                <a:gd name="connsiteY185" fmla="*/ 4659 h 10000"/>
                <a:gd name="connsiteX186" fmla="*/ 9816 w 10000"/>
                <a:gd name="connsiteY186" fmla="*/ 4659 h 10000"/>
                <a:gd name="connsiteX187" fmla="*/ 9816 w 10000"/>
                <a:gd name="connsiteY187" fmla="*/ 4659 h 10000"/>
                <a:gd name="connsiteX188" fmla="*/ 9816 w 10000"/>
                <a:gd name="connsiteY188" fmla="*/ 4659 h 10000"/>
                <a:gd name="connsiteX189" fmla="*/ 9816 w 10000"/>
                <a:gd name="connsiteY189" fmla="*/ 4659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16 w 10000"/>
                <a:gd name="connsiteY194" fmla="*/ 4646 h 10000"/>
                <a:gd name="connsiteX195" fmla="*/ 9816 w 10000"/>
                <a:gd name="connsiteY195" fmla="*/ 4646 h 10000"/>
                <a:gd name="connsiteX196" fmla="*/ 9816 w 10000"/>
                <a:gd name="connsiteY196" fmla="*/ 4646 h 10000"/>
                <a:gd name="connsiteX197" fmla="*/ 9816 w 10000"/>
                <a:gd name="connsiteY197" fmla="*/ 4646 h 10000"/>
                <a:gd name="connsiteX198" fmla="*/ 9816 w 10000"/>
                <a:gd name="connsiteY198" fmla="*/ 4646 h 10000"/>
                <a:gd name="connsiteX199" fmla="*/ 9816 w 10000"/>
                <a:gd name="connsiteY199" fmla="*/ 4646 h 10000"/>
                <a:gd name="connsiteX200" fmla="*/ 9843 w 10000"/>
                <a:gd name="connsiteY200" fmla="*/ 4583 h 10000"/>
                <a:gd name="connsiteX201" fmla="*/ 9886 w 10000"/>
                <a:gd name="connsiteY201" fmla="*/ 4495 h 10000"/>
                <a:gd name="connsiteX202" fmla="*/ 9921 w 10000"/>
                <a:gd name="connsiteY202" fmla="*/ 4369 h 10000"/>
                <a:gd name="connsiteX203" fmla="*/ 9948 w 10000"/>
                <a:gd name="connsiteY203" fmla="*/ 4217 h 10000"/>
                <a:gd name="connsiteX204" fmla="*/ 9983 w 10000"/>
                <a:gd name="connsiteY204" fmla="*/ 4040 h 10000"/>
                <a:gd name="connsiteX205" fmla="*/ 10000 w 10000"/>
                <a:gd name="connsiteY205" fmla="*/ 3851 h 10000"/>
                <a:gd name="connsiteX206" fmla="*/ 10000 w 10000"/>
                <a:gd name="connsiteY206" fmla="*/ 3649 h 10000"/>
                <a:gd name="connsiteX207" fmla="*/ 10000 w 10000"/>
                <a:gd name="connsiteY207" fmla="*/ 3460 h 10000"/>
                <a:gd name="connsiteX208" fmla="*/ 9983 w 10000"/>
                <a:gd name="connsiteY208" fmla="*/ 3258 h 10000"/>
                <a:gd name="connsiteX209" fmla="*/ 9939 w 10000"/>
                <a:gd name="connsiteY209" fmla="*/ 3068 h 10000"/>
                <a:gd name="connsiteX210" fmla="*/ 9886 w 10000"/>
                <a:gd name="connsiteY210" fmla="*/ 2904 h 10000"/>
                <a:gd name="connsiteX211" fmla="*/ 9843 w 10000"/>
                <a:gd name="connsiteY211" fmla="*/ 2816 h 10000"/>
                <a:gd name="connsiteX212" fmla="*/ 9799 w 10000"/>
                <a:gd name="connsiteY212" fmla="*/ 2753 h 10000"/>
                <a:gd name="connsiteX213" fmla="*/ 9755 w 10000"/>
                <a:gd name="connsiteY213" fmla="*/ 2677 h 10000"/>
                <a:gd name="connsiteX214" fmla="*/ 9694 w 10000"/>
                <a:gd name="connsiteY214" fmla="*/ 2614 h 10000"/>
                <a:gd name="connsiteX215" fmla="*/ 9633 w 10000"/>
                <a:gd name="connsiteY215" fmla="*/ 2551 h 10000"/>
                <a:gd name="connsiteX216" fmla="*/ 9571 w 10000"/>
                <a:gd name="connsiteY216" fmla="*/ 2500 h 10000"/>
                <a:gd name="connsiteX217" fmla="*/ 9484 w 10000"/>
                <a:gd name="connsiteY217" fmla="*/ 2475 h 10000"/>
                <a:gd name="connsiteX218" fmla="*/ 9396 w 10000"/>
                <a:gd name="connsiteY218" fmla="*/ 2449 h 10000"/>
                <a:gd name="connsiteX219" fmla="*/ 9300 w 10000"/>
                <a:gd name="connsiteY219" fmla="*/ 2424 h 10000"/>
                <a:gd name="connsiteX220" fmla="*/ 9195 w 10000"/>
                <a:gd name="connsiteY220" fmla="*/ 2424 h 10000"/>
                <a:gd name="connsiteX221" fmla="*/ 9195 w 10000"/>
                <a:gd name="connsiteY221" fmla="*/ 2424 h 10000"/>
                <a:gd name="connsiteX222" fmla="*/ 9195 w 10000"/>
                <a:gd name="connsiteY222" fmla="*/ 2424 h 10000"/>
                <a:gd name="connsiteX223" fmla="*/ 9195 w 10000"/>
                <a:gd name="connsiteY223" fmla="*/ 2424 h 10000"/>
                <a:gd name="connsiteX224" fmla="*/ 9195 w 10000"/>
                <a:gd name="connsiteY224" fmla="*/ 2424 h 10000"/>
                <a:gd name="connsiteX225" fmla="*/ 9195 w 10000"/>
                <a:gd name="connsiteY225" fmla="*/ 2424 h 10000"/>
                <a:gd name="connsiteX226" fmla="*/ 9081 w 10000"/>
                <a:gd name="connsiteY226" fmla="*/ 2424 h 10000"/>
                <a:gd name="connsiteX227" fmla="*/ 8941 w 10000"/>
                <a:gd name="connsiteY227" fmla="*/ 2462 h 10000"/>
                <a:gd name="connsiteX228" fmla="*/ 8801 w 10000"/>
                <a:gd name="connsiteY228" fmla="*/ 2487 h 10000"/>
                <a:gd name="connsiteX229" fmla="*/ 8644 w 10000"/>
                <a:gd name="connsiteY229" fmla="*/ 2551 h 10000"/>
                <a:gd name="connsiteX230" fmla="*/ 8644 w 10000"/>
                <a:gd name="connsiteY230" fmla="*/ 2551 h 10000"/>
                <a:gd name="connsiteX231" fmla="*/ 8635 w 10000"/>
                <a:gd name="connsiteY231" fmla="*/ 2551 h 10000"/>
                <a:gd name="connsiteX232" fmla="*/ 8635 w 10000"/>
                <a:gd name="connsiteY232" fmla="*/ 2551 h 10000"/>
                <a:gd name="connsiteX233" fmla="*/ 8626 w 10000"/>
                <a:gd name="connsiteY233" fmla="*/ 2551 h 10000"/>
                <a:gd name="connsiteX234" fmla="*/ 8626 w 10000"/>
                <a:gd name="connsiteY234" fmla="*/ 2551 h 10000"/>
                <a:gd name="connsiteX235" fmla="*/ 8443 w 10000"/>
                <a:gd name="connsiteY235" fmla="*/ 2614 h 10000"/>
                <a:gd name="connsiteX236" fmla="*/ 8276 w 10000"/>
                <a:gd name="connsiteY236" fmla="*/ 2664 h 10000"/>
                <a:gd name="connsiteX237" fmla="*/ 8110 w 10000"/>
                <a:gd name="connsiteY237" fmla="*/ 2689 h 10000"/>
                <a:gd name="connsiteX238" fmla="*/ 7979 w 10000"/>
                <a:gd name="connsiteY238" fmla="*/ 2689 h 10000"/>
                <a:gd name="connsiteX239" fmla="*/ 7979 w 10000"/>
                <a:gd name="connsiteY239" fmla="*/ 2689 h 10000"/>
                <a:gd name="connsiteX240" fmla="*/ 7979 w 10000"/>
                <a:gd name="connsiteY240" fmla="*/ 2689 h 10000"/>
                <a:gd name="connsiteX241" fmla="*/ 7979 w 10000"/>
                <a:gd name="connsiteY241" fmla="*/ 2689 h 10000"/>
                <a:gd name="connsiteX242" fmla="*/ 7979 w 10000"/>
                <a:gd name="connsiteY242" fmla="*/ 2689 h 10000"/>
                <a:gd name="connsiteX243" fmla="*/ 7979 w 10000"/>
                <a:gd name="connsiteY243" fmla="*/ 2689 h 10000"/>
                <a:gd name="connsiteX244" fmla="*/ 7979 w 10000"/>
                <a:gd name="connsiteY244" fmla="*/ 2689 h 10000"/>
                <a:gd name="connsiteX245" fmla="*/ 7979 w 10000"/>
                <a:gd name="connsiteY245" fmla="*/ 2689 h 10000"/>
                <a:gd name="connsiteX246" fmla="*/ 7848 w 10000"/>
                <a:gd name="connsiteY246" fmla="*/ 2689 h 10000"/>
                <a:gd name="connsiteX247" fmla="*/ 7743 w 10000"/>
                <a:gd name="connsiteY247" fmla="*/ 2677 h 10000"/>
                <a:gd name="connsiteX248" fmla="*/ 7638 w 10000"/>
                <a:gd name="connsiteY248" fmla="*/ 2626 h 10000"/>
                <a:gd name="connsiteX249" fmla="*/ 7542 w 10000"/>
                <a:gd name="connsiteY249" fmla="*/ 2601 h 10000"/>
                <a:gd name="connsiteX250" fmla="*/ 7454 w 10000"/>
                <a:gd name="connsiteY250" fmla="*/ 2538 h 10000"/>
                <a:gd name="connsiteX251" fmla="*/ 7375 w 10000"/>
                <a:gd name="connsiteY251" fmla="*/ 2475 h 10000"/>
                <a:gd name="connsiteX252" fmla="*/ 7297 w 10000"/>
                <a:gd name="connsiteY252" fmla="*/ 2399 h 10000"/>
                <a:gd name="connsiteX253" fmla="*/ 7235 w 10000"/>
                <a:gd name="connsiteY253" fmla="*/ 2323 h 10000"/>
                <a:gd name="connsiteX254" fmla="*/ 7174 w 10000"/>
                <a:gd name="connsiteY254" fmla="*/ 2235 h 10000"/>
                <a:gd name="connsiteX255" fmla="*/ 7113 w 10000"/>
                <a:gd name="connsiteY255" fmla="*/ 2134 h 10000"/>
                <a:gd name="connsiteX256" fmla="*/ 7008 w 10000"/>
                <a:gd name="connsiteY256" fmla="*/ 1944 h 10000"/>
                <a:gd name="connsiteX257" fmla="*/ 6929 w 10000"/>
                <a:gd name="connsiteY257" fmla="*/ 1730 h 10000"/>
                <a:gd name="connsiteX258" fmla="*/ 6850 w 10000"/>
                <a:gd name="connsiteY258" fmla="*/ 1515 h 10000"/>
                <a:gd name="connsiteX259" fmla="*/ 6850 w 10000"/>
                <a:gd name="connsiteY259" fmla="*/ 1515 h 10000"/>
                <a:gd name="connsiteX260" fmla="*/ 6842 w 10000"/>
                <a:gd name="connsiteY260" fmla="*/ 1490 h 10000"/>
                <a:gd name="connsiteX261" fmla="*/ 6842 w 10000"/>
                <a:gd name="connsiteY261" fmla="*/ 1490 h 10000"/>
                <a:gd name="connsiteX262" fmla="*/ 6842 w 10000"/>
                <a:gd name="connsiteY262" fmla="*/ 1477 h 10000"/>
                <a:gd name="connsiteX263" fmla="*/ 6842 w 10000"/>
                <a:gd name="connsiteY263" fmla="*/ 1477 h 10000"/>
                <a:gd name="connsiteX264" fmla="*/ 6842 w 10000"/>
                <a:gd name="connsiteY264" fmla="*/ 1477 h 10000"/>
                <a:gd name="connsiteX265" fmla="*/ 6798 w 10000"/>
                <a:gd name="connsiteY265" fmla="*/ 1338 h 10000"/>
                <a:gd name="connsiteX266" fmla="*/ 6780 w 10000"/>
                <a:gd name="connsiteY266" fmla="*/ 1162 h 10000"/>
                <a:gd name="connsiteX267" fmla="*/ 6754 w 10000"/>
                <a:gd name="connsiteY267" fmla="*/ 947 h 10000"/>
                <a:gd name="connsiteX268" fmla="*/ 6754 w 10000"/>
                <a:gd name="connsiteY268" fmla="*/ 720 h 10000"/>
                <a:gd name="connsiteX269" fmla="*/ 6754 w 10000"/>
                <a:gd name="connsiteY269" fmla="*/ 720 h 10000"/>
                <a:gd name="connsiteX270" fmla="*/ 6763 w 10000"/>
                <a:gd name="connsiteY270" fmla="*/ 366 h 10000"/>
                <a:gd name="connsiteX271" fmla="*/ 6789 w 10000"/>
                <a:gd name="connsiteY271"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103 w 10000"/>
                <a:gd name="connsiteY91" fmla="*/ 7803 h 10000"/>
                <a:gd name="connsiteX92" fmla="*/ 4068 w 10000"/>
                <a:gd name="connsiteY92" fmla="*/ 8005 h 10000"/>
                <a:gd name="connsiteX93" fmla="*/ 4051 w 10000"/>
                <a:gd name="connsiteY93" fmla="*/ 8207 h 10000"/>
                <a:gd name="connsiteX94" fmla="*/ 4024 w 10000"/>
                <a:gd name="connsiteY94" fmla="*/ 8422 h 10000"/>
                <a:gd name="connsiteX95" fmla="*/ 4016 w 10000"/>
                <a:gd name="connsiteY95" fmla="*/ 8611 h 10000"/>
                <a:gd name="connsiteX96" fmla="*/ 4016 w 10000"/>
                <a:gd name="connsiteY96" fmla="*/ 8813 h 10000"/>
                <a:gd name="connsiteX97" fmla="*/ 4024 w 10000"/>
                <a:gd name="connsiteY97" fmla="*/ 9003 h 10000"/>
                <a:gd name="connsiteX98" fmla="*/ 4051 w 10000"/>
                <a:gd name="connsiteY98" fmla="*/ 9179 h 10000"/>
                <a:gd name="connsiteX99" fmla="*/ 4086 w 10000"/>
                <a:gd name="connsiteY99" fmla="*/ 9356 h 10000"/>
                <a:gd name="connsiteX100" fmla="*/ 4121 w 10000"/>
                <a:gd name="connsiteY100" fmla="*/ 9508 h 10000"/>
                <a:gd name="connsiteX101" fmla="*/ 4191 w 10000"/>
                <a:gd name="connsiteY101" fmla="*/ 9646 h 10000"/>
                <a:gd name="connsiteX102" fmla="*/ 4269 w 10000"/>
                <a:gd name="connsiteY102" fmla="*/ 9760 h 10000"/>
                <a:gd name="connsiteX103" fmla="*/ 4366 w 10000"/>
                <a:gd name="connsiteY103" fmla="*/ 9861 h 10000"/>
                <a:gd name="connsiteX104" fmla="*/ 4471 w 10000"/>
                <a:gd name="connsiteY104" fmla="*/ 9937 h 10000"/>
                <a:gd name="connsiteX105" fmla="*/ 4611 w 10000"/>
                <a:gd name="connsiteY105" fmla="*/ 9975 h 10000"/>
                <a:gd name="connsiteX106" fmla="*/ 4759 w 10000"/>
                <a:gd name="connsiteY106" fmla="*/ 10000 h 10000"/>
                <a:gd name="connsiteX107" fmla="*/ 4759 w 10000"/>
                <a:gd name="connsiteY107" fmla="*/ 10000 h 10000"/>
                <a:gd name="connsiteX108" fmla="*/ 4759 w 10000"/>
                <a:gd name="connsiteY108" fmla="*/ 10000 h 10000"/>
                <a:gd name="connsiteX109" fmla="*/ 4759 w 10000"/>
                <a:gd name="connsiteY109" fmla="*/ 10000 h 10000"/>
                <a:gd name="connsiteX110" fmla="*/ 4759 w 10000"/>
                <a:gd name="connsiteY110" fmla="*/ 10000 h 10000"/>
                <a:gd name="connsiteX111" fmla="*/ 4821 w 10000"/>
                <a:gd name="connsiteY111" fmla="*/ 10000 h 10000"/>
                <a:gd name="connsiteX112" fmla="*/ 4821 w 10000"/>
                <a:gd name="connsiteY112" fmla="*/ 10000 h 10000"/>
                <a:gd name="connsiteX113" fmla="*/ 5136 w 10000"/>
                <a:gd name="connsiteY113" fmla="*/ 9962 h 10000"/>
                <a:gd name="connsiteX114" fmla="*/ 5468 w 10000"/>
                <a:gd name="connsiteY114" fmla="*/ 9924 h 10000"/>
                <a:gd name="connsiteX115" fmla="*/ 6203 w 10000"/>
                <a:gd name="connsiteY115" fmla="*/ 9798 h 10000"/>
                <a:gd name="connsiteX116" fmla="*/ 6982 w 10000"/>
                <a:gd name="connsiteY116" fmla="*/ 9672 h 10000"/>
                <a:gd name="connsiteX117" fmla="*/ 7358 w 10000"/>
                <a:gd name="connsiteY117" fmla="*/ 9621 h 10000"/>
                <a:gd name="connsiteX118" fmla="*/ 7734 w 10000"/>
                <a:gd name="connsiteY118" fmla="*/ 9583 h 10000"/>
                <a:gd name="connsiteX119" fmla="*/ 7734 w 10000"/>
                <a:gd name="connsiteY119" fmla="*/ 9583 h 10000"/>
                <a:gd name="connsiteX120" fmla="*/ 7725 w 10000"/>
                <a:gd name="connsiteY120" fmla="*/ 9508 h 10000"/>
                <a:gd name="connsiteX121" fmla="*/ 7725 w 10000"/>
                <a:gd name="connsiteY121" fmla="*/ 9508 h 10000"/>
                <a:gd name="connsiteX122" fmla="*/ 7725 w 10000"/>
                <a:gd name="connsiteY122" fmla="*/ 9508 h 10000"/>
                <a:gd name="connsiteX123" fmla="*/ 7725 w 10000"/>
                <a:gd name="connsiteY123" fmla="*/ 9508 h 10000"/>
                <a:gd name="connsiteX124" fmla="*/ 7725 w 10000"/>
                <a:gd name="connsiteY124" fmla="*/ 9508 h 10000"/>
                <a:gd name="connsiteX125" fmla="*/ 7699 w 10000"/>
                <a:gd name="connsiteY125" fmla="*/ 9407 h 10000"/>
                <a:gd name="connsiteX126" fmla="*/ 7699 w 10000"/>
                <a:gd name="connsiteY126" fmla="*/ 9407 h 10000"/>
                <a:gd name="connsiteX127" fmla="*/ 7699 w 10000"/>
                <a:gd name="connsiteY127" fmla="*/ 9381 h 10000"/>
                <a:gd name="connsiteX128" fmla="*/ 7699 w 10000"/>
                <a:gd name="connsiteY128" fmla="*/ 9381 h 10000"/>
                <a:gd name="connsiteX129" fmla="*/ 7577 w 10000"/>
                <a:gd name="connsiteY129" fmla="*/ 8649 h 10000"/>
                <a:gd name="connsiteX130" fmla="*/ 7463 w 10000"/>
                <a:gd name="connsiteY130" fmla="*/ 7967 h 10000"/>
                <a:gd name="connsiteX131" fmla="*/ 7393 w 10000"/>
                <a:gd name="connsiteY131" fmla="*/ 7361 h 10000"/>
                <a:gd name="connsiteX132" fmla="*/ 7332 w 10000"/>
                <a:gd name="connsiteY132" fmla="*/ 6806 h 10000"/>
                <a:gd name="connsiteX133" fmla="*/ 7288 w 10000"/>
                <a:gd name="connsiteY133" fmla="*/ 6313 h 10000"/>
                <a:gd name="connsiteX134" fmla="*/ 7262 w 10000"/>
                <a:gd name="connsiteY134" fmla="*/ 5871 h 10000"/>
                <a:gd name="connsiteX135" fmla="*/ 7253 w 10000"/>
                <a:gd name="connsiteY135" fmla="*/ 5480 h 10000"/>
                <a:gd name="connsiteX136" fmla="*/ 7279 w 10000"/>
                <a:gd name="connsiteY136" fmla="*/ 5139 h 10000"/>
                <a:gd name="connsiteX137" fmla="*/ 7297 w 10000"/>
                <a:gd name="connsiteY137" fmla="*/ 4836 h 10000"/>
                <a:gd name="connsiteX138" fmla="*/ 7340 w 10000"/>
                <a:gd name="connsiteY138" fmla="*/ 4583 h 10000"/>
                <a:gd name="connsiteX139" fmla="*/ 7402 w 10000"/>
                <a:gd name="connsiteY139" fmla="*/ 4394 h 10000"/>
                <a:gd name="connsiteX140" fmla="*/ 7437 w 10000"/>
                <a:gd name="connsiteY140" fmla="*/ 4293 h 10000"/>
                <a:gd name="connsiteX141" fmla="*/ 7463 w 10000"/>
                <a:gd name="connsiteY141" fmla="*/ 4217 h 10000"/>
                <a:gd name="connsiteX142" fmla="*/ 7507 w 10000"/>
                <a:gd name="connsiteY142" fmla="*/ 4154 h 10000"/>
                <a:gd name="connsiteX143" fmla="*/ 7550 w 10000"/>
                <a:gd name="connsiteY143" fmla="*/ 4104 h 10000"/>
                <a:gd name="connsiteX144" fmla="*/ 7594 w 10000"/>
                <a:gd name="connsiteY144" fmla="*/ 4053 h 10000"/>
                <a:gd name="connsiteX145" fmla="*/ 7647 w 10000"/>
                <a:gd name="connsiteY145" fmla="*/ 4003 h 10000"/>
                <a:gd name="connsiteX146" fmla="*/ 7699 w 10000"/>
                <a:gd name="connsiteY146" fmla="*/ 3990 h 10000"/>
                <a:gd name="connsiteX147" fmla="*/ 7752 w 10000"/>
                <a:gd name="connsiteY147" fmla="*/ 3965 h 10000"/>
                <a:gd name="connsiteX148" fmla="*/ 7857 w 10000"/>
                <a:gd name="connsiteY148" fmla="*/ 3939 h 10000"/>
                <a:gd name="connsiteX149" fmla="*/ 7857 w 10000"/>
                <a:gd name="connsiteY149" fmla="*/ 3939 h 10000"/>
                <a:gd name="connsiteX150" fmla="*/ 7857 w 10000"/>
                <a:gd name="connsiteY150" fmla="*/ 3939 h 10000"/>
                <a:gd name="connsiteX151" fmla="*/ 7857 w 10000"/>
                <a:gd name="connsiteY151" fmla="*/ 3939 h 10000"/>
                <a:gd name="connsiteX152" fmla="*/ 7857 w 10000"/>
                <a:gd name="connsiteY152" fmla="*/ 3939 h 10000"/>
                <a:gd name="connsiteX153" fmla="*/ 7857 w 10000"/>
                <a:gd name="connsiteY153" fmla="*/ 3939 h 10000"/>
                <a:gd name="connsiteX154" fmla="*/ 7857 w 10000"/>
                <a:gd name="connsiteY154" fmla="*/ 3939 h 10000"/>
                <a:gd name="connsiteX155" fmla="*/ 7857 w 10000"/>
                <a:gd name="connsiteY155" fmla="*/ 3939 h 10000"/>
                <a:gd name="connsiteX156" fmla="*/ 7927 w 10000"/>
                <a:gd name="connsiteY156" fmla="*/ 3939 h 10000"/>
                <a:gd name="connsiteX157" fmla="*/ 7997 w 10000"/>
                <a:gd name="connsiteY157" fmla="*/ 3965 h 10000"/>
                <a:gd name="connsiteX158" fmla="*/ 8136 w 10000"/>
                <a:gd name="connsiteY158" fmla="*/ 4028 h 10000"/>
                <a:gd name="connsiteX159" fmla="*/ 8294 w 10000"/>
                <a:gd name="connsiteY159" fmla="*/ 4116 h 10000"/>
                <a:gd name="connsiteX160" fmla="*/ 8443 w 10000"/>
                <a:gd name="connsiteY160" fmla="*/ 4242 h 10000"/>
                <a:gd name="connsiteX161" fmla="*/ 8443 w 10000"/>
                <a:gd name="connsiteY161" fmla="*/ 4242 h 10000"/>
                <a:gd name="connsiteX162" fmla="*/ 8451 w 10000"/>
                <a:gd name="connsiteY162" fmla="*/ 4242 h 10000"/>
                <a:gd name="connsiteX163" fmla="*/ 8451 w 10000"/>
                <a:gd name="connsiteY163" fmla="*/ 4242 h 10000"/>
                <a:gd name="connsiteX164" fmla="*/ 8836 w 10000"/>
                <a:gd name="connsiteY164" fmla="*/ 4545 h 10000"/>
                <a:gd name="connsiteX165" fmla="*/ 8976 w 10000"/>
                <a:gd name="connsiteY165" fmla="*/ 4646 h 10000"/>
                <a:gd name="connsiteX166" fmla="*/ 9099 w 10000"/>
                <a:gd name="connsiteY166" fmla="*/ 4722 h 10000"/>
                <a:gd name="connsiteX167" fmla="*/ 9204 w 10000"/>
                <a:gd name="connsiteY167" fmla="*/ 4785 h 10000"/>
                <a:gd name="connsiteX168" fmla="*/ 9300 w 10000"/>
                <a:gd name="connsiteY168" fmla="*/ 4823 h 10000"/>
                <a:gd name="connsiteX169" fmla="*/ 9388 w 10000"/>
                <a:gd name="connsiteY169" fmla="*/ 4848 h 10000"/>
                <a:gd name="connsiteX170" fmla="*/ 9466 w 10000"/>
                <a:gd name="connsiteY170" fmla="*/ 4848 h 10000"/>
                <a:gd name="connsiteX171" fmla="*/ 9466 w 10000"/>
                <a:gd name="connsiteY171" fmla="*/ 4848 h 10000"/>
                <a:gd name="connsiteX172" fmla="*/ 9484 w 10000"/>
                <a:gd name="connsiteY172" fmla="*/ 4848 h 10000"/>
                <a:gd name="connsiteX173" fmla="*/ 9484 w 10000"/>
                <a:gd name="connsiteY173" fmla="*/ 4848 h 10000"/>
                <a:gd name="connsiteX174" fmla="*/ 9484 w 10000"/>
                <a:gd name="connsiteY174" fmla="*/ 4848 h 10000"/>
                <a:gd name="connsiteX175" fmla="*/ 9484 w 10000"/>
                <a:gd name="connsiteY175" fmla="*/ 4848 h 10000"/>
                <a:gd name="connsiteX176" fmla="*/ 9580 w 10000"/>
                <a:gd name="connsiteY176" fmla="*/ 4836 h 10000"/>
                <a:gd name="connsiteX177" fmla="*/ 9668 w 10000"/>
                <a:gd name="connsiteY177" fmla="*/ 4798 h 10000"/>
                <a:gd name="connsiteX178" fmla="*/ 9738 w 10000"/>
                <a:gd name="connsiteY178" fmla="*/ 4747 h 10000"/>
                <a:gd name="connsiteX179" fmla="*/ 9799 w 10000"/>
                <a:gd name="connsiteY179" fmla="*/ 4659 h 10000"/>
                <a:gd name="connsiteX180" fmla="*/ 9799 w 10000"/>
                <a:gd name="connsiteY180" fmla="*/ 4659 h 10000"/>
                <a:gd name="connsiteX181" fmla="*/ 9799 w 10000"/>
                <a:gd name="connsiteY181" fmla="*/ 4659 h 10000"/>
                <a:gd name="connsiteX182" fmla="*/ 9799 w 10000"/>
                <a:gd name="connsiteY182" fmla="*/ 4659 h 10000"/>
                <a:gd name="connsiteX183" fmla="*/ 9799 w 10000"/>
                <a:gd name="connsiteY183" fmla="*/ 4659 h 10000"/>
                <a:gd name="connsiteX184" fmla="*/ 9799 w 10000"/>
                <a:gd name="connsiteY184" fmla="*/ 4659 h 10000"/>
                <a:gd name="connsiteX185" fmla="*/ 9816 w 10000"/>
                <a:gd name="connsiteY185" fmla="*/ 4659 h 10000"/>
                <a:gd name="connsiteX186" fmla="*/ 9816 w 10000"/>
                <a:gd name="connsiteY186" fmla="*/ 4659 h 10000"/>
                <a:gd name="connsiteX187" fmla="*/ 9816 w 10000"/>
                <a:gd name="connsiteY187" fmla="*/ 4659 h 10000"/>
                <a:gd name="connsiteX188" fmla="*/ 9816 w 10000"/>
                <a:gd name="connsiteY188" fmla="*/ 4659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16 w 10000"/>
                <a:gd name="connsiteY194" fmla="*/ 4646 h 10000"/>
                <a:gd name="connsiteX195" fmla="*/ 9816 w 10000"/>
                <a:gd name="connsiteY195" fmla="*/ 4646 h 10000"/>
                <a:gd name="connsiteX196" fmla="*/ 9816 w 10000"/>
                <a:gd name="connsiteY196" fmla="*/ 4646 h 10000"/>
                <a:gd name="connsiteX197" fmla="*/ 9816 w 10000"/>
                <a:gd name="connsiteY197" fmla="*/ 4646 h 10000"/>
                <a:gd name="connsiteX198" fmla="*/ 9816 w 10000"/>
                <a:gd name="connsiteY198" fmla="*/ 4646 h 10000"/>
                <a:gd name="connsiteX199" fmla="*/ 9843 w 10000"/>
                <a:gd name="connsiteY199" fmla="*/ 4583 h 10000"/>
                <a:gd name="connsiteX200" fmla="*/ 9886 w 10000"/>
                <a:gd name="connsiteY200" fmla="*/ 4495 h 10000"/>
                <a:gd name="connsiteX201" fmla="*/ 9921 w 10000"/>
                <a:gd name="connsiteY201" fmla="*/ 4369 h 10000"/>
                <a:gd name="connsiteX202" fmla="*/ 9948 w 10000"/>
                <a:gd name="connsiteY202" fmla="*/ 4217 h 10000"/>
                <a:gd name="connsiteX203" fmla="*/ 9983 w 10000"/>
                <a:gd name="connsiteY203" fmla="*/ 4040 h 10000"/>
                <a:gd name="connsiteX204" fmla="*/ 10000 w 10000"/>
                <a:gd name="connsiteY204" fmla="*/ 3851 h 10000"/>
                <a:gd name="connsiteX205" fmla="*/ 10000 w 10000"/>
                <a:gd name="connsiteY205" fmla="*/ 3649 h 10000"/>
                <a:gd name="connsiteX206" fmla="*/ 10000 w 10000"/>
                <a:gd name="connsiteY206" fmla="*/ 3460 h 10000"/>
                <a:gd name="connsiteX207" fmla="*/ 9983 w 10000"/>
                <a:gd name="connsiteY207" fmla="*/ 3258 h 10000"/>
                <a:gd name="connsiteX208" fmla="*/ 9939 w 10000"/>
                <a:gd name="connsiteY208" fmla="*/ 3068 h 10000"/>
                <a:gd name="connsiteX209" fmla="*/ 9886 w 10000"/>
                <a:gd name="connsiteY209" fmla="*/ 2904 h 10000"/>
                <a:gd name="connsiteX210" fmla="*/ 9843 w 10000"/>
                <a:gd name="connsiteY210" fmla="*/ 2816 h 10000"/>
                <a:gd name="connsiteX211" fmla="*/ 9799 w 10000"/>
                <a:gd name="connsiteY211" fmla="*/ 2753 h 10000"/>
                <a:gd name="connsiteX212" fmla="*/ 9755 w 10000"/>
                <a:gd name="connsiteY212" fmla="*/ 2677 h 10000"/>
                <a:gd name="connsiteX213" fmla="*/ 9694 w 10000"/>
                <a:gd name="connsiteY213" fmla="*/ 2614 h 10000"/>
                <a:gd name="connsiteX214" fmla="*/ 9633 w 10000"/>
                <a:gd name="connsiteY214" fmla="*/ 2551 h 10000"/>
                <a:gd name="connsiteX215" fmla="*/ 9571 w 10000"/>
                <a:gd name="connsiteY215" fmla="*/ 2500 h 10000"/>
                <a:gd name="connsiteX216" fmla="*/ 9484 w 10000"/>
                <a:gd name="connsiteY216" fmla="*/ 2475 h 10000"/>
                <a:gd name="connsiteX217" fmla="*/ 9396 w 10000"/>
                <a:gd name="connsiteY217" fmla="*/ 2449 h 10000"/>
                <a:gd name="connsiteX218" fmla="*/ 9300 w 10000"/>
                <a:gd name="connsiteY218" fmla="*/ 2424 h 10000"/>
                <a:gd name="connsiteX219" fmla="*/ 9195 w 10000"/>
                <a:gd name="connsiteY219" fmla="*/ 2424 h 10000"/>
                <a:gd name="connsiteX220" fmla="*/ 9195 w 10000"/>
                <a:gd name="connsiteY220" fmla="*/ 2424 h 10000"/>
                <a:gd name="connsiteX221" fmla="*/ 9195 w 10000"/>
                <a:gd name="connsiteY221" fmla="*/ 2424 h 10000"/>
                <a:gd name="connsiteX222" fmla="*/ 9195 w 10000"/>
                <a:gd name="connsiteY222" fmla="*/ 2424 h 10000"/>
                <a:gd name="connsiteX223" fmla="*/ 9195 w 10000"/>
                <a:gd name="connsiteY223" fmla="*/ 2424 h 10000"/>
                <a:gd name="connsiteX224" fmla="*/ 9195 w 10000"/>
                <a:gd name="connsiteY224" fmla="*/ 2424 h 10000"/>
                <a:gd name="connsiteX225" fmla="*/ 9081 w 10000"/>
                <a:gd name="connsiteY225" fmla="*/ 2424 h 10000"/>
                <a:gd name="connsiteX226" fmla="*/ 8941 w 10000"/>
                <a:gd name="connsiteY226" fmla="*/ 2462 h 10000"/>
                <a:gd name="connsiteX227" fmla="*/ 8801 w 10000"/>
                <a:gd name="connsiteY227" fmla="*/ 2487 h 10000"/>
                <a:gd name="connsiteX228" fmla="*/ 8644 w 10000"/>
                <a:gd name="connsiteY228" fmla="*/ 2551 h 10000"/>
                <a:gd name="connsiteX229" fmla="*/ 8644 w 10000"/>
                <a:gd name="connsiteY229" fmla="*/ 2551 h 10000"/>
                <a:gd name="connsiteX230" fmla="*/ 8635 w 10000"/>
                <a:gd name="connsiteY230" fmla="*/ 2551 h 10000"/>
                <a:gd name="connsiteX231" fmla="*/ 8635 w 10000"/>
                <a:gd name="connsiteY231" fmla="*/ 2551 h 10000"/>
                <a:gd name="connsiteX232" fmla="*/ 8626 w 10000"/>
                <a:gd name="connsiteY232" fmla="*/ 2551 h 10000"/>
                <a:gd name="connsiteX233" fmla="*/ 8626 w 10000"/>
                <a:gd name="connsiteY233" fmla="*/ 2551 h 10000"/>
                <a:gd name="connsiteX234" fmla="*/ 8443 w 10000"/>
                <a:gd name="connsiteY234" fmla="*/ 2614 h 10000"/>
                <a:gd name="connsiteX235" fmla="*/ 8276 w 10000"/>
                <a:gd name="connsiteY235" fmla="*/ 2664 h 10000"/>
                <a:gd name="connsiteX236" fmla="*/ 8110 w 10000"/>
                <a:gd name="connsiteY236" fmla="*/ 2689 h 10000"/>
                <a:gd name="connsiteX237" fmla="*/ 7979 w 10000"/>
                <a:gd name="connsiteY237" fmla="*/ 2689 h 10000"/>
                <a:gd name="connsiteX238" fmla="*/ 7979 w 10000"/>
                <a:gd name="connsiteY238" fmla="*/ 2689 h 10000"/>
                <a:gd name="connsiteX239" fmla="*/ 7979 w 10000"/>
                <a:gd name="connsiteY239" fmla="*/ 2689 h 10000"/>
                <a:gd name="connsiteX240" fmla="*/ 7979 w 10000"/>
                <a:gd name="connsiteY240" fmla="*/ 2689 h 10000"/>
                <a:gd name="connsiteX241" fmla="*/ 7979 w 10000"/>
                <a:gd name="connsiteY241" fmla="*/ 2689 h 10000"/>
                <a:gd name="connsiteX242" fmla="*/ 7979 w 10000"/>
                <a:gd name="connsiteY242" fmla="*/ 2689 h 10000"/>
                <a:gd name="connsiteX243" fmla="*/ 7979 w 10000"/>
                <a:gd name="connsiteY243" fmla="*/ 2689 h 10000"/>
                <a:gd name="connsiteX244" fmla="*/ 7979 w 10000"/>
                <a:gd name="connsiteY244" fmla="*/ 2689 h 10000"/>
                <a:gd name="connsiteX245" fmla="*/ 7848 w 10000"/>
                <a:gd name="connsiteY245" fmla="*/ 2689 h 10000"/>
                <a:gd name="connsiteX246" fmla="*/ 7743 w 10000"/>
                <a:gd name="connsiteY246" fmla="*/ 2677 h 10000"/>
                <a:gd name="connsiteX247" fmla="*/ 7638 w 10000"/>
                <a:gd name="connsiteY247" fmla="*/ 2626 h 10000"/>
                <a:gd name="connsiteX248" fmla="*/ 7542 w 10000"/>
                <a:gd name="connsiteY248" fmla="*/ 2601 h 10000"/>
                <a:gd name="connsiteX249" fmla="*/ 7454 w 10000"/>
                <a:gd name="connsiteY249" fmla="*/ 2538 h 10000"/>
                <a:gd name="connsiteX250" fmla="*/ 7375 w 10000"/>
                <a:gd name="connsiteY250" fmla="*/ 2475 h 10000"/>
                <a:gd name="connsiteX251" fmla="*/ 7297 w 10000"/>
                <a:gd name="connsiteY251" fmla="*/ 2399 h 10000"/>
                <a:gd name="connsiteX252" fmla="*/ 7235 w 10000"/>
                <a:gd name="connsiteY252" fmla="*/ 2323 h 10000"/>
                <a:gd name="connsiteX253" fmla="*/ 7174 w 10000"/>
                <a:gd name="connsiteY253" fmla="*/ 2235 h 10000"/>
                <a:gd name="connsiteX254" fmla="*/ 7113 w 10000"/>
                <a:gd name="connsiteY254" fmla="*/ 2134 h 10000"/>
                <a:gd name="connsiteX255" fmla="*/ 7008 w 10000"/>
                <a:gd name="connsiteY255" fmla="*/ 1944 h 10000"/>
                <a:gd name="connsiteX256" fmla="*/ 6929 w 10000"/>
                <a:gd name="connsiteY256" fmla="*/ 1730 h 10000"/>
                <a:gd name="connsiteX257" fmla="*/ 6850 w 10000"/>
                <a:gd name="connsiteY257" fmla="*/ 1515 h 10000"/>
                <a:gd name="connsiteX258" fmla="*/ 6850 w 10000"/>
                <a:gd name="connsiteY258" fmla="*/ 1515 h 10000"/>
                <a:gd name="connsiteX259" fmla="*/ 6842 w 10000"/>
                <a:gd name="connsiteY259" fmla="*/ 1490 h 10000"/>
                <a:gd name="connsiteX260" fmla="*/ 6842 w 10000"/>
                <a:gd name="connsiteY260" fmla="*/ 1490 h 10000"/>
                <a:gd name="connsiteX261" fmla="*/ 6842 w 10000"/>
                <a:gd name="connsiteY261" fmla="*/ 1477 h 10000"/>
                <a:gd name="connsiteX262" fmla="*/ 6842 w 10000"/>
                <a:gd name="connsiteY262" fmla="*/ 1477 h 10000"/>
                <a:gd name="connsiteX263" fmla="*/ 6842 w 10000"/>
                <a:gd name="connsiteY263" fmla="*/ 1477 h 10000"/>
                <a:gd name="connsiteX264" fmla="*/ 6798 w 10000"/>
                <a:gd name="connsiteY264" fmla="*/ 1338 h 10000"/>
                <a:gd name="connsiteX265" fmla="*/ 6780 w 10000"/>
                <a:gd name="connsiteY265" fmla="*/ 1162 h 10000"/>
                <a:gd name="connsiteX266" fmla="*/ 6754 w 10000"/>
                <a:gd name="connsiteY266" fmla="*/ 947 h 10000"/>
                <a:gd name="connsiteX267" fmla="*/ 6754 w 10000"/>
                <a:gd name="connsiteY267" fmla="*/ 720 h 10000"/>
                <a:gd name="connsiteX268" fmla="*/ 6754 w 10000"/>
                <a:gd name="connsiteY268" fmla="*/ 720 h 10000"/>
                <a:gd name="connsiteX269" fmla="*/ 6763 w 10000"/>
                <a:gd name="connsiteY269" fmla="*/ 366 h 10000"/>
                <a:gd name="connsiteX270" fmla="*/ 6789 w 10000"/>
                <a:gd name="connsiteY270"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156 w 10000"/>
                <a:gd name="connsiteY90" fmla="*/ 7576 h 10000"/>
                <a:gd name="connsiteX91" fmla="*/ 4068 w 10000"/>
                <a:gd name="connsiteY91" fmla="*/ 8005 h 10000"/>
                <a:gd name="connsiteX92" fmla="*/ 4051 w 10000"/>
                <a:gd name="connsiteY92" fmla="*/ 8207 h 10000"/>
                <a:gd name="connsiteX93" fmla="*/ 4024 w 10000"/>
                <a:gd name="connsiteY93" fmla="*/ 8422 h 10000"/>
                <a:gd name="connsiteX94" fmla="*/ 4016 w 10000"/>
                <a:gd name="connsiteY94" fmla="*/ 8611 h 10000"/>
                <a:gd name="connsiteX95" fmla="*/ 4016 w 10000"/>
                <a:gd name="connsiteY95" fmla="*/ 8813 h 10000"/>
                <a:gd name="connsiteX96" fmla="*/ 4024 w 10000"/>
                <a:gd name="connsiteY96" fmla="*/ 9003 h 10000"/>
                <a:gd name="connsiteX97" fmla="*/ 4051 w 10000"/>
                <a:gd name="connsiteY97" fmla="*/ 9179 h 10000"/>
                <a:gd name="connsiteX98" fmla="*/ 4086 w 10000"/>
                <a:gd name="connsiteY98" fmla="*/ 9356 h 10000"/>
                <a:gd name="connsiteX99" fmla="*/ 4121 w 10000"/>
                <a:gd name="connsiteY99" fmla="*/ 9508 h 10000"/>
                <a:gd name="connsiteX100" fmla="*/ 4191 w 10000"/>
                <a:gd name="connsiteY100" fmla="*/ 9646 h 10000"/>
                <a:gd name="connsiteX101" fmla="*/ 4269 w 10000"/>
                <a:gd name="connsiteY101" fmla="*/ 9760 h 10000"/>
                <a:gd name="connsiteX102" fmla="*/ 4366 w 10000"/>
                <a:gd name="connsiteY102" fmla="*/ 9861 h 10000"/>
                <a:gd name="connsiteX103" fmla="*/ 4471 w 10000"/>
                <a:gd name="connsiteY103" fmla="*/ 9937 h 10000"/>
                <a:gd name="connsiteX104" fmla="*/ 4611 w 10000"/>
                <a:gd name="connsiteY104" fmla="*/ 9975 h 10000"/>
                <a:gd name="connsiteX105" fmla="*/ 4759 w 10000"/>
                <a:gd name="connsiteY105" fmla="*/ 10000 h 10000"/>
                <a:gd name="connsiteX106" fmla="*/ 4759 w 10000"/>
                <a:gd name="connsiteY106" fmla="*/ 10000 h 10000"/>
                <a:gd name="connsiteX107" fmla="*/ 4759 w 10000"/>
                <a:gd name="connsiteY107" fmla="*/ 10000 h 10000"/>
                <a:gd name="connsiteX108" fmla="*/ 4759 w 10000"/>
                <a:gd name="connsiteY108" fmla="*/ 10000 h 10000"/>
                <a:gd name="connsiteX109" fmla="*/ 4759 w 10000"/>
                <a:gd name="connsiteY109" fmla="*/ 10000 h 10000"/>
                <a:gd name="connsiteX110" fmla="*/ 4821 w 10000"/>
                <a:gd name="connsiteY110" fmla="*/ 10000 h 10000"/>
                <a:gd name="connsiteX111" fmla="*/ 4821 w 10000"/>
                <a:gd name="connsiteY111" fmla="*/ 10000 h 10000"/>
                <a:gd name="connsiteX112" fmla="*/ 5136 w 10000"/>
                <a:gd name="connsiteY112" fmla="*/ 9962 h 10000"/>
                <a:gd name="connsiteX113" fmla="*/ 5468 w 10000"/>
                <a:gd name="connsiteY113" fmla="*/ 9924 h 10000"/>
                <a:gd name="connsiteX114" fmla="*/ 6203 w 10000"/>
                <a:gd name="connsiteY114" fmla="*/ 9798 h 10000"/>
                <a:gd name="connsiteX115" fmla="*/ 6982 w 10000"/>
                <a:gd name="connsiteY115" fmla="*/ 9672 h 10000"/>
                <a:gd name="connsiteX116" fmla="*/ 7358 w 10000"/>
                <a:gd name="connsiteY116" fmla="*/ 9621 h 10000"/>
                <a:gd name="connsiteX117" fmla="*/ 7734 w 10000"/>
                <a:gd name="connsiteY117" fmla="*/ 9583 h 10000"/>
                <a:gd name="connsiteX118" fmla="*/ 7734 w 10000"/>
                <a:gd name="connsiteY118" fmla="*/ 9583 h 10000"/>
                <a:gd name="connsiteX119" fmla="*/ 7725 w 10000"/>
                <a:gd name="connsiteY119" fmla="*/ 9508 h 10000"/>
                <a:gd name="connsiteX120" fmla="*/ 7725 w 10000"/>
                <a:gd name="connsiteY120" fmla="*/ 9508 h 10000"/>
                <a:gd name="connsiteX121" fmla="*/ 7725 w 10000"/>
                <a:gd name="connsiteY121" fmla="*/ 9508 h 10000"/>
                <a:gd name="connsiteX122" fmla="*/ 7725 w 10000"/>
                <a:gd name="connsiteY122" fmla="*/ 9508 h 10000"/>
                <a:gd name="connsiteX123" fmla="*/ 7725 w 10000"/>
                <a:gd name="connsiteY123" fmla="*/ 9508 h 10000"/>
                <a:gd name="connsiteX124" fmla="*/ 7699 w 10000"/>
                <a:gd name="connsiteY124" fmla="*/ 9407 h 10000"/>
                <a:gd name="connsiteX125" fmla="*/ 7699 w 10000"/>
                <a:gd name="connsiteY125" fmla="*/ 9407 h 10000"/>
                <a:gd name="connsiteX126" fmla="*/ 7699 w 10000"/>
                <a:gd name="connsiteY126" fmla="*/ 9381 h 10000"/>
                <a:gd name="connsiteX127" fmla="*/ 7699 w 10000"/>
                <a:gd name="connsiteY127" fmla="*/ 9381 h 10000"/>
                <a:gd name="connsiteX128" fmla="*/ 7577 w 10000"/>
                <a:gd name="connsiteY128" fmla="*/ 8649 h 10000"/>
                <a:gd name="connsiteX129" fmla="*/ 7463 w 10000"/>
                <a:gd name="connsiteY129" fmla="*/ 7967 h 10000"/>
                <a:gd name="connsiteX130" fmla="*/ 7393 w 10000"/>
                <a:gd name="connsiteY130" fmla="*/ 7361 h 10000"/>
                <a:gd name="connsiteX131" fmla="*/ 7332 w 10000"/>
                <a:gd name="connsiteY131" fmla="*/ 6806 h 10000"/>
                <a:gd name="connsiteX132" fmla="*/ 7288 w 10000"/>
                <a:gd name="connsiteY132" fmla="*/ 6313 h 10000"/>
                <a:gd name="connsiteX133" fmla="*/ 7262 w 10000"/>
                <a:gd name="connsiteY133" fmla="*/ 5871 h 10000"/>
                <a:gd name="connsiteX134" fmla="*/ 7253 w 10000"/>
                <a:gd name="connsiteY134" fmla="*/ 5480 h 10000"/>
                <a:gd name="connsiteX135" fmla="*/ 7279 w 10000"/>
                <a:gd name="connsiteY135" fmla="*/ 5139 h 10000"/>
                <a:gd name="connsiteX136" fmla="*/ 7297 w 10000"/>
                <a:gd name="connsiteY136" fmla="*/ 4836 h 10000"/>
                <a:gd name="connsiteX137" fmla="*/ 7340 w 10000"/>
                <a:gd name="connsiteY137" fmla="*/ 4583 h 10000"/>
                <a:gd name="connsiteX138" fmla="*/ 7402 w 10000"/>
                <a:gd name="connsiteY138" fmla="*/ 4394 h 10000"/>
                <a:gd name="connsiteX139" fmla="*/ 7437 w 10000"/>
                <a:gd name="connsiteY139" fmla="*/ 4293 h 10000"/>
                <a:gd name="connsiteX140" fmla="*/ 7463 w 10000"/>
                <a:gd name="connsiteY140" fmla="*/ 4217 h 10000"/>
                <a:gd name="connsiteX141" fmla="*/ 7507 w 10000"/>
                <a:gd name="connsiteY141" fmla="*/ 4154 h 10000"/>
                <a:gd name="connsiteX142" fmla="*/ 7550 w 10000"/>
                <a:gd name="connsiteY142" fmla="*/ 4104 h 10000"/>
                <a:gd name="connsiteX143" fmla="*/ 7594 w 10000"/>
                <a:gd name="connsiteY143" fmla="*/ 4053 h 10000"/>
                <a:gd name="connsiteX144" fmla="*/ 7647 w 10000"/>
                <a:gd name="connsiteY144" fmla="*/ 4003 h 10000"/>
                <a:gd name="connsiteX145" fmla="*/ 7699 w 10000"/>
                <a:gd name="connsiteY145" fmla="*/ 3990 h 10000"/>
                <a:gd name="connsiteX146" fmla="*/ 7752 w 10000"/>
                <a:gd name="connsiteY146" fmla="*/ 3965 h 10000"/>
                <a:gd name="connsiteX147" fmla="*/ 7857 w 10000"/>
                <a:gd name="connsiteY147" fmla="*/ 3939 h 10000"/>
                <a:gd name="connsiteX148" fmla="*/ 7857 w 10000"/>
                <a:gd name="connsiteY148" fmla="*/ 3939 h 10000"/>
                <a:gd name="connsiteX149" fmla="*/ 7857 w 10000"/>
                <a:gd name="connsiteY149" fmla="*/ 3939 h 10000"/>
                <a:gd name="connsiteX150" fmla="*/ 7857 w 10000"/>
                <a:gd name="connsiteY150" fmla="*/ 3939 h 10000"/>
                <a:gd name="connsiteX151" fmla="*/ 7857 w 10000"/>
                <a:gd name="connsiteY151" fmla="*/ 3939 h 10000"/>
                <a:gd name="connsiteX152" fmla="*/ 7857 w 10000"/>
                <a:gd name="connsiteY152" fmla="*/ 3939 h 10000"/>
                <a:gd name="connsiteX153" fmla="*/ 7857 w 10000"/>
                <a:gd name="connsiteY153" fmla="*/ 3939 h 10000"/>
                <a:gd name="connsiteX154" fmla="*/ 7857 w 10000"/>
                <a:gd name="connsiteY154" fmla="*/ 3939 h 10000"/>
                <a:gd name="connsiteX155" fmla="*/ 7927 w 10000"/>
                <a:gd name="connsiteY155" fmla="*/ 3939 h 10000"/>
                <a:gd name="connsiteX156" fmla="*/ 7997 w 10000"/>
                <a:gd name="connsiteY156" fmla="*/ 3965 h 10000"/>
                <a:gd name="connsiteX157" fmla="*/ 8136 w 10000"/>
                <a:gd name="connsiteY157" fmla="*/ 4028 h 10000"/>
                <a:gd name="connsiteX158" fmla="*/ 8294 w 10000"/>
                <a:gd name="connsiteY158" fmla="*/ 4116 h 10000"/>
                <a:gd name="connsiteX159" fmla="*/ 8443 w 10000"/>
                <a:gd name="connsiteY159" fmla="*/ 4242 h 10000"/>
                <a:gd name="connsiteX160" fmla="*/ 8443 w 10000"/>
                <a:gd name="connsiteY160" fmla="*/ 4242 h 10000"/>
                <a:gd name="connsiteX161" fmla="*/ 8451 w 10000"/>
                <a:gd name="connsiteY161" fmla="*/ 4242 h 10000"/>
                <a:gd name="connsiteX162" fmla="*/ 8451 w 10000"/>
                <a:gd name="connsiteY162" fmla="*/ 4242 h 10000"/>
                <a:gd name="connsiteX163" fmla="*/ 8836 w 10000"/>
                <a:gd name="connsiteY163" fmla="*/ 4545 h 10000"/>
                <a:gd name="connsiteX164" fmla="*/ 8976 w 10000"/>
                <a:gd name="connsiteY164" fmla="*/ 4646 h 10000"/>
                <a:gd name="connsiteX165" fmla="*/ 9099 w 10000"/>
                <a:gd name="connsiteY165" fmla="*/ 4722 h 10000"/>
                <a:gd name="connsiteX166" fmla="*/ 9204 w 10000"/>
                <a:gd name="connsiteY166" fmla="*/ 4785 h 10000"/>
                <a:gd name="connsiteX167" fmla="*/ 9300 w 10000"/>
                <a:gd name="connsiteY167" fmla="*/ 4823 h 10000"/>
                <a:gd name="connsiteX168" fmla="*/ 9388 w 10000"/>
                <a:gd name="connsiteY168" fmla="*/ 4848 h 10000"/>
                <a:gd name="connsiteX169" fmla="*/ 9466 w 10000"/>
                <a:gd name="connsiteY169" fmla="*/ 4848 h 10000"/>
                <a:gd name="connsiteX170" fmla="*/ 9466 w 10000"/>
                <a:gd name="connsiteY170" fmla="*/ 4848 h 10000"/>
                <a:gd name="connsiteX171" fmla="*/ 9484 w 10000"/>
                <a:gd name="connsiteY171" fmla="*/ 4848 h 10000"/>
                <a:gd name="connsiteX172" fmla="*/ 9484 w 10000"/>
                <a:gd name="connsiteY172" fmla="*/ 4848 h 10000"/>
                <a:gd name="connsiteX173" fmla="*/ 9484 w 10000"/>
                <a:gd name="connsiteY173" fmla="*/ 4848 h 10000"/>
                <a:gd name="connsiteX174" fmla="*/ 9484 w 10000"/>
                <a:gd name="connsiteY174" fmla="*/ 4848 h 10000"/>
                <a:gd name="connsiteX175" fmla="*/ 9580 w 10000"/>
                <a:gd name="connsiteY175" fmla="*/ 4836 h 10000"/>
                <a:gd name="connsiteX176" fmla="*/ 9668 w 10000"/>
                <a:gd name="connsiteY176" fmla="*/ 4798 h 10000"/>
                <a:gd name="connsiteX177" fmla="*/ 9738 w 10000"/>
                <a:gd name="connsiteY177" fmla="*/ 4747 h 10000"/>
                <a:gd name="connsiteX178" fmla="*/ 9799 w 10000"/>
                <a:gd name="connsiteY178" fmla="*/ 4659 h 10000"/>
                <a:gd name="connsiteX179" fmla="*/ 9799 w 10000"/>
                <a:gd name="connsiteY179" fmla="*/ 4659 h 10000"/>
                <a:gd name="connsiteX180" fmla="*/ 9799 w 10000"/>
                <a:gd name="connsiteY180" fmla="*/ 4659 h 10000"/>
                <a:gd name="connsiteX181" fmla="*/ 9799 w 10000"/>
                <a:gd name="connsiteY181" fmla="*/ 4659 h 10000"/>
                <a:gd name="connsiteX182" fmla="*/ 9799 w 10000"/>
                <a:gd name="connsiteY182" fmla="*/ 4659 h 10000"/>
                <a:gd name="connsiteX183" fmla="*/ 9799 w 10000"/>
                <a:gd name="connsiteY183" fmla="*/ 4659 h 10000"/>
                <a:gd name="connsiteX184" fmla="*/ 9816 w 10000"/>
                <a:gd name="connsiteY184" fmla="*/ 4659 h 10000"/>
                <a:gd name="connsiteX185" fmla="*/ 9816 w 10000"/>
                <a:gd name="connsiteY185" fmla="*/ 4659 h 10000"/>
                <a:gd name="connsiteX186" fmla="*/ 9816 w 10000"/>
                <a:gd name="connsiteY186" fmla="*/ 4659 h 10000"/>
                <a:gd name="connsiteX187" fmla="*/ 9816 w 10000"/>
                <a:gd name="connsiteY187" fmla="*/ 4659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16 w 10000"/>
                <a:gd name="connsiteY194" fmla="*/ 4646 h 10000"/>
                <a:gd name="connsiteX195" fmla="*/ 9816 w 10000"/>
                <a:gd name="connsiteY195" fmla="*/ 4646 h 10000"/>
                <a:gd name="connsiteX196" fmla="*/ 9816 w 10000"/>
                <a:gd name="connsiteY196" fmla="*/ 4646 h 10000"/>
                <a:gd name="connsiteX197" fmla="*/ 9816 w 10000"/>
                <a:gd name="connsiteY197" fmla="*/ 4646 h 10000"/>
                <a:gd name="connsiteX198" fmla="*/ 9843 w 10000"/>
                <a:gd name="connsiteY198" fmla="*/ 4583 h 10000"/>
                <a:gd name="connsiteX199" fmla="*/ 9886 w 10000"/>
                <a:gd name="connsiteY199" fmla="*/ 4495 h 10000"/>
                <a:gd name="connsiteX200" fmla="*/ 9921 w 10000"/>
                <a:gd name="connsiteY200" fmla="*/ 4369 h 10000"/>
                <a:gd name="connsiteX201" fmla="*/ 9948 w 10000"/>
                <a:gd name="connsiteY201" fmla="*/ 4217 h 10000"/>
                <a:gd name="connsiteX202" fmla="*/ 9983 w 10000"/>
                <a:gd name="connsiteY202" fmla="*/ 4040 h 10000"/>
                <a:gd name="connsiteX203" fmla="*/ 10000 w 10000"/>
                <a:gd name="connsiteY203" fmla="*/ 3851 h 10000"/>
                <a:gd name="connsiteX204" fmla="*/ 10000 w 10000"/>
                <a:gd name="connsiteY204" fmla="*/ 3649 h 10000"/>
                <a:gd name="connsiteX205" fmla="*/ 10000 w 10000"/>
                <a:gd name="connsiteY205" fmla="*/ 3460 h 10000"/>
                <a:gd name="connsiteX206" fmla="*/ 9983 w 10000"/>
                <a:gd name="connsiteY206" fmla="*/ 3258 h 10000"/>
                <a:gd name="connsiteX207" fmla="*/ 9939 w 10000"/>
                <a:gd name="connsiteY207" fmla="*/ 3068 h 10000"/>
                <a:gd name="connsiteX208" fmla="*/ 9886 w 10000"/>
                <a:gd name="connsiteY208" fmla="*/ 2904 h 10000"/>
                <a:gd name="connsiteX209" fmla="*/ 9843 w 10000"/>
                <a:gd name="connsiteY209" fmla="*/ 2816 h 10000"/>
                <a:gd name="connsiteX210" fmla="*/ 9799 w 10000"/>
                <a:gd name="connsiteY210" fmla="*/ 2753 h 10000"/>
                <a:gd name="connsiteX211" fmla="*/ 9755 w 10000"/>
                <a:gd name="connsiteY211" fmla="*/ 2677 h 10000"/>
                <a:gd name="connsiteX212" fmla="*/ 9694 w 10000"/>
                <a:gd name="connsiteY212" fmla="*/ 2614 h 10000"/>
                <a:gd name="connsiteX213" fmla="*/ 9633 w 10000"/>
                <a:gd name="connsiteY213" fmla="*/ 2551 h 10000"/>
                <a:gd name="connsiteX214" fmla="*/ 9571 w 10000"/>
                <a:gd name="connsiteY214" fmla="*/ 2500 h 10000"/>
                <a:gd name="connsiteX215" fmla="*/ 9484 w 10000"/>
                <a:gd name="connsiteY215" fmla="*/ 2475 h 10000"/>
                <a:gd name="connsiteX216" fmla="*/ 9396 w 10000"/>
                <a:gd name="connsiteY216" fmla="*/ 2449 h 10000"/>
                <a:gd name="connsiteX217" fmla="*/ 9300 w 10000"/>
                <a:gd name="connsiteY217" fmla="*/ 2424 h 10000"/>
                <a:gd name="connsiteX218" fmla="*/ 9195 w 10000"/>
                <a:gd name="connsiteY218" fmla="*/ 2424 h 10000"/>
                <a:gd name="connsiteX219" fmla="*/ 9195 w 10000"/>
                <a:gd name="connsiteY219" fmla="*/ 2424 h 10000"/>
                <a:gd name="connsiteX220" fmla="*/ 9195 w 10000"/>
                <a:gd name="connsiteY220" fmla="*/ 2424 h 10000"/>
                <a:gd name="connsiteX221" fmla="*/ 9195 w 10000"/>
                <a:gd name="connsiteY221" fmla="*/ 2424 h 10000"/>
                <a:gd name="connsiteX222" fmla="*/ 9195 w 10000"/>
                <a:gd name="connsiteY222" fmla="*/ 2424 h 10000"/>
                <a:gd name="connsiteX223" fmla="*/ 9195 w 10000"/>
                <a:gd name="connsiteY223" fmla="*/ 2424 h 10000"/>
                <a:gd name="connsiteX224" fmla="*/ 9081 w 10000"/>
                <a:gd name="connsiteY224" fmla="*/ 2424 h 10000"/>
                <a:gd name="connsiteX225" fmla="*/ 8941 w 10000"/>
                <a:gd name="connsiteY225" fmla="*/ 2462 h 10000"/>
                <a:gd name="connsiteX226" fmla="*/ 8801 w 10000"/>
                <a:gd name="connsiteY226" fmla="*/ 2487 h 10000"/>
                <a:gd name="connsiteX227" fmla="*/ 8644 w 10000"/>
                <a:gd name="connsiteY227" fmla="*/ 2551 h 10000"/>
                <a:gd name="connsiteX228" fmla="*/ 8644 w 10000"/>
                <a:gd name="connsiteY228" fmla="*/ 2551 h 10000"/>
                <a:gd name="connsiteX229" fmla="*/ 8635 w 10000"/>
                <a:gd name="connsiteY229" fmla="*/ 2551 h 10000"/>
                <a:gd name="connsiteX230" fmla="*/ 8635 w 10000"/>
                <a:gd name="connsiteY230" fmla="*/ 2551 h 10000"/>
                <a:gd name="connsiteX231" fmla="*/ 8626 w 10000"/>
                <a:gd name="connsiteY231" fmla="*/ 2551 h 10000"/>
                <a:gd name="connsiteX232" fmla="*/ 8626 w 10000"/>
                <a:gd name="connsiteY232" fmla="*/ 2551 h 10000"/>
                <a:gd name="connsiteX233" fmla="*/ 8443 w 10000"/>
                <a:gd name="connsiteY233" fmla="*/ 2614 h 10000"/>
                <a:gd name="connsiteX234" fmla="*/ 8276 w 10000"/>
                <a:gd name="connsiteY234" fmla="*/ 2664 h 10000"/>
                <a:gd name="connsiteX235" fmla="*/ 8110 w 10000"/>
                <a:gd name="connsiteY235" fmla="*/ 2689 h 10000"/>
                <a:gd name="connsiteX236" fmla="*/ 7979 w 10000"/>
                <a:gd name="connsiteY236" fmla="*/ 2689 h 10000"/>
                <a:gd name="connsiteX237" fmla="*/ 7979 w 10000"/>
                <a:gd name="connsiteY237" fmla="*/ 2689 h 10000"/>
                <a:gd name="connsiteX238" fmla="*/ 7979 w 10000"/>
                <a:gd name="connsiteY238" fmla="*/ 2689 h 10000"/>
                <a:gd name="connsiteX239" fmla="*/ 7979 w 10000"/>
                <a:gd name="connsiteY239" fmla="*/ 2689 h 10000"/>
                <a:gd name="connsiteX240" fmla="*/ 7979 w 10000"/>
                <a:gd name="connsiteY240" fmla="*/ 2689 h 10000"/>
                <a:gd name="connsiteX241" fmla="*/ 7979 w 10000"/>
                <a:gd name="connsiteY241" fmla="*/ 2689 h 10000"/>
                <a:gd name="connsiteX242" fmla="*/ 7979 w 10000"/>
                <a:gd name="connsiteY242" fmla="*/ 2689 h 10000"/>
                <a:gd name="connsiteX243" fmla="*/ 7979 w 10000"/>
                <a:gd name="connsiteY243" fmla="*/ 2689 h 10000"/>
                <a:gd name="connsiteX244" fmla="*/ 7848 w 10000"/>
                <a:gd name="connsiteY244" fmla="*/ 2689 h 10000"/>
                <a:gd name="connsiteX245" fmla="*/ 7743 w 10000"/>
                <a:gd name="connsiteY245" fmla="*/ 2677 h 10000"/>
                <a:gd name="connsiteX246" fmla="*/ 7638 w 10000"/>
                <a:gd name="connsiteY246" fmla="*/ 2626 h 10000"/>
                <a:gd name="connsiteX247" fmla="*/ 7542 w 10000"/>
                <a:gd name="connsiteY247" fmla="*/ 2601 h 10000"/>
                <a:gd name="connsiteX248" fmla="*/ 7454 w 10000"/>
                <a:gd name="connsiteY248" fmla="*/ 2538 h 10000"/>
                <a:gd name="connsiteX249" fmla="*/ 7375 w 10000"/>
                <a:gd name="connsiteY249" fmla="*/ 2475 h 10000"/>
                <a:gd name="connsiteX250" fmla="*/ 7297 w 10000"/>
                <a:gd name="connsiteY250" fmla="*/ 2399 h 10000"/>
                <a:gd name="connsiteX251" fmla="*/ 7235 w 10000"/>
                <a:gd name="connsiteY251" fmla="*/ 2323 h 10000"/>
                <a:gd name="connsiteX252" fmla="*/ 7174 w 10000"/>
                <a:gd name="connsiteY252" fmla="*/ 2235 h 10000"/>
                <a:gd name="connsiteX253" fmla="*/ 7113 w 10000"/>
                <a:gd name="connsiteY253" fmla="*/ 2134 h 10000"/>
                <a:gd name="connsiteX254" fmla="*/ 7008 w 10000"/>
                <a:gd name="connsiteY254" fmla="*/ 1944 h 10000"/>
                <a:gd name="connsiteX255" fmla="*/ 6929 w 10000"/>
                <a:gd name="connsiteY255" fmla="*/ 1730 h 10000"/>
                <a:gd name="connsiteX256" fmla="*/ 6850 w 10000"/>
                <a:gd name="connsiteY256" fmla="*/ 1515 h 10000"/>
                <a:gd name="connsiteX257" fmla="*/ 6850 w 10000"/>
                <a:gd name="connsiteY257" fmla="*/ 1515 h 10000"/>
                <a:gd name="connsiteX258" fmla="*/ 6842 w 10000"/>
                <a:gd name="connsiteY258" fmla="*/ 1490 h 10000"/>
                <a:gd name="connsiteX259" fmla="*/ 6842 w 10000"/>
                <a:gd name="connsiteY259" fmla="*/ 1490 h 10000"/>
                <a:gd name="connsiteX260" fmla="*/ 6842 w 10000"/>
                <a:gd name="connsiteY260" fmla="*/ 1477 h 10000"/>
                <a:gd name="connsiteX261" fmla="*/ 6842 w 10000"/>
                <a:gd name="connsiteY261" fmla="*/ 1477 h 10000"/>
                <a:gd name="connsiteX262" fmla="*/ 6842 w 10000"/>
                <a:gd name="connsiteY262" fmla="*/ 1477 h 10000"/>
                <a:gd name="connsiteX263" fmla="*/ 6798 w 10000"/>
                <a:gd name="connsiteY263" fmla="*/ 1338 h 10000"/>
                <a:gd name="connsiteX264" fmla="*/ 6780 w 10000"/>
                <a:gd name="connsiteY264" fmla="*/ 1162 h 10000"/>
                <a:gd name="connsiteX265" fmla="*/ 6754 w 10000"/>
                <a:gd name="connsiteY265" fmla="*/ 947 h 10000"/>
                <a:gd name="connsiteX266" fmla="*/ 6754 w 10000"/>
                <a:gd name="connsiteY266" fmla="*/ 720 h 10000"/>
                <a:gd name="connsiteX267" fmla="*/ 6754 w 10000"/>
                <a:gd name="connsiteY267" fmla="*/ 720 h 10000"/>
                <a:gd name="connsiteX268" fmla="*/ 6763 w 10000"/>
                <a:gd name="connsiteY268" fmla="*/ 366 h 10000"/>
                <a:gd name="connsiteX269" fmla="*/ 6789 w 10000"/>
                <a:gd name="connsiteY269"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156 w 10000"/>
                <a:gd name="connsiteY89" fmla="*/ 7576 h 10000"/>
                <a:gd name="connsiteX90" fmla="*/ 4068 w 10000"/>
                <a:gd name="connsiteY90" fmla="*/ 8005 h 10000"/>
                <a:gd name="connsiteX91" fmla="*/ 4051 w 10000"/>
                <a:gd name="connsiteY91" fmla="*/ 8207 h 10000"/>
                <a:gd name="connsiteX92" fmla="*/ 4024 w 10000"/>
                <a:gd name="connsiteY92" fmla="*/ 8422 h 10000"/>
                <a:gd name="connsiteX93" fmla="*/ 4016 w 10000"/>
                <a:gd name="connsiteY93" fmla="*/ 8611 h 10000"/>
                <a:gd name="connsiteX94" fmla="*/ 4016 w 10000"/>
                <a:gd name="connsiteY94" fmla="*/ 8813 h 10000"/>
                <a:gd name="connsiteX95" fmla="*/ 4024 w 10000"/>
                <a:gd name="connsiteY95" fmla="*/ 9003 h 10000"/>
                <a:gd name="connsiteX96" fmla="*/ 4051 w 10000"/>
                <a:gd name="connsiteY96" fmla="*/ 9179 h 10000"/>
                <a:gd name="connsiteX97" fmla="*/ 4086 w 10000"/>
                <a:gd name="connsiteY97" fmla="*/ 9356 h 10000"/>
                <a:gd name="connsiteX98" fmla="*/ 4121 w 10000"/>
                <a:gd name="connsiteY98" fmla="*/ 9508 h 10000"/>
                <a:gd name="connsiteX99" fmla="*/ 4191 w 10000"/>
                <a:gd name="connsiteY99" fmla="*/ 9646 h 10000"/>
                <a:gd name="connsiteX100" fmla="*/ 4269 w 10000"/>
                <a:gd name="connsiteY100" fmla="*/ 9760 h 10000"/>
                <a:gd name="connsiteX101" fmla="*/ 4366 w 10000"/>
                <a:gd name="connsiteY101" fmla="*/ 9861 h 10000"/>
                <a:gd name="connsiteX102" fmla="*/ 4471 w 10000"/>
                <a:gd name="connsiteY102" fmla="*/ 9937 h 10000"/>
                <a:gd name="connsiteX103" fmla="*/ 4611 w 10000"/>
                <a:gd name="connsiteY103" fmla="*/ 9975 h 10000"/>
                <a:gd name="connsiteX104" fmla="*/ 4759 w 10000"/>
                <a:gd name="connsiteY104" fmla="*/ 10000 h 10000"/>
                <a:gd name="connsiteX105" fmla="*/ 4759 w 10000"/>
                <a:gd name="connsiteY105" fmla="*/ 10000 h 10000"/>
                <a:gd name="connsiteX106" fmla="*/ 4759 w 10000"/>
                <a:gd name="connsiteY106" fmla="*/ 10000 h 10000"/>
                <a:gd name="connsiteX107" fmla="*/ 4759 w 10000"/>
                <a:gd name="connsiteY107" fmla="*/ 10000 h 10000"/>
                <a:gd name="connsiteX108" fmla="*/ 4759 w 10000"/>
                <a:gd name="connsiteY108" fmla="*/ 10000 h 10000"/>
                <a:gd name="connsiteX109" fmla="*/ 4821 w 10000"/>
                <a:gd name="connsiteY109" fmla="*/ 10000 h 10000"/>
                <a:gd name="connsiteX110" fmla="*/ 4821 w 10000"/>
                <a:gd name="connsiteY110" fmla="*/ 10000 h 10000"/>
                <a:gd name="connsiteX111" fmla="*/ 5136 w 10000"/>
                <a:gd name="connsiteY111" fmla="*/ 9962 h 10000"/>
                <a:gd name="connsiteX112" fmla="*/ 5468 w 10000"/>
                <a:gd name="connsiteY112" fmla="*/ 9924 h 10000"/>
                <a:gd name="connsiteX113" fmla="*/ 6203 w 10000"/>
                <a:gd name="connsiteY113" fmla="*/ 9798 h 10000"/>
                <a:gd name="connsiteX114" fmla="*/ 6982 w 10000"/>
                <a:gd name="connsiteY114" fmla="*/ 9672 h 10000"/>
                <a:gd name="connsiteX115" fmla="*/ 7358 w 10000"/>
                <a:gd name="connsiteY115" fmla="*/ 9621 h 10000"/>
                <a:gd name="connsiteX116" fmla="*/ 7734 w 10000"/>
                <a:gd name="connsiteY116" fmla="*/ 9583 h 10000"/>
                <a:gd name="connsiteX117" fmla="*/ 7734 w 10000"/>
                <a:gd name="connsiteY117" fmla="*/ 9583 h 10000"/>
                <a:gd name="connsiteX118" fmla="*/ 7725 w 10000"/>
                <a:gd name="connsiteY118" fmla="*/ 9508 h 10000"/>
                <a:gd name="connsiteX119" fmla="*/ 7725 w 10000"/>
                <a:gd name="connsiteY119" fmla="*/ 9508 h 10000"/>
                <a:gd name="connsiteX120" fmla="*/ 7725 w 10000"/>
                <a:gd name="connsiteY120" fmla="*/ 9508 h 10000"/>
                <a:gd name="connsiteX121" fmla="*/ 7725 w 10000"/>
                <a:gd name="connsiteY121" fmla="*/ 9508 h 10000"/>
                <a:gd name="connsiteX122" fmla="*/ 7725 w 10000"/>
                <a:gd name="connsiteY122" fmla="*/ 9508 h 10000"/>
                <a:gd name="connsiteX123" fmla="*/ 7699 w 10000"/>
                <a:gd name="connsiteY123" fmla="*/ 9407 h 10000"/>
                <a:gd name="connsiteX124" fmla="*/ 7699 w 10000"/>
                <a:gd name="connsiteY124" fmla="*/ 9407 h 10000"/>
                <a:gd name="connsiteX125" fmla="*/ 7699 w 10000"/>
                <a:gd name="connsiteY125" fmla="*/ 9381 h 10000"/>
                <a:gd name="connsiteX126" fmla="*/ 7699 w 10000"/>
                <a:gd name="connsiteY126" fmla="*/ 9381 h 10000"/>
                <a:gd name="connsiteX127" fmla="*/ 7577 w 10000"/>
                <a:gd name="connsiteY127" fmla="*/ 8649 h 10000"/>
                <a:gd name="connsiteX128" fmla="*/ 7463 w 10000"/>
                <a:gd name="connsiteY128" fmla="*/ 7967 h 10000"/>
                <a:gd name="connsiteX129" fmla="*/ 7393 w 10000"/>
                <a:gd name="connsiteY129" fmla="*/ 7361 h 10000"/>
                <a:gd name="connsiteX130" fmla="*/ 7332 w 10000"/>
                <a:gd name="connsiteY130" fmla="*/ 6806 h 10000"/>
                <a:gd name="connsiteX131" fmla="*/ 7288 w 10000"/>
                <a:gd name="connsiteY131" fmla="*/ 6313 h 10000"/>
                <a:gd name="connsiteX132" fmla="*/ 7262 w 10000"/>
                <a:gd name="connsiteY132" fmla="*/ 5871 h 10000"/>
                <a:gd name="connsiteX133" fmla="*/ 7253 w 10000"/>
                <a:gd name="connsiteY133" fmla="*/ 5480 h 10000"/>
                <a:gd name="connsiteX134" fmla="*/ 7279 w 10000"/>
                <a:gd name="connsiteY134" fmla="*/ 5139 h 10000"/>
                <a:gd name="connsiteX135" fmla="*/ 7297 w 10000"/>
                <a:gd name="connsiteY135" fmla="*/ 4836 h 10000"/>
                <a:gd name="connsiteX136" fmla="*/ 7340 w 10000"/>
                <a:gd name="connsiteY136" fmla="*/ 4583 h 10000"/>
                <a:gd name="connsiteX137" fmla="*/ 7402 w 10000"/>
                <a:gd name="connsiteY137" fmla="*/ 4394 h 10000"/>
                <a:gd name="connsiteX138" fmla="*/ 7437 w 10000"/>
                <a:gd name="connsiteY138" fmla="*/ 4293 h 10000"/>
                <a:gd name="connsiteX139" fmla="*/ 7463 w 10000"/>
                <a:gd name="connsiteY139" fmla="*/ 4217 h 10000"/>
                <a:gd name="connsiteX140" fmla="*/ 7507 w 10000"/>
                <a:gd name="connsiteY140" fmla="*/ 4154 h 10000"/>
                <a:gd name="connsiteX141" fmla="*/ 7550 w 10000"/>
                <a:gd name="connsiteY141" fmla="*/ 4104 h 10000"/>
                <a:gd name="connsiteX142" fmla="*/ 7594 w 10000"/>
                <a:gd name="connsiteY142" fmla="*/ 4053 h 10000"/>
                <a:gd name="connsiteX143" fmla="*/ 7647 w 10000"/>
                <a:gd name="connsiteY143" fmla="*/ 4003 h 10000"/>
                <a:gd name="connsiteX144" fmla="*/ 7699 w 10000"/>
                <a:gd name="connsiteY144" fmla="*/ 3990 h 10000"/>
                <a:gd name="connsiteX145" fmla="*/ 7752 w 10000"/>
                <a:gd name="connsiteY145" fmla="*/ 3965 h 10000"/>
                <a:gd name="connsiteX146" fmla="*/ 7857 w 10000"/>
                <a:gd name="connsiteY146" fmla="*/ 3939 h 10000"/>
                <a:gd name="connsiteX147" fmla="*/ 7857 w 10000"/>
                <a:gd name="connsiteY147" fmla="*/ 3939 h 10000"/>
                <a:gd name="connsiteX148" fmla="*/ 7857 w 10000"/>
                <a:gd name="connsiteY148" fmla="*/ 3939 h 10000"/>
                <a:gd name="connsiteX149" fmla="*/ 7857 w 10000"/>
                <a:gd name="connsiteY149" fmla="*/ 3939 h 10000"/>
                <a:gd name="connsiteX150" fmla="*/ 7857 w 10000"/>
                <a:gd name="connsiteY150" fmla="*/ 3939 h 10000"/>
                <a:gd name="connsiteX151" fmla="*/ 7857 w 10000"/>
                <a:gd name="connsiteY151" fmla="*/ 3939 h 10000"/>
                <a:gd name="connsiteX152" fmla="*/ 7857 w 10000"/>
                <a:gd name="connsiteY152" fmla="*/ 3939 h 10000"/>
                <a:gd name="connsiteX153" fmla="*/ 7857 w 10000"/>
                <a:gd name="connsiteY153" fmla="*/ 3939 h 10000"/>
                <a:gd name="connsiteX154" fmla="*/ 7927 w 10000"/>
                <a:gd name="connsiteY154" fmla="*/ 3939 h 10000"/>
                <a:gd name="connsiteX155" fmla="*/ 7997 w 10000"/>
                <a:gd name="connsiteY155" fmla="*/ 3965 h 10000"/>
                <a:gd name="connsiteX156" fmla="*/ 8136 w 10000"/>
                <a:gd name="connsiteY156" fmla="*/ 4028 h 10000"/>
                <a:gd name="connsiteX157" fmla="*/ 8294 w 10000"/>
                <a:gd name="connsiteY157" fmla="*/ 4116 h 10000"/>
                <a:gd name="connsiteX158" fmla="*/ 8443 w 10000"/>
                <a:gd name="connsiteY158" fmla="*/ 4242 h 10000"/>
                <a:gd name="connsiteX159" fmla="*/ 8443 w 10000"/>
                <a:gd name="connsiteY159" fmla="*/ 4242 h 10000"/>
                <a:gd name="connsiteX160" fmla="*/ 8451 w 10000"/>
                <a:gd name="connsiteY160" fmla="*/ 4242 h 10000"/>
                <a:gd name="connsiteX161" fmla="*/ 8451 w 10000"/>
                <a:gd name="connsiteY161" fmla="*/ 4242 h 10000"/>
                <a:gd name="connsiteX162" fmla="*/ 8836 w 10000"/>
                <a:gd name="connsiteY162" fmla="*/ 4545 h 10000"/>
                <a:gd name="connsiteX163" fmla="*/ 8976 w 10000"/>
                <a:gd name="connsiteY163" fmla="*/ 4646 h 10000"/>
                <a:gd name="connsiteX164" fmla="*/ 9099 w 10000"/>
                <a:gd name="connsiteY164" fmla="*/ 4722 h 10000"/>
                <a:gd name="connsiteX165" fmla="*/ 9204 w 10000"/>
                <a:gd name="connsiteY165" fmla="*/ 4785 h 10000"/>
                <a:gd name="connsiteX166" fmla="*/ 9300 w 10000"/>
                <a:gd name="connsiteY166" fmla="*/ 4823 h 10000"/>
                <a:gd name="connsiteX167" fmla="*/ 9388 w 10000"/>
                <a:gd name="connsiteY167" fmla="*/ 4848 h 10000"/>
                <a:gd name="connsiteX168" fmla="*/ 9466 w 10000"/>
                <a:gd name="connsiteY168" fmla="*/ 4848 h 10000"/>
                <a:gd name="connsiteX169" fmla="*/ 9466 w 10000"/>
                <a:gd name="connsiteY169" fmla="*/ 4848 h 10000"/>
                <a:gd name="connsiteX170" fmla="*/ 9484 w 10000"/>
                <a:gd name="connsiteY170" fmla="*/ 4848 h 10000"/>
                <a:gd name="connsiteX171" fmla="*/ 9484 w 10000"/>
                <a:gd name="connsiteY171" fmla="*/ 4848 h 10000"/>
                <a:gd name="connsiteX172" fmla="*/ 9484 w 10000"/>
                <a:gd name="connsiteY172" fmla="*/ 4848 h 10000"/>
                <a:gd name="connsiteX173" fmla="*/ 9484 w 10000"/>
                <a:gd name="connsiteY173" fmla="*/ 4848 h 10000"/>
                <a:gd name="connsiteX174" fmla="*/ 9580 w 10000"/>
                <a:gd name="connsiteY174" fmla="*/ 4836 h 10000"/>
                <a:gd name="connsiteX175" fmla="*/ 9668 w 10000"/>
                <a:gd name="connsiteY175" fmla="*/ 4798 h 10000"/>
                <a:gd name="connsiteX176" fmla="*/ 9738 w 10000"/>
                <a:gd name="connsiteY176" fmla="*/ 4747 h 10000"/>
                <a:gd name="connsiteX177" fmla="*/ 9799 w 10000"/>
                <a:gd name="connsiteY177" fmla="*/ 4659 h 10000"/>
                <a:gd name="connsiteX178" fmla="*/ 9799 w 10000"/>
                <a:gd name="connsiteY178" fmla="*/ 4659 h 10000"/>
                <a:gd name="connsiteX179" fmla="*/ 9799 w 10000"/>
                <a:gd name="connsiteY179" fmla="*/ 4659 h 10000"/>
                <a:gd name="connsiteX180" fmla="*/ 9799 w 10000"/>
                <a:gd name="connsiteY180" fmla="*/ 4659 h 10000"/>
                <a:gd name="connsiteX181" fmla="*/ 9799 w 10000"/>
                <a:gd name="connsiteY181" fmla="*/ 4659 h 10000"/>
                <a:gd name="connsiteX182" fmla="*/ 9799 w 10000"/>
                <a:gd name="connsiteY182" fmla="*/ 4659 h 10000"/>
                <a:gd name="connsiteX183" fmla="*/ 9816 w 10000"/>
                <a:gd name="connsiteY183" fmla="*/ 4659 h 10000"/>
                <a:gd name="connsiteX184" fmla="*/ 9816 w 10000"/>
                <a:gd name="connsiteY184" fmla="*/ 4659 h 10000"/>
                <a:gd name="connsiteX185" fmla="*/ 9816 w 10000"/>
                <a:gd name="connsiteY185" fmla="*/ 4659 h 10000"/>
                <a:gd name="connsiteX186" fmla="*/ 9816 w 10000"/>
                <a:gd name="connsiteY186" fmla="*/ 4659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16 w 10000"/>
                <a:gd name="connsiteY194" fmla="*/ 4646 h 10000"/>
                <a:gd name="connsiteX195" fmla="*/ 9816 w 10000"/>
                <a:gd name="connsiteY195" fmla="*/ 4646 h 10000"/>
                <a:gd name="connsiteX196" fmla="*/ 9816 w 10000"/>
                <a:gd name="connsiteY196" fmla="*/ 4646 h 10000"/>
                <a:gd name="connsiteX197" fmla="*/ 9843 w 10000"/>
                <a:gd name="connsiteY197" fmla="*/ 4583 h 10000"/>
                <a:gd name="connsiteX198" fmla="*/ 9886 w 10000"/>
                <a:gd name="connsiteY198" fmla="*/ 4495 h 10000"/>
                <a:gd name="connsiteX199" fmla="*/ 9921 w 10000"/>
                <a:gd name="connsiteY199" fmla="*/ 4369 h 10000"/>
                <a:gd name="connsiteX200" fmla="*/ 9948 w 10000"/>
                <a:gd name="connsiteY200" fmla="*/ 4217 h 10000"/>
                <a:gd name="connsiteX201" fmla="*/ 9983 w 10000"/>
                <a:gd name="connsiteY201" fmla="*/ 4040 h 10000"/>
                <a:gd name="connsiteX202" fmla="*/ 10000 w 10000"/>
                <a:gd name="connsiteY202" fmla="*/ 3851 h 10000"/>
                <a:gd name="connsiteX203" fmla="*/ 10000 w 10000"/>
                <a:gd name="connsiteY203" fmla="*/ 3649 h 10000"/>
                <a:gd name="connsiteX204" fmla="*/ 10000 w 10000"/>
                <a:gd name="connsiteY204" fmla="*/ 3460 h 10000"/>
                <a:gd name="connsiteX205" fmla="*/ 9983 w 10000"/>
                <a:gd name="connsiteY205" fmla="*/ 3258 h 10000"/>
                <a:gd name="connsiteX206" fmla="*/ 9939 w 10000"/>
                <a:gd name="connsiteY206" fmla="*/ 3068 h 10000"/>
                <a:gd name="connsiteX207" fmla="*/ 9886 w 10000"/>
                <a:gd name="connsiteY207" fmla="*/ 2904 h 10000"/>
                <a:gd name="connsiteX208" fmla="*/ 9843 w 10000"/>
                <a:gd name="connsiteY208" fmla="*/ 2816 h 10000"/>
                <a:gd name="connsiteX209" fmla="*/ 9799 w 10000"/>
                <a:gd name="connsiteY209" fmla="*/ 2753 h 10000"/>
                <a:gd name="connsiteX210" fmla="*/ 9755 w 10000"/>
                <a:gd name="connsiteY210" fmla="*/ 2677 h 10000"/>
                <a:gd name="connsiteX211" fmla="*/ 9694 w 10000"/>
                <a:gd name="connsiteY211" fmla="*/ 2614 h 10000"/>
                <a:gd name="connsiteX212" fmla="*/ 9633 w 10000"/>
                <a:gd name="connsiteY212" fmla="*/ 2551 h 10000"/>
                <a:gd name="connsiteX213" fmla="*/ 9571 w 10000"/>
                <a:gd name="connsiteY213" fmla="*/ 2500 h 10000"/>
                <a:gd name="connsiteX214" fmla="*/ 9484 w 10000"/>
                <a:gd name="connsiteY214" fmla="*/ 2475 h 10000"/>
                <a:gd name="connsiteX215" fmla="*/ 9396 w 10000"/>
                <a:gd name="connsiteY215" fmla="*/ 2449 h 10000"/>
                <a:gd name="connsiteX216" fmla="*/ 9300 w 10000"/>
                <a:gd name="connsiteY216" fmla="*/ 2424 h 10000"/>
                <a:gd name="connsiteX217" fmla="*/ 9195 w 10000"/>
                <a:gd name="connsiteY217" fmla="*/ 2424 h 10000"/>
                <a:gd name="connsiteX218" fmla="*/ 9195 w 10000"/>
                <a:gd name="connsiteY218" fmla="*/ 2424 h 10000"/>
                <a:gd name="connsiteX219" fmla="*/ 9195 w 10000"/>
                <a:gd name="connsiteY219" fmla="*/ 2424 h 10000"/>
                <a:gd name="connsiteX220" fmla="*/ 9195 w 10000"/>
                <a:gd name="connsiteY220" fmla="*/ 2424 h 10000"/>
                <a:gd name="connsiteX221" fmla="*/ 9195 w 10000"/>
                <a:gd name="connsiteY221" fmla="*/ 2424 h 10000"/>
                <a:gd name="connsiteX222" fmla="*/ 9195 w 10000"/>
                <a:gd name="connsiteY222" fmla="*/ 2424 h 10000"/>
                <a:gd name="connsiteX223" fmla="*/ 9081 w 10000"/>
                <a:gd name="connsiteY223" fmla="*/ 2424 h 10000"/>
                <a:gd name="connsiteX224" fmla="*/ 8941 w 10000"/>
                <a:gd name="connsiteY224" fmla="*/ 2462 h 10000"/>
                <a:gd name="connsiteX225" fmla="*/ 8801 w 10000"/>
                <a:gd name="connsiteY225" fmla="*/ 2487 h 10000"/>
                <a:gd name="connsiteX226" fmla="*/ 8644 w 10000"/>
                <a:gd name="connsiteY226" fmla="*/ 2551 h 10000"/>
                <a:gd name="connsiteX227" fmla="*/ 8644 w 10000"/>
                <a:gd name="connsiteY227" fmla="*/ 2551 h 10000"/>
                <a:gd name="connsiteX228" fmla="*/ 8635 w 10000"/>
                <a:gd name="connsiteY228" fmla="*/ 2551 h 10000"/>
                <a:gd name="connsiteX229" fmla="*/ 8635 w 10000"/>
                <a:gd name="connsiteY229" fmla="*/ 2551 h 10000"/>
                <a:gd name="connsiteX230" fmla="*/ 8626 w 10000"/>
                <a:gd name="connsiteY230" fmla="*/ 2551 h 10000"/>
                <a:gd name="connsiteX231" fmla="*/ 8626 w 10000"/>
                <a:gd name="connsiteY231" fmla="*/ 2551 h 10000"/>
                <a:gd name="connsiteX232" fmla="*/ 8443 w 10000"/>
                <a:gd name="connsiteY232" fmla="*/ 2614 h 10000"/>
                <a:gd name="connsiteX233" fmla="*/ 8276 w 10000"/>
                <a:gd name="connsiteY233" fmla="*/ 2664 h 10000"/>
                <a:gd name="connsiteX234" fmla="*/ 8110 w 10000"/>
                <a:gd name="connsiteY234" fmla="*/ 2689 h 10000"/>
                <a:gd name="connsiteX235" fmla="*/ 7979 w 10000"/>
                <a:gd name="connsiteY235" fmla="*/ 2689 h 10000"/>
                <a:gd name="connsiteX236" fmla="*/ 7979 w 10000"/>
                <a:gd name="connsiteY236" fmla="*/ 2689 h 10000"/>
                <a:gd name="connsiteX237" fmla="*/ 7979 w 10000"/>
                <a:gd name="connsiteY237" fmla="*/ 2689 h 10000"/>
                <a:gd name="connsiteX238" fmla="*/ 7979 w 10000"/>
                <a:gd name="connsiteY238" fmla="*/ 2689 h 10000"/>
                <a:gd name="connsiteX239" fmla="*/ 7979 w 10000"/>
                <a:gd name="connsiteY239" fmla="*/ 2689 h 10000"/>
                <a:gd name="connsiteX240" fmla="*/ 7979 w 10000"/>
                <a:gd name="connsiteY240" fmla="*/ 2689 h 10000"/>
                <a:gd name="connsiteX241" fmla="*/ 7979 w 10000"/>
                <a:gd name="connsiteY241" fmla="*/ 2689 h 10000"/>
                <a:gd name="connsiteX242" fmla="*/ 7979 w 10000"/>
                <a:gd name="connsiteY242" fmla="*/ 2689 h 10000"/>
                <a:gd name="connsiteX243" fmla="*/ 7848 w 10000"/>
                <a:gd name="connsiteY243" fmla="*/ 2689 h 10000"/>
                <a:gd name="connsiteX244" fmla="*/ 7743 w 10000"/>
                <a:gd name="connsiteY244" fmla="*/ 2677 h 10000"/>
                <a:gd name="connsiteX245" fmla="*/ 7638 w 10000"/>
                <a:gd name="connsiteY245" fmla="*/ 2626 h 10000"/>
                <a:gd name="connsiteX246" fmla="*/ 7542 w 10000"/>
                <a:gd name="connsiteY246" fmla="*/ 2601 h 10000"/>
                <a:gd name="connsiteX247" fmla="*/ 7454 w 10000"/>
                <a:gd name="connsiteY247" fmla="*/ 2538 h 10000"/>
                <a:gd name="connsiteX248" fmla="*/ 7375 w 10000"/>
                <a:gd name="connsiteY248" fmla="*/ 2475 h 10000"/>
                <a:gd name="connsiteX249" fmla="*/ 7297 w 10000"/>
                <a:gd name="connsiteY249" fmla="*/ 2399 h 10000"/>
                <a:gd name="connsiteX250" fmla="*/ 7235 w 10000"/>
                <a:gd name="connsiteY250" fmla="*/ 2323 h 10000"/>
                <a:gd name="connsiteX251" fmla="*/ 7174 w 10000"/>
                <a:gd name="connsiteY251" fmla="*/ 2235 h 10000"/>
                <a:gd name="connsiteX252" fmla="*/ 7113 w 10000"/>
                <a:gd name="connsiteY252" fmla="*/ 2134 h 10000"/>
                <a:gd name="connsiteX253" fmla="*/ 7008 w 10000"/>
                <a:gd name="connsiteY253" fmla="*/ 1944 h 10000"/>
                <a:gd name="connsiteX254" fmla="*/ 6929 w 10000"/>
                <a:gd name="connsiteY254" fmla="*/ 1730 h 10000"/>
                <a:gd name="connsiteX255" fmla="*/ 6850 w 10000"/>
                <a:gd name="connsiteY255" fmla="*/ 1515 h 10000"/>
                <a:gd name="connsiteX256" fmla="*/ 6850 w 10000"/>
                <a:gd name="connsiteY256" fmla="*/ 1515 h 10000"/>
                <a:gd name="connsiteX257" fmla="*/ 6842 w 10000"/>
                <a:gd name="connsiteY257" fmla="*/ 1490 h 10000"/>
                <a:gd name="connsiteX258" fmla="*/ 6842 w 10000"/>
                <a:gd name="connsiteY258" fmla="*/ 1490 h 10000"/>
                <a:gd name="connsiteX259" fmla="*/ 6842 w 10000"/>
                <a:gd name="connsiteY259" fmla="*/ 1477 h 10000"/>
                <a:gd name="connsiteX260" fmla="*/ 6842 w 10000"/>
                <a:gd name="connsiteY260" fmla="*/ 1477 h 10000"/>
                <a:gd name="connsiteX261" fmla="*/ 6842 w 10000"/>
                <a:gd name="connsiteY261" fmla="*/ 1477 h 10000"/>
                <a:gd name="connsiteX262" fmla="*/ 6798 w 10000"/>
                <a:gd name="connsiteY262" fmla="*/ 1338 h 10000"/>
                <a:gd name="connsiteX263" fmla="*/ 6780 w 10000"/>
                <a:gd name="connsiteY263" fmla="*/ 1162 h 10000"/>
                <a:gd name="connsiteX264" fmla="*/ 6754 w 10000"/>
                <a:gd name="connsiteY264" fmla="*/ 947 h 10000"/>
                <a:gd name="connsiteX265" fmla="*/ 6754 w 10000"/>
                <a:gd name="connsiteY265" fmla="*/ 720 h 10000"/>
                <a:gd name="connsiteX266" fmla="*/ 6754 w 10000"/>
                <a:gd name="connsiteY266" fmla="*/ 720 h 10000"/>
                <a:gd name="connsiteX267" fmla="*/ 6763 w 10000"/>
                <a:gd name="connsiteY267" fmla="*/ 366 h 10000"/>
                <a:gd name="connsiteX268" fmla="*/ 6789 w 10000"/>
                <a:gd name="connsiteY268"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5619 w 10000"/>
                <a:gd name="connsiteY89" fmla="*/ 8844 h 10000"/>
                <a:gd name="connsiteX90" fmla="*/ 4068 w 10000"/>
                <a:gd name="connsiteY90" fmla="*/ 8005 h 10000"/>
                <a:gd name="connsiteX91" fmla="*/ 4051 w 10000"/>
                <a:gd name="connsiteY91" fmla="*/ 8207 h 10000"/>
                <a:gd name="connsiteX92" fmla="*/ 4024 w 10000"/>
                <a:gd name="connsiteY92" fmla="*/ 8422 h 10000"/>
                <a:gd name="connsiteX93" fmla="*/ 4016 w 10000"/>
                <a:gd name="connsiteY93" fmla="*/ 8611 h 10000"/>
                <a:gd name="connsiteX94" fmla="*/ 4016 w 10000"/>
                <a:gd name="connsiteY94" fmla="*/ 8813 h 10000"/>
                <a:gd name="connsiteX95" fmla="*/ 4024 w 10000"/>
                <a:gd name="connsiteY95" fmla="*/ 9003 h 10000"/>
                <a:gd name="connsiteX96" fmla="*/ 4051 w 10000"/>
                <a:gd name="connsiteY96" fmla="*/ 9179 h 10000"/>
                <a:gd name="connsiteX97" fmla="*/ 4086 w 10000"/>
                <a:gd name="connsiteY97" fmla="*/ 9356 h 10000"/>
                <a:gd name="connsiteX98" fmla="*/ 4121 w 10000"/>
                <a:gd name="connsiteY98" fmla="*/ 9508 h 10000"/>
                <a:gd name="connsiteX99" fmla="*/ 4191 w 10000"/>
                <a:gd name="connsiteY99" fmla="*/ 9646 h 10000"/>
                <a:gd name="connsiteX100" fmla="*/ 4269 w 10000"/>
                <a:gd name="connsiteY100" fmla="*/ 9760 h 10000"/>
                <a:gd name="connsiteX101" fmla="*/ 4366 w 10000"/>
                <a:gd name="connsiteY101" fmla="*/ 9861 h 10000"/>
                <a:gd name="connsiteX102" fmla="*/ 4471 w 10000"/>
                <a:gd name="connsiteY102" fmla="*/ 9937 h 10000"/>
                <a:gd name="connsiteX103" fmla="*/ 4611 w 10000"/>
                <a:gd name="connsiteY103" fmla="*/ 9975 h 10000"/>
                <a:gd name="connsiteX104" fmla="*/ 4759 w 10000"/>
                <a:gd name="connsiteY104" fmla="*/ 10000 h 10000"/>
                <a:gd name="connsiteX105" fmla="*/ 4759 w 10000"/>
                <a:gd name="connsiteY105" fmla="*/ 10000 h 10000"/>
                <a:gd name="connsiteX106" fmla="*/ 4759 w 10000"/>
                <a:gd name="connsiteY106" fmla="*/ 10000 h 10000"/>
                <a:gd name="connsiteX107" fmla="*/ 4759 w 10000"/>
                <a:gd name="connsiteY107" fmla="*/ 10000 h 10000"/>
                <a:gd name="connsiteX108" fmla="*/ 4759 w 10000"/>
                <a:gd name="connsiteY108" fmla="*/ 10000 h 10000"/>
                <a:gd name="connsiteX109" fmla="*/ 4821 w 10000"/>
                <a:gd name="connsiteY109" fmla="*/ 10000 h 10000"/>
                <a:gd name="connsiteX110" fmla="*/ 4821 w 10000"/>
                <a:gd name="connsiteY110" fmla="*/ 10000 h 10000"/>
                <a:gd name="connsiteX111" fmla="*/ 5136 w 10000"/>
                <a:gd name="connsiteY111" fmla="*/ 9962 h 10000"/>
                <a:gd name="connsiteX112" fmla="*/ 5468 w 10000"/>
                <a:gd name="connsiteY112" fmla="*/ 9924 h 10000"/>
                <a:gd name="connsiteX113" fmla="*/ 6203 w 10000"/>
                <a:gd name="connsiteY113" fmla="*/ 9798 h 10000"/>
                <a:gd name="connsiteX114" fmla="*/ 6982 w 10000"/>
                <a:gd name="connsiteY114" fmla="*/ 9672 h 10000"/>
                <a:gd name="connsiteX115" fmla="*/ 7358 w 10000"/>
                <a:gd name="connsiteY115" fmla="*/ 9621 h 10000"/>
                <a:gd name="connsiteX116" fmla="*/ 7734 w 10000"/>
                <a:gd name="connsiteY116" fmla="*/ 9583 h 10000"/>
                <a:gd name="connsiteX117" fmla="*/ 7734 w 10000"/>
                <a:gd name="connsiteY117" fmla="*/ 9583 h 10000"/>
                <a:gd name="connsiteX118" fmla="*/ 7725 w 10000"/>
                <a:gd name="connsiteY118" fmla="*/ 9508 h 10000"/>
                <a:gd name="connsiteX119" fmla="*/ 7725 w 10000"/>
                <a:gd name="connsiteY119" fmla="*/ 9508 h 10000"/>
                <a:gd name="connsiteX120" fmla="*/ 7725 w 10000"/>
                <a:gd name="connsiteY120" fmla="*/ 9508 h 10000"/>
                <a:gd name="connsiteX121" fmla="*/ 7725 w 10000"/>
                <a:gd name="connsiteY121" fmla="*/ 9508 h 10000"/>
                <a:gd name="connsiteX122" fmla="*/ 7725 w 10000"/>
                <a:gd name="connsiteY122" fmla="*/ 9508 h 10000"/>
                <a:gd name="connsiteX123" fmla="*/ 7699 w 10000"/>
                <a:gd name="connsiteY123" fmla="*/ 9407 h 10000"/>
                <a:gd name="connsiteX124" fmla="*/ 7699 w 10000"/>
                <a:gd name="connsiteY124" fmla="*/ 9407 h 10000"/>
                <a:gd name="connsiteX125" fmla="*/ 7699 w 10000"/>
                <a:gd name="connsiteY125" fmla="*/ 9381 h 10000"/>
                <a:gd name="connsiteX126" fmla="*/ 7699 w 10000"/>
                <a:gd name="connsiteY126" fmla="*/ 9381 h 10000"/>
                <a:gd name="connsiteX127" fmla="*/ 7577 w 10000"/>
                <a:gd name="connsiteY127" fmla="*/ 8649 h 10000"/>
                <a:gd name="connsiteX128" fmla="*/ 7463 w 10000"/>
                <a:gd name="connsiteY128" fmla="*/ 7967 h 10000"/>
                <a:gd name="connsiteX129" fmla="*/ 7393 w 10000"/>
                <a:gd name="connsiteY129" fmla="*/ 7361 h 10000"/>
                <a:gd name="connsiteX130" fmla="*/ 7332 w 10000"/>
                <a:gd name="connsiteY130" fmla="*/ 6806 h 10000"/>
                <a:gd name="connsiteX131" fmla="*/ 7288 w 10000"/>
                <a:gd name="connsiteY131" fmla="*/ 6313 h 10000"/>
                <a:gd name="connsiteX132" fmla="*/ 7262 w 10000"/>
                <a:gd name="connsiteY132" fmla="*/ 5871 h 10000"/>
                <a:gd name="connsiteX133" fmla="*/ 7253 w 10000"/>
                <a:gd name="connsiteY133" fmla="*/ 5480 h 10000"/>
                <a:gd name="connsiteX134" fmla="*/ 7279 w 10000"/>
                <a:gd name="connsiteY134" fmla="*/ 5139 h 10000"/>
                <a:gd name="connsiteX135" fmla="*/ 7297 w 10000"/>
                <a:gd name="connsiteY135" fmla="*/ 4836 h 10000"/>
                <a:gd name="connsiteX136" fmla="*/ 7340 w 10000"/>
                <a:gd name="connsiteY136" fmla="*/ 4583 h 10000"/>
                <a:gd name="connsiteX137" fmla="*/ 7402 w 10000"/>
                <a:gd name="connsiteY137" fmla="*/ 4394 h 10000"/>
                <a:gd name="connsiteX138" fmla="*/ 7437 w 10000"/>
                <a:gd name="connsiteY138" fmla="*/ 4293 h 10000"/>
                <a:gd name="connsiteX139" fmla="*/ 7463 w 10000"/>
                <a:gd name="connsiteY139" fmla="*/ 4217 h 10000"/>
                <a:gd name="connsiteX140" fmla="*/ 7507 w 10000"/>
                <a:gd name="connsiteY140" fmla="*/ 4154 h 10000"/>
                <a:gd name="connsiteX141" fmla="*/ 7550 w 10000"/>
                <a:gd name="connsiteY141" fmla="*/ 4104 h 10000"/>
                <a:gd name="connsiteX142" fmla="*/ 7594 w 10000"/>
                <a:gd name="connsiteY142" fmla="*/ 4053 h 10000"/>
                <a:gd name="connsiteX143" fmla="*/ 7647 w 10000"/>
                <a:gd name="connsiteY143" fmla="*/ 4003 h 10000"/>
                <a:gd name="connsiteX144" fmla="*/ 7699 w 10000"/>
                <a:gd name="connsiteY144" fmla="*/ 3990 h 10000"/>
                <a:gd name="connsiteX145" fmla="*/ 7752 w 10000"/>
                <a:gd name="connsiteY145" fmla="*/ 3965 h 10000"/>
                <a:gd name="connsiteX146" fmla="*/ 7857 w 10000"/>
                <a:gd name="connsiteY146" fmla="*/ 3939 h 10000"/>
                <a:gd name="connsiteX147" fmla="*/ 7857 w 10000"/>
                <a:gd name="connsiteY147" fmla="*/ 3939 h 10000"/>
                <a:gd name="connsiteX148" fmla="*/ 7857 w 10000"/>
                <a:gd name="connsiteY148" fmla="*/ 3939 h 10000"/>
                <a:gd name="connsiteX149" fmla="*/ 7857 w 10000"/>
                <a:gd name="connsiteY149" fmla="*/ 3939 h 10000"/>
                <a:gd name="connsiteX150" fmla="*/ 7857 w 10000"/>
                <a:gd name="connsiteY150" fmla="*/ 3939 h 10000"/>
                <a:gd name="connsiteX151" fmla="*/ 7857 w 10000"/>
                <a:gd name="connsiteY151" fmla="*/ 3939 h 10000"/>
                <a:gd name="connsiteX152" fmla="*/ 7857 w 10000"/>
                <a:gd name="connsiteY152" fmla="*/ 3939 h 10000"/>
                <a:gd name="connsiteX153" fmla="*/ 7857 w 10000"/>
                <a:gd name="connsiteY153" fmla="*/ 3939 h 10000"/>
                <a:gd name="connsiteX154" fmla="*/ 7927 w 10000"/>
                <a:gd name="connsiteY154" fmla="*/ 3939 h 10000"/>
                <a:gd name="connsiteX155" fmla="*/ 7997 w 10000"/>
                <a:gd name="connsiteY155" fmla="*/ 3965 h 10000"/>
                <a:gd name="connsiteX156" fmla="*/ 8136 w 10000"/>
                <a:gd name="connsiteY156" fmla="*/ 4028 h 10000"/>
                <a:gd name="connsiteX157" fmla="*/ 8294 w 10000"/>
                <a:gd name="connsiteY157" fmla="*/ 4116 h 10000"/>
                <a:gd name="connsiteX158" fmla="*/ 8443 w 10000"/>
                <a:gd name="connsiteY158" fmla="*/ 4242 h 10000"/>
                <a:gd name="connsiteX159" fmla="*/ 8443 w 10000"/>
                <a:gd name="connsiteY159" fmla="*/ 4242 h 10000"/>
                <a:gd name="connsiteX160" fmla="*/ 8451 w 10000"/>
                <a:gd name="connsiteY160" fmla="*/ 4242 h 10000"/>
                <a:gd name="connsiteX161" fmla="*/ 8451 w 10000"/>
                <a:gd name="connsiteY161" fmla="*/ 4242 h 10000"/>
                <a:gd name="connsiteX162" fmla="*/ 8836 w 10000"/>
                <a:gd name="connsiteY162" fmla="*/ 4545 h 10000"/>
                <a:gd name="connsiteX163" fmla="*/ 8976 w 10000"/>
                <a:gd name="connsiteY163" fmla="*/ 4646 h 10000"/>
                <a:gd name="connsiteX164" fmla="*/ 9099 w 10000"/>
                <a:gd name="connsiteY164" fmla="*/ 4722 h 10000"/>
                <a:gd name="connsiteX165" fmla="*/ 9204 w 10000"/>
                <a:gd name="connsiteY165" fmla="*/ 4785 h 10000"/>
                <a:gd name="connsiteX166" fmla="*/ 9300 w 10000"/>
                <a:gd name="connsiteY166" fmla="*/ 4823 h 10000"/>
                <a:gd name="connsiteX167" fmla="*/ 9388 w 10000"/>
                <a:gd name="connsiteY167" fmla="*/ 4848 h 10000"/>
                <a:gd name="connsiteX168" fmla="*/ 9466 w 10000"/>
                <a:gd name="connsiteY168" fmla="*/ 4848 h 10000"/>
                <a:gd name="connsiteX169" fmla="*/ 9466 w 10000"/>
                <a:gd name="connsiteY169" fmla="*/ 4848 h 10000"/>
                <a:gd name="connsiteX170" fmla="*/ 9484 w 10000"/>
                <a:gd name="connsiteY170" fmla="*/ 4848 h 10000"/>
                <a:gd name="connsiteX171" fmla="*/ 9484 w 10000"/>
                <a:gd name="connsiteY171" fmla="*/ 4848 h 10000"/>
                <a:gd name="connsiteX172" fmla="*/ 9484 w 10000"/>
                <a:gd name="connsiteY172" fmla="*/ 4848 h 10000"/>
                <a:gd name="connsiteX173" fmla="*/ 9484 w 10000"/>
                <a:gd name="connsiteY173" fmla="*/ 4848 h 10000"/>
                <a:gd name="connsiteX174" fmla="*/ 9580 w 10000"/>
                <a:gd name="connsiteY174" fmla="*/ 4836 h 10000"/>
                <a:gd name="connsiteX175" fmla="*/ 9668 w 10000"/>
                <a:gd name="connsiteY175" fmla="*/ 4798 h 10000"/>
                <a:gd name="connsiteX176" fmla="*/ 9738 w 10000"/>
                <a:gd name="connsiteY176" fmla="*/ 4747 h 10000"/>
                <a:gd name="connsiteX177" fmla="*/ 9799 w 10000"/>
                <a:gd name="connsiteY177" fmla="*/ 4659 h 10000"/>
                <a:gd name="connsiteX178" fmla="*/ 9799 w 10000"/>
                <a:gd name="connsiteY178" fmla="*/ 4659 h 10000"/>
                <a:gd name="connsiteX179" fmla="*/ 9799 w 10000"/>
                <a:gd name="connsiteY179" fmla="*/ 4659 h 10000"/>
                <a:gd name="connsiteX180" fmla="*/ 9799 w 10000"/>
                <a:gd name="connsiteY180" fmla="*/ 4659 h 10000"/>
                <a:gd name="connsiteX181" fmla="*/ 9799 w 10000"/>
                <a:gd name="connsiteY181" fmla="*/ 4659 h 10000"/>
                <a:gd name="connsiteX182" fmla="*/ 9799 w 10000"/>
                <a:gd name="connsiteY182" fmla="*/ 4659 h 10000"/>
                <a:gd name="connsiteX183" fmla="*/ 9816 w 10000"/>
                <a:gd name="connsiteY183" fmla="*/ 4659 h 10000"/>
                <a:gd name="connsiteX184" fmla="*/ 9816 w 10000"/>
                <a:gd name="connsiteY184" fmla="*/ 4659 h 10000"/>
                <a:gd name="connsiteX185" fmla="*/ 9816 w 10000"/>
                <a:gd name="connsiteY185" fmla="*/ 4659 h 10000"/>
                <a:gd name="connsiteX186" fmla="*/ 9816 w 10000"/>
                <a:gd name="connsiteY186" fmla="*/ 4659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16 w 10000"/>
                <a:gd name="connsiteY194" fmla="*/ 4646 h 10000"/>
                <a:gd name="connsiteX195" fmla="*/ 9816 w 10000"/>
                <a:gd name="connsiteY195" fmla="*/ 4646 h 10000"/>
                <a:gd name="connsiteX196" fmla="*/ 9816 w 10000"/>
                <a:gd name="connsiteY196" fmla="*/ 4646 h 10000"/>
                <a:gd name="connsiteX197" fmla="*/ 9843 w 10000"/>
                <a:gd name="connsiteY197" fmla="*/ 4583 h 10000"/>
                <a:gd name="connsiteX198" fmla="*/ 9886 w 10000"/>
                <a:gd name="connsiteY198" fmla="*/ 4495 h 10000"/>
                <a:gd name="connsiteX199" fmla="*/ 9921 w 10000"/>
                <a:gd name="connsiteY199" fmla="*/ 4369 h 10000"/>
                <a:gd name="connsiteX200" fmla="*/ 9948 w 10000"/>
                <a:gd name="connsiteY200" fmla="*/ 4217 h 10000"/>
                <a:gd name="connsiteX201" fmla="*/ 9983 w 10000"/>
                <a:gd name="connsiteY201" fmla="*/ 4040 h 10000"/>
                <a:gd name="connsiteX202" fmla="*/ 10000 w 10000"/>
                <a:gd name="connsiteY202" fmla="*/ 3851 h 10000"/>
                <a:gd name="connsiteX203" fmla="*/ 10000 w 10000"/>
                <a:gd name="connsiteY203" fmla="*/ 3649 h 10000"/>
                <a:gd name="connsiteX204" fmla="*/ 10000 w 10000"/>
                <a:gd name="connsiteY204" fmla="*/ 3460 h 10000"/>
                <a:gd name="connsiteX205" fmla="*/ 9983 w 10000"/>
                <a:gd name="connsiteY205" fmla="*/ 3258 h 10000"/>
                <a:gd name="connsiteX206" fmla="*/ 9939 w 10000"/>
                <a:gd name="connsiteY206" fmla="*/ 3068 h 10000"/>
                <a:gd name="connsiteX207" fmla="*/ 9886 w 10000"/>
                <a:gd name="connsiteY207" fmla="*/ 2904 h 10000"/>
                <a:gd name="connsiteX208" fmla="*/ 9843 w 10000"/>
                <a:gd name="connsiteY208" fmla="*/ 2816 h 10000"/>
                <a:gd name="connsiteX209" fmla="*/ 9799 w 10000"/>
                <a:gd name="connsiteY209" fmla="*/ 2753 h 10000"/>
                <a:gd name="connsiteX210" fmla="*/ 9755 w 10000"/>
                <a:gd name="connsiteY210" fmla="*/ 2677 h 10000"/>
                <a:gd name="connsiteX211" fmla="*/ 9694 w 10000"/>
                <a:gd name="connsiteY211" fmla="*/ 2614 h 10000"/>
                <a:gd name="connsiteX212" fmla="*/ 9633 w 10000"/>
                <a:gd name="connsiteY212" fmla="*/ 2551 h 10000"/>
                <a:gd name="connsiteX213" fmla="*/ 9571 w 10000"/>
                <a:gd name="connsiteY213" fmla="*/ 2500 h 10000"/>
                <a:gd name="connsiteX214" fmla="*/ 9484 w 10000"/>
                <a:gd name="connsiteY214" fmla="*/ 2475 h 10000"/>
                <a:gd name="connsiteX215" fmla="*/ 9396 w 10000"/>
                <a:gd name="connsiteY215" fmla="*/ 2449 h 10000"/>
                <a:gd name="connsiteX216" fmla="*/ 9300 w 10000"/>
                <a:gd name="connsiteY216" fmla="*/ 2424 h 10000"/>
                <a:gd name="connsiteX217" fmla="*/ 9195 w 10000"/>
                <a:gd name="connsiteY217" fmla="*/ 2424 h 10000"/>
                <a:gd name="connsiteX218" fmla="*/ 9195 w 10000"/>
                <a:gd name="connsiteY218" fmla="*/ 2424 h 10000"/>
                <a:gd name="connsiteX219" fmla="*/ 9195 w 10000"/>
                <a:gd name="connsiteY219" fmla="*/ 2424 h 10000"/>
                <a:gd name="connsiteX220" fmla="*/ 9195 w 10000"/>
                <a:gd name="connsiteY220" fmla="*/ 2424 h 10000"/>
                <a:gd name="connsiteX221" fmla="*/ 9195 w 10000"/>
                <a:gd name="connsiteY221" fmla="*/ 2424 h 10000"/>
                <a:gd name="connsiteX222" fmla="*/ 9195 w 10000"/>
                <a:gd name="connsiteY222" fmla="*/ 2424 h 10000"/>
                <a:gd name="connsiteX223" fmla="*/ 9081 w 10000"/>
                <a:gd name="connsiteY223" fmla="*/ 2424 h 10000"/>
                <a:gd name="connsiteX224" fmla="*/ 8941 w 10000"/>
                <a:gd name="connsiteY224" fmla="*/ 2462 h 10000"/>
                <a:gd name="connsiteX225" fmla="*/ 8801 w 10000"/>
                <a:gd name="connsiteY225" fmla="*/ 2487 h 10000"/>
                <a:gd name="connsiteX226" fmla="*/ 8644 w 10000"/>
                <a:gd name="connsiteY226" fmla="*/ 2551 h 10000"/>
                <a:gd name="connsiteX227" fmla="*/ 8644 w 10000"/>
                <a:gd name="connsiteY227" fmla="*/ 2551 h 10000"/>
                <a:gd name="connsiteX228" fmla="*/ 8635 w 10000"/>
                <a:gd name="connsiteY228" fmla="*/ 2551 h 10000"/>
                <a:gd name="connsiteX229" fmla="*/ 8635 w 10000"/>
                <a:gd name="connsiteY229" fmla="*/ 2551 h 10000"/>
                <a:gd name="connsiteX230" fmla="*/ 8626 w 10000"/>
                <a:gd name="connsiteY230" fmla="*/ 2551 h 10000"/>
                <a:gd name="connsiteX231" fmla="*/ 8626 w 10000"/>
                <a:gd name="connsiteY231" fmla="*/ 2551 h 10000"/>
                <a:gd name="connsiteX232" fmla="*/ 8443 w 10000"/>
                <a:gd name="connsiteY232" fmla="*/ 2614 h 10000"/>
                <a:gd name="connsiteX233" fmla="*/ 8276 w 10000"/>
                <a:gd name="connsiteY233" fmla="*/ 2664 h 10000"/>
                <a:gd name="connsiteX234" fmla="*/ 8110 w 10000"/>
                <a:gd name="connsiteY234" fmla="*/ 2689 h 10000"/>
                <a:gd name="connsiteX235" fmla="*/ 7979 w 10000"/>
                <a:gd name="connsiteY235" fmla="*/ 2689 h 10000"/>
                <a:gd name="connsiteX236" fmla="*/ 7979 w 10000"/>
                <a:gd name="connsiteY236" fmla="*/ 2689 h 10000"/>
                <a:gd name="connsiteX237" fmla="*/ 7979 w 10000"/>
                <a:gd name="connsiteY237" fmla="*/ 2689 h 10000"/>
                <a:gd name="connsiteX238" fmla="*/ 7979 w 10000"/>
                <a:gd name="connsiteY238" fmla="*/ 2689 h 10000"/>
                <a:gd name="connsiteX239" fmla="*/ 7979 w 10000"/>
                <a:gd name="connsiteY239" fmla="*/ 2689 h 10000"/>
                <a:gd name="connsiteX240" fmla="*/ 7979 w 10000"/>
                <a:gd name="connsiteY240" fmla="*/ 2689 h 10000"/>
                <a:gd name="connsiteX241" fmla="*/ 7979 w 10000"/>
                <a:gd name="connsiteY241" fmla="*/ 2689 h 10000"/>
                <a:gd name="connsiteX242" fmla="*/ 7979 w 10000"/>
                <a:gd name="connsiteY242" fmla="*/ 2689 h 10000"/>
                <a:gd name="connsiteX243" fmla="*/ 7848 w 10000"/>
                <a:gd name="connsiteY243" fmla="*/ 2689 h 10000"/>
                <a:gd name="connsiteX244" fmla="*/ 7743 w 10000"/>
                <a:gd name="connsiteY244" fmla="*/ 2677 h 10000"/>
                <a:gd name="connsiteX245" fmla="*/ 7638 w 10000"/>
                <a:gd name="connsiteY245" fmla="*/ 2626 h 10000"/>
                <a:gd name="connsiteX246" fmla="*/ 7542 w 10000"/>
                <a:gd name="connsiteY246" fmla="*/ 2601 h 10000"/>
                <a:gd name="connsiteX247" fmla="*/ 7454 w 10000"/>
                <a:gd name="connsiteY247" fmla="*/ 2538 h 10000"/>
                <a:gd name="connsiteX248" fmla="*/ 7375 w 10000"/>
                <a:gd name="connsiteY248" fmla="*/ 2475 h 10000"/>
                <a:gd name="connsiteX249" fmla="*/ 7297 w 10000"/>
                <a:gd name="connsiteY249" fmla="*/ 2399 h 10000"/>
                <a:gd name="connsiteX250" fmla="*/ 7235 w 10000"/>
                <a:gd name="connsiteY250" fmla="*/ 2323 h 10000"/>
                <a:gd name="connsiteX251" fmla="*/ 7174 w 10000"/>
                <a:gd name="connsiteY251" fmla="*/ 2235 h 10000"/>
                <a:gd name="connsiteX252" fmla="*/ 7113 w 10000"/>
                <a:gd name="connsiteY252" fmla="*/ 2134 h 10000"/>
                <a:gd name="connsiteX253" fmla="*/ 7008 w 10000"/>
                <a:gd name="connsiteY253" fmla="*/ 1944 h 10000"/>
                <a:gd name="connsiteX254" fmla="*/ 6929 w 10000"/>
                <a:gd name="connsiteY254" fmla="*/ 1730 h 10000"/>
                <a:gd name="connsiteX255" fmla="*/ 6850 w 10000"/>
                <a:gd name="connsiteY255" fmla="*/ 1515 h 10000"/>
                <a:gd name="connsiteX256" fmla="*/ 6850 w 10000"/>
                <a:gd name="connsiteY256" fmla="*/ 1515 h 10000"/>
                <a:gd name="connsiteX257" fmla="*/ 6842 w 10000"/>
                <a:gd name="connsiteY257" fmla="*/ 1490 h 10000"/>
                <a:gd name="connsiteX258" fmla="*/ 6842 w 10000"/>
                <a:gd name="connsiteY258" fmla="*/ 1490 h 10000"/>
                <a:gd name="connsiteX259" fmla="*/ 6842 w 10000"/>
                <a:gd name="connsiteY259" fmla="*/ 1477 h 10000"/>
                <a:gd name="connsiteX260" fmla="*/ 6842 w 10000"/>
                <a:gd name="connsiteY260" fmla="*/ 1477 h 10000"/>
                <a:gd name="connsiteX261" fmla="*/ 6842 w 10000"/>
                <a:gd name="connsiteY261" fmla="*/ 1477 h 10000"/>
                <a:gd name="connsiteX262" fmla="*/ 6798 w 10000"/>
                <a:gd name="connsiteY262" fmla="*/ 1338 h 10000"/>
                <a:gd name="connsiteX263" fmla="*/ 6780 w 10000"/>
                <a:gd name="connsiteY263" fmla="*/ 1162 h 10000"/>
                <a:gd name="connsiteX264" fmla="*/ 6754 w 10000"/>
                <a:gd name="connsiteY264" fmla="*/ 947 h 10000"/>
                <a:gd name="connsiteX265" fmla="*/ 6754 w 10000"/>
                <a:gd name="connsiteY265" fmla="*/ 720 h 10000"/>
                <a:gd name="connsiteX266" fmla="*/ 6754 w 10000"/>
                <a:gd name="connsiteY266" fmla="*/ 720 h 10000"/>
                <a:gd name="connsiteX267" fmla="*/ 6763 w 10000"/>
                <a:gd name="connsiteY267" fmla="*/ 366 h 10000"/>
                <a:gd name="connsiteX268" fmla="*/ 6789 w 10000"/>
                <a:gd name="connsiteY268"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156 w 10000"/>
                <a:gd name="connsiteY88" fmla="*/ 7563 h 10000"/>
                <a:gd name="connsiteX89" fmla="*/ 4068 w 10000"/>
                <a:gd name="connsiteY89" fmla="*/ 8005 h 10000"/>
                <a:gd name="connsiteX90" fmla="*/ 4051 w 10000"/>
                <a:gd name="connsiteY90" fmla="*/ 8207 h 10000"/>
                <a:gd name="connsiteX91" fmla="*/ 4024 w 10000"/>
                <a:gd name="connsiteY91" fmla="*/ 8422 h 10000"/>
                <a:gd name="connsiteX92" fmla="*/ 4016 w 10000"/>
                <a:gd name="connsiteY92" fmla="*/ 8611 h 10000"/>
                <a:gd name="connsiteX93" fmla="*/ 4016 w 10000"/>
                <a:gd name="connsiteY93" fmla="*/ 8813 h 10000"/>
                <a:gd name="connsiteX94" fmla="*/ 4024 w 10000"/>
                <a:gd name="connsiteY94" fmla="*/ 9003 h 10000"/>
                <a:gd name="connsiteX95" fmla="*/ 4051 w 10000"/>
                <a:gd name="connsiteY95" fmla="*/ 9179 h 10000"/>
                <a:gd name="connsiteX96" fmla="*/ 4086 w 10000"/>
                <a:gd name="connsiteY96" fmla="*/ 9356 h 10000"/>
                <a:gd name="connsiteX97" fmla="*/ 4121 w 10000"/>
                <a:gd name="connsiteY97" fmla="*/ 9508 h 10000"/>
                <a:gd name="connsiteX98" fmla="*/ 4191 w 10000"/>
                <a:gd name="connsiteY98" fmla="*/ 9646 h 10000"/>
                <a:gd name="connsiteX99" fmla="*/ 4269 w 10000"/>
                <a:gd name="connsiteY99" fmla="*/ 9760 h 10000"/>
                <a:gd name="connsiteX100" fmla="*/ 4366 w 10000"/>
                <a:gd name="connsiteY100" fmla="*/ 9861 h 10000"/>
                <a:gd name="connsiteX101" fmla="*/ 4471 w 10000"/>
                <a:gd name="connsiteY101" fmla="*/ 9937 h 10000"/>
                <a:gd name="connsiteX102" fmla="*/ 4611 w 10000"/>
                <a:gd name="connsiteY102" fmla="*/ 9975 h 10000"/>
                <a:gd name="connsiteX103" fmla="*/ 4759 w 10000"/>
                <a:gd name="connsiteY103" fmla="*/ 10000 h 10000"/>
                <a:gd name="connsiteX104" fmla="*/ 4759 w 10000"/>
                <a:gd name="connsiteY104" fmla="*/ 10000 h 10000"/>
                <a:gd name="connsiteX105" fmla="*/ 4759 w 10000"/>
                <a:gd name="connsiteY105" fmla="*/ 10000 h 10000"/>
                <a:gd name="connsiteX106" fmla="*/ 4759 w 10000"/>
                <a:gd name="connsiteY106" fmla="*/ 10000 h 10000"/>
                <a:gd name="connsiteX107" fmla="*/ 4759 w 10000"/>
                <a:gd name="connsiteY107" fmla="*/ 10000 h 10000"/>
                <a:gd name="connsiteX108" fmla="*/ 4821 w 10000"/>
                <a:gd name="connsiteY108" fmla="*/ 10000 h 10000"/>
                <a:gd name="connsiteX109" fmla="*/ 4821 w 10000"/>
                <a:gd name="connsiteY109" fmla="*/ 10000 h 10000"/>
                <a:gd name="connsiteX110" fmla="*/ 5136 w 10000"/>
                <a:gd name="connsiteY110" fmla="*/ 9962 h 10000"/>
                <a:gd name="connsiteX111" fmla="*/ 5468 w 10000"/>
                <a:gd name="connsiteY111" fmla="*/ 9924 h 10000"/>
                <a:gd name="connsiteX112" fmla="*/ 6203 w 10000"/>
                <a:gd name="connsiteY112" fmla="*/ 9798 h 10000"/>
                <a:gd name="connsiteX113" fmla="*/ 6982 w 10000"/>
                <a:gd name="connsiteY113" fmla="*/ 9672 h 10000"/>
                <a:gd name="connsiteX114" fmla="*/ 7358 w 10000"/>
                <a:gd name="connsiteY114" fmla="*/ 9621 h 10000"/>
                <a:gd name="connsiteX115" fmla="*/ 7734 w 10000"/>
                <a:gd name="connsiteY115" fmla="*/ 9583 h 10000"/>
                <a:gd name="connsiteX116" fmla="*/ 7734 w 10000"/>
                <a:gd name="connsiteY116" fmla="*/ 9583 h 10000"/>
                <a:gd name="connsiteX117" fmla="*/ 7725 w 10000"/>
                <a:gd name="connsiteY117" fmla="*/ 9508 h 10000"/>
                <a:gd name="connsiteX118" fmla="*/ 7725 w 10000"/>
                <a:gd name="connsiteY118" fmla="*/ 9508 h 10000"/>
                <a:gd name="connsiteX119" fmla="*/ 7725 w 10000"/>
                <a:gd name="connsiteY119" fmla="*/ 9508 h 10000"/>
                <a:gd name="connsiteX120" fmla="*/ 7725 w 10000"/>
                <a:gd name="connsiteY120" fmla="*/ 9508 h 10000"/>
                <a:gd name="connsiteX121" fmla="*/ 7725 w 10000"/>
                <a:gd name="connsiteY121" fmla="*/ 9508 h 10000"/>
                <a:gd name="connsiteX122" fmla="*/ 7699 w 10000"/>
                <a:gd name="connsiteY122" fmla="*/ 9407 h 10000"/>
                <a:gd name="connsiteX123" fmla="*/ 7699 w 10000"/>
                <a:gd name="connsiteY123" fmla="*/ 9407 h 10000"/>
                <a:gd name="connsiteX124" fmla="*/ 7699 w 10000"/>
                <a:gd name="connsiteY124" fmla="*/ 9381 h 10000"/>
                <a:gd name="connsiteX125" fmla="*/ 7699 w 10000"/>
                <a:gd name="connsiteY125" fmla="*/ 9381 h 10000"/>
                <a:gd name="connsiteX126" fmla="*/ 7577 w 10000"/>
                <a:gd name="connsiteY126" fmla="*/ 8649 h 10000"/>
                <a:gd name="connsiteX127" fmla="*/ 7463 w 10000"/>
                <a:gd name="connsiteY127" fmla="*/ 7967 h 10000"/>
                <a:gd name="connsiteX128" fmla="*/ 7393 w 10000"/>
                <a:gd name="connsiteY128" fmla="*/ 7361 h 10000"/>
                <a:gd name="connsiteX129" fmla="*/ 7332 w 10000"/>
                <a:gd name="connsiteY129" fmla="*/ 6806 h 10000"/>
                <a:gd name="connsiteX130" fmla="*/ 7288 w 10000"/>
                <a:gd name="connsiteY130" fmla="*/ 6313 h 10000"/>
                <a:gd name="connsiteX131" fmla="*/ 7262 w 10000"/>
                <a:gd name="connsiteY131" fmla="*/ 5871 h 10000"/>
                <a:gd name="connsiteX132" fmla="*/ 7253 w 10000"/>
                <a:gd name="connsiteY132" fmla="*/ 5480 h 10000"/>
                <a:gd name="connsiteX133" fmla="*/ 7279 w 10000"/>
                <a:gd name="connsiteY133" fmla="*/ 5139 h 10000"/>
                <a:gd name="connsiteX134" fmla="*/ 7297 w 10000"/>
                <a:gd name="connsiteY134" fmla="*/ 4836 h 10000"/>
                <a:gd name="connsiteX135" fmla="*/ 7340 w 10000"/>
                <a:gd name="connsiteY135" fmla="*/ 4583 h 10000"/>
                <a:gd name="connsiteX136" fmla="*/ 7402 w 10000"/>
                <a:gd name="connsiteY136" fmla="*/ 4394 h 10000"/>
                <a:gd name="connsiteX137" fmla="*/ 7437 w 10000"/>
                <a:gd name="connsiteY137" fmla="*/ 4293 h 10000"/>
                <a:gd name="connsiteX138" fmla="*/ 7463 w 10000"/>
                <a:gd name="connsiteY138" fmla="*/ 4217 h 10000"/>
                <a:gd name="connsiteX139" fmla="*/ 7507 w 10000"/>
                <a:gd name="connsiteY139" fmla="*/ 4154 h 10000"/>
                <a:gd name="connsiteX140" fmla="*/ 7550 w 10000"/>
                <a:gd name="connsiteY140" fmla="*/ 4104 h 10000"/>
                <a:gd name="connsiteX141" fmla="*/ 7594 w 10000"/>
                <a:gd name="connsiteY141" fmla="*/ 4053 h 10000"/>
                <a:gd name="connsiteX142" fmla="*/ 7647 w 10000"/>
                <a:gd name="connsiteY142" fmla="*/ 4003 h 10000"/>
                <a:gd name="connsiteX143" fmla="*/ 7699 w 10000"/>
                <a:gd name="connsiteY143" fmla="*/ 3990 h 10000"/>
                <a:gd name="connsiteX144" fmla="*/ 7752 w 10000"/>
                <a:gd name="connsiteY144" fmla="*/ 3965 h 10000"/>
                <a:gd name="connsiteX145" fmla="*/ 7857 w 10000"/>
                <a:gd name="connsiteY145" fmla="*/ 3939 h 10000"/>
                <a:gd name="connsiteX146" fmla="*/ 7857 w 10000"/>
                <a:gd name="connsiteY146" fmla="*/ 3939 h 10000"/>
                <a:gd name="connsiteX147" fmla="*/ 7857 w 10000"/>
                <a:gd name="connsiteY147" fmla="*/ 3939 h 10000"/>
                <a:gd name="connsiteX148" fmla="*/ 7857 w 10000"/>
                <a:gd name="connsiteY148" fmla="*/ 3939 h 10000"/>
                <a:gd name="connsiteX149" fmla="*/ 7857 w 10000"/>
                <a:gd name="connsiteY149" fmla="*/ 3939 h 10000"/>
                <a:gd name="connsiteX150" fmla="*/ 7857 w 10000"/>
                <a:gd name="connsiteY150" fmla="*/ 3939 h 10000"/>
                <a:gd name="connsiteX151" fmla="*/ 7857 w 10000"/>
                <a:gd name="connsiteY151" fmla="*/ 3939 h 10000"/>
                <a:gd name="connsiteX152" fmla="*/ 7857 w 10000"/>
                <a:gd name="connsiteY152" fmla="*/ 3939 h 10000"/>
                <a:gd name="connsiteX153" fmla="*/ 7927 w 10000"/>
                <a:gd name="connsiteY153" fmla="*/ 3939 h 10000"/>
                <a:gd name="connsiteX154" fmla="*/ 7997 w 10000"/>
                <a:gd name="connsiteY154" fmla="*/ 3965 h 10000"/>
                <a:gd name="connsiteX155" fmla="*/ 8136 w 10000"/>
                <a:gd name="connsiteY155" fmla="*/ 4028 h 10000"/>
                <a:gd name="connsiteX156" fmla="*/ 8294 w 10000"/>
                <a:gd name="connsiteY156" fmla="*/ 4116 h 10000"/>
                <a:gd name="connsiteX157" fmla="*/ 8443 w 10000"/>
                <a:gd name="connsiteY157" fmla="*/ 4242 h 10000"/>
                <a:gd name="connsiteX158" fmla="*/ 8443 w 10000"/>
                <a:gd name="connsiteY158" fmla="*/ 4242 h 10000"/>
                <a:gd name="connsiteX159" fmla="*/ 8451 w 10000"/>
                <a:gd name="connsiteY159" fmla="*/ 4242 h 10000"/>
                <a:gd name="connsiteX160" fmla="*/ 8451 w 10000"/>
                <a:gd name="connsiteY160" fmla="*/ 4242 h 10000"/>
                <a:gd name="connsiteX161" fmla="*/ 8836 w 10000"/>
                <a:gd name="connsiteY161" fmla="*/ 4545 h 10000"/>
                <a:gd name="connsiteX162" fmla="*/ 8976 w 10000"/>
                <a:gd name="connsiteY162" fmla="*/ 4646 h 10000"/>
                <a:gd name="connsiteX163" fmla="*/ 9099 w 10000"/>
                <a:gd name="connsiteY163" fmla="*/ 4722 h 10000"/>
                <a:gd name="connsiteX164" fmla="*/ 9204 w 10000"/>
                <a:gd name="connsiteY164" fmla="*/ 4785 h 10000"/>
                <a:gd name="connsiteX165" fmla="*/ 9300 w 10000"/>
                <a:gd name="connsiteY165" fmla="*/ 4823 h 10000"/>
                <a:gd name="connsiteX166" fmla="*/ 9388 w 10000"/>
                <a:gd name="connsiteY166" fmla="*/ 4848 h 10000"/>
                <a:gd name="connsiteX167" fmla="*/ 9466 w 10000"/>
                <a:gd name="connsiteY167" fmla="*/ 4848 h 10000"/>
                <a:gd name="connsiteX168" fmla="*/ 9466 w 10000"/>
                <a:gd name="connsiteY168" fmla="*/ 4848 h 10000"/>
                <a:gd name="connsiteX169" fmla="*/ 9484 w 10000"/>
                <a:gd name="connsiteY169" fmla="*/ 4848 h 10000"/>
                <a:gd name="connsiteX170" fmla="*/ 9484 w 10000"/>
                <a:gd name="connsiteY170" fmla="*/ 4848 h 10000"/>
                <a:gd name="connsiteX171" fmla="*/ 9484 w 10000"/>
                <a:gd name="connsiteY171" fmla="*/ 4848 h 10000"/>
                <a:gd name="connsiteX172" fmla="*/ 9484 w 10000"/>
                <a:gd name="connsiteY172" fmla="*/ 4848 h 10000"/>
                <a:gd name="connsiteX173" fmla="*/ 9580 w 10000"/>
                <a:gd name="connsiteY173" fmla="*/ 4836 h 10000"/>
                <a:gd name="connsiteX174" fmla="*/ 9668 w 10000"/>
                <a:gd name="connsiteY174" fmla="*/ 4798 h 10000"/>
                <a:gd name="connsiteX175" fmla="*/ 9738 w 10000"/>
                <a:gd name="connsiteY175" fmla="*/ 4747 h 10000"/>
                <a:gd name="connsiteX176" fmla="*/ 9799 w 10000"/>
                <a:gd name="connsiteY176" fmla="*/ 4659 h 10000"/>
                <a:gd name="connsiteX177" fmla="*/ 9799 w 10000"/>
                <a:gd name="connsiteY177" fmla="*/ 4659 h 10000"/>
                <a:gd name="connsiteX178" fmla="*/ 9799 w 10000"/>
                <a:gd name="connsiteY178" fmla="*/ 4659 h 10000"/>
                <a:gd name="connsiteX179" fmla="*/ 9799 w 10000"/>
                <a:gd name="connsiteY179" fmla="*/ 4659 h 10000"/>
                <a:gd name="connsiteX180" fmla="*/ 9799 w 10000"/>
                <a:gd name="connsiteY180" fmla="*/ 4659 h 10000"/>
                <a:gd name="connsiteX181" fmla="*/ 9799 w 10000"/>
                <a:gd name="connsiteY181" fmla="*/ 4659 h 10000"/>
                <a:gd name="connsiteX182" fmla="*/ 9816 w 10000"/>
                <a:gd name="connsiteY182" fmla="*/ 4659 h 10000"/>
                <a:gd name="connsiteX183" fmla="*/ 9816 w 10000"/>
                <a:gd name="connsiteY183" fmla="*/ 4659 h 10000"/>
                <a:gd name="connsiteX184" fmla="*/ 9816 w 10000"/>
                <a:gd name="connsiteY184" fmla="*/ 4659 h 10000"/>
                <a:gd name="connsiteX185" fmla="*/ 9816 w 10000"/>
                <a:gd name="connsiteY185" fmla="*/ 4659 h 10000"/>
                <a:gd name="connsiteX186" fmla="*/ 9816 w 10000"/>
                <a:gd name="connsiteY186" fmla="*/ 4646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16 w 10000"/>
                <a:gd name="connsiteY194" fmla="*/ 4646 h 10000"/>
                <a:gd name="connsiteX195" fmla="*/ 9816 w 10000"/>
                <a:gd name="connsiteY195" fmla="*/ 4646 h 10000"/>
                <a:gd name="connsiteX196" fmla="*/ 9843 w 10000"/>
                <a:gd name="connsiteY196" fmla="*/ 4583 h 10000"/>
                <a:gd name="connsiteX197" fmla="*/ 9886 w 10000"/>
                <a:gd name="connsiteY197" fmla="*/ 4495 h 10000"/>
                <a:gd name="connsiteX198" fmla="*/ 9921 w 10000"/>
                <a:gd name="connsiteY198" fmla="*/ 4369 h 10000"/>
                <a:gd name="connsiteX199" fmla="*/ 9948 w 10000"/>
                <a:gd name="connsiteY199" fmla="*/ 4217 h 10000"/>
                <a:gd name="connsiteX200" fmla="*/ 9983 w 10000"/>
                <a:gd name="connsiteY200" fmla="*/ 4040 h 10000"/>
                <a:gd name="connsiteX201" fmla="*/ 10000 w 10000"/>
                <a:gd name="connsiteY201" fmla="*/ 3851 h 10000"/>
                <a:gd name="connsiteX202" fmla="*/ 10000 w 10000"/>
                <a:gd name="connsiteY202" fmla="*/ 3649 h 10000"/>
                <a:gd name="connsiteX203" fmla="*/ 10000 w 10000"/>
                <a:gd name="connsiteY203" fmla="*/ 3460 h 10000"/>
                <a:gd name="connsiteX204" fmla="*/ 9983 w 10000"/>
                <a:gd name="connsiteY204" fmla="*/ 3258 h 10000"/>
                <a:gd name="connsiteX205" fmla="*/ 9939 w 10000"/>
                <a:gd name="connsiteY205" fmla="*/ 3068 h 10000"/>
                <a:gd name="connsiteX206" fmla="*/ 9886 w 10000"/>
                <a:gd name="connsiteY206" fmla="*/ 2904 h 10000"/>
                <a:gd name="connsiteX207" fmla="*/ 9843 w 10000"/>
                <a:gd name="connsiteY207" fmla="*/ 2816 h 10000"/>
                <a:gd name="connsiteX208" fmla="*/ 9799 w 10000"/>
                <a:gd name="connsiteY208" fmla="*/ 2753 h 10000"/>
                <a:gd name="connsiteX209" fmla="*/ 9755 w 10000"/>
                <a:gd name="connsiteY209" fmla="*/ 2677 h 10000"/>
                <a:gd name="connsiteX210" fmla="*/ 9694 w 10000"/>
                <a:gd name="connsiteY210" fmla="*/ 2614 h 10000"/>
                <a:gd name="connsiteX211" fmla="*/ 9633 w 10000"/>
                <a:gd name="connsiteY211" fmla="*/ 2551 h 10000"/>
                <a:gd name="connsiteX212" fmla="*/ 9571 w 10000"/>
                <a:gd name="connsiteY212" fmla="*/ 2500 h 10000"/>
                <a:gd name="connsiteX213" fmla="*/ 9484 w 10000"/>
                <a:gd name="connsiteY213" fmla="*/ 2475 h 10000"/>
                <a:gd name="connsiteX214" fmla="*/ 9396 w 10000"/>
                <a:gd name="connsiteY214" fmla="*/ 2449 h 10000"/>
                <a:gd name="connsiteX215" fmla="*/ 9300 w 10000"/>
                <a:gd name="connsiteY215" fmla="*/ 2424 h 10000"/>
                <a:gd name="connsiteX216" fmla="*/ 9195 w 10000"/>
                <a:gd name="connsiteY216" fmla="*/ 2424 h 10000"/>
                <a:gd name="connsiteX217" fmla="*/ 9195 w 10000"/>
                <a:gd name="connsiteY217" fmla="*/ 2424 h 10000"/>
                <a:gd name="connsiteX218" fmla="*/ 9195 w 10000"/>
                <a:gd name="connsiteY218" fmla="*/ 2424 h 10000"/>
                <a:gd name="connsiteX219" fmla="*/ 9195 w 10000"/>
                <a:gd name="connsiteY219" fmla="*/ 2424 h 10000"/>
                <a:gd name="connsiteX220" fmla="*/ 9195 w 10000"/>
                <a:gd name="connsiteY220" fmla="*/ 2424 h 10000"/>
                <a:gd name="connsiteX221" fmla="*/ 9195 w 10000"/>
                <a:gd name="connsiteY221" fmla="*/ 2424 h 10000"/>
                <a:gd name="connsiteX222" fmla="*/ 9081 w 10000"/>
                <a:gd name="connsiteY222" fmla="*/ 2424 h 10000"/>
                <a:gd name="connsiteX223" fmla="*/ 8941 w 10000"/>
                <a:gd name="connsiteY223" fmla="*/ 2462 h 10000"/>
                <a:gd name="connsiteX224" fmla="*/ 8801 w 10000"/>
                <a:gd name="connsiteY224" fmla="*/ 2487 h 10000"/>
                <a:gd name="connsiteX225" fmla="*/ 8644 w 10000"/>
                <a:gd name="connsiteY225" fmla="*/ 2551 h 10000"/>
                <a:gd name="connsiteX226" fmla="*/ 8644 w 10000"/>
                <a:gd name="connsiteY226" fmla="*/ 2551 h 10000"/>
                <a:gd name="connsiteX227" fmla="*/ 8635 w 10000"/>
                <a:gd name="connsiteY227" fmla="*/ 2551 h 10000"/>
                <a:gd name="connsiteX228" fmla="*/ 8635 w 10000"/>
                <a:gd name="connsiteY228" fmla="*/ 2551 h 10000"/>
                <a:gd name="connsiteX229" fmla="*/ 8626 w 10000"/>
                <a:gd name="connsiteY229" fmla="*/ 2551 h 10000"/>
                <a:gd name="connsiteX230" fmla="*/ 8626 w 10000"/>
                <a:gd name="connsiteY230" fmla="*/ 2551 h 10000"/>
                <a:gd name="connsiteX231" fmla="*/ 8443 w 10000"/>
                <a:gd name="connsiteY231" fmla="*/ 2614 h 10000"/>
                <a:gd name="connsiteX232" fmla="*/ 8276 w 10000"/>
                <a:gd name="connsiteY232" fmla="*/ 2664 h 10000"/>
                <a:gd name="connsiteX233" fmla="*/ 8110 w 10000"/>
                <a:gd name="connsiteY233" fmla="*/ 2689 h 10000"/>
                <a:gd name="connsiteX234" fmla="*/ 7979 w 10000"/>
                <a:gd name="connsiteY234" fmla="*/ 2689 h 10000"/>
                <a:gd name="connsiteX235" fmla="*/ 7979 w 10000"/>
                <a:gd name="connsiteY235" fmla="*/ 2689 h 10000"/>
                <a:gd name="connsiteX236" fmla="*/ 7979 w 10000"/>
                <a:gd name="connsiteY236" fmla="*/ 2689 h 10000"/>
                <a:gd name="connsiteX237" fmla="*/ 7979 w 10000"/>
                <a:gd name="connsiteY237" fmla="*/ 2689 h 10000"/>
                <a:gd name="connsiteX238" fmla="*/ 7979 w 10000"/>
                <a:gd name="connsiteY238" fmla="*/ 2689 h 10000"/>
                <a:gd name="connsiteX239" fmla="*/ 7979 w 10000"/>
                <a:gd name="connsiteY239" fmla="*/ 2689 h 10000"/>
                <a:gd name="connsiteX240" fmla="*/ 7979 w 10000"/>
                <a:gd name="connsiteY240" fmla="*/ 2689 h 10000"/>
                <a:gd name="connsiteX241" fmla="*/ 7979 w 10000"/>
                <a:gd name="connsiteY241" fmla="*/ 2689 h 10000"/>
                <a:gd name="connsiteX242" fmla="*/ 7848 w 10000"/>
                <a:gd name="connsiteY242" fmla="*/ 2689 h 10000"/>
                <a:gd name="connsiteX243" fmla="*/ 7743 w 10000"/>
                <a:gd name="connsiteY243" fmla="*/ 2677 h 10000"/>
                <a:gd name="connsiteX244" fmla="*/ 7638 w 10000"/>
                <a:gd name="connsiteY244" fmla="*/ 2626 h 10000"/>
                <a:gd name="connsiteX245" fmla="*/ 7542 w 10000"/>
                <a:gd name="connsiteY245" fmla="*/ 2601 h 10000"/>
                <a:gd name="connsiteX246" fmla="*/ 7454 w 10000"/>
                <a:gd name="connsiteY246" fmla="*/ 2538 h 10000"/>
                <a:gd name="connsiteX247" fmla="*/ 7375 w 10000"/>
                <a:gd name="connsiteY247" fmla="*/ 2475 h 10000"/>
                <a:gd name="connsiteX248" fmla="*/ 7297 w 10000"/>
                <a:gd name="connsiteY248" fmla="*/ 2399 h 10000"/>
                <a:gd name="connsiteX249" fmla="*/ 7235 w 10000"/>
                <a:gd name="connsiteY249" fmla="*/ 2323 h 10000"/>
                <a:gd name="connsiteX250" fmla="*/ 7174 w 10000"/>
                <a:gd name="connsiteY250" fmla="*/ 2235 h 10000"/>
                <a:gd name="connsiteX251" fmla="*/ 7113 w 10000"/>
                <a:gd name="connsiteY251" fmla="*/ 2134 h 10000"/>
                <a:gd name="connsiteX252" fmla="*/ 7008 w 10000"/>
                <a:gd name="connsiteY252" fmla="*/ 1944 h 10000"/>
                <a:gd name="connsiteX253" fmla="*/ 6929 w 10000"/>
                <a:gd name="connsiteY253" fmla="*/ 1730 h 10000"/>
                <a:gd name="connsiteX254" fmla="*/ 6850 w 10000"/>
                <a:gd name="connsiteY254" fmla="*/ 1515 h 10000"/>
                <a:gd name="connsiteX255" fmla="*/ 6850 w 10000"/>
                <a:gd name="connsiteY255" fmla="*/ 1515 h 10000"/>
                <a:gd name="connsiteX256" fmla="*/ 6842 w 10000"/>
                <a:gd name="connsiteY256" fmla="*/ 1490 h 10000"/>
                <a:gd name="connsiteX257" fmla="*/ 6842 w 10000"/>
                <a:gd name="connsiteY257" fmla="*/ 1490 h 10000"/>
                <a:gd name="connsiteX258" fmla="*/ 6842 w 10000"/>
                <a:gd name="connsiteY258" fmla="*/ 1477 h 10000"/>
                <a:gd name="connsiteX259" fmla="*/ 6842 w 10000"/>
                <a:gd name="connsiteY259" fmla="*/ 1477 h 10000"/>
                <a:gd name="connsiteX260" fmla="*/ 6842 w 10000"/>
                <a:gd name="connsiteY260" fmla="*/ 1477 h 10000"/>
                <a:gd name="connsiteX261" fmla="*/ 6798 w 10000"/>
                <a:gd name="connsiteY261" fmla="*/ 1338 h 10000"/>
                <a:gd name="connsiteX262" fmla="*/ 6780 w 10000"/>
                <a:gd name="connsiteY262" fmla="*/ 1162 h 10000"/>
                <a:gd name="connsiteX263" fmla="*/ 6754 w 10000"/>
                <a:gd name="connsiteY263" fmla="*/ 947 h 10000"/>
                <a:gd name="connsiteX264" fmla="*/ 6754 w 10000"/>
                <a:gd name="connsiteY264" fmla="*/ 720 h 10000"/>
                <a:gd name="connsiteX265" fmla="*/ 6754 w 10000"/>
                <a:gd name="connsiteY265" fmla="*/ 720 h 10000"/>
                <a:gd name="connsiteX266" fmla="*/ 6763 w 10000"/>
                <a:gd name="connsiteY266" fmla="*/ 366 h 10000"/>
                <a:gd name="connsiteX267" fmla="*/ 6789 w 10000"/>
                <a:gd name="connsiteY267"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156 w 10000"/>
                <a:gd name="connsiteY87" fmla="*/ 7563 h 10000"/>
                <a:gd name="connsiteX88" fmla="*/ 4068 w 10000"/>
                <a:gd name="connsiteY88" fmla="*/ 8005 h 10000"/>
                <a:gd name="connsiteX89" fmla="*/ 4051 w 10000"/>
                <a:gd name="connsiteY89" fmla="*/ 8207 h 10000"/>
                <a:gd name="connsiteX90" fmla="*/ 4024 w 10000"/>
                <a:gd name="connsiteY90" fmla="*/ 8422 h 10000"/>
                <a:gd name="connsiteX91" fmla="*/ 4016 w 10000"/>
                <a:gd name="connsiteY91" fmla="*/ 8611 h 10000"/>
                <a:gd name="connsiteX92" fmla="*/ 4016 w 10000"/>
                <a:gd name="connsiteY92" fmla="*/ 8813 h 10000"/>
                <a:gd name="connsiteX93" fmla="*/ 4024 w 10000"/>
                <a:gd name="connsiteY93" fmla="*/ 9003 h 10000"/>
                <a:gd name="connsiteX94" fmla="*/ 4051 w 10000"/>
                <a:gd name="connsiteY94" fmla="*/ 9179 h 10000"/>
                <a:gd name="connsiteX95" fmla="*/ 4086 w 10000"/>
                <a:gd name="connsiteY95" fmla="*/ 9356 h 10000"/>
                <a:gd name="connsiteX96" fmla="*/ 4121 w 10000"/>
                <a:gd name="connsiteY96" fmla="*/ 9508 h 10000"/>
                <a:gd name="connsiteX97" fmla="*/ 4191 w 10000"/>
                <a:gd name="connsiteY97" fmla="*/ 9646 h 10000"/>
                <a:gd name="connsiteX98" fmla="*/ 4269 w 10000"/>
                <a:gd name="connsiteY98" fmla="*/ 9760 h 10000"/>
                <a:gd name="connsiteX99" fmla="*/ 4366 w 10000"/>
                <a:gd name="connsiteY99" fmla="*/ 9861 h 10000"/>
                <a:gd name="connsiteX100" fmla="*/ 4471 w 10000"/>
                <a:gd name="connsiteY100" fmla="*/ 9937 h 10000"/>
                <a:gd name="connsiteX101" fmla="*/ 4611 w 10000"/>
                <a:gd name="connsiteY101" fmla="*/ 9975 h 10000"/>
                <a:gd name="connsiteX102" fmla="*/ 4759 w 10000"/>
                <a:gd name="connsiteY102" fmla="*/ 10000 h 10000"/>
                <a:gd name="connsiteX103" fmla="*/ 4759 w 10000"/>
                <a:gd name="connsiteY103" fmla="*/ 10000 h 10000"/>
                <a:gd name="connsiteX104" fmla="*/ 4759 w 10000"/>
                <a:gd name="connsiteY104" fmla="*/ 10000 h 10000"/>
                <a:gd name="connsiteX105" fmla="*/ 4759 w 10000"/>
                <a:gd name="connsiteY105" fmla="*/ 10000 h 10000"/>
                <a:gd name="connsiteX106" fmla="*/ 4759 w 10000"/>
                <a:gd name="connsiteY106" fmla="*/ 10000 h 10000"/>
                <a:gd name="connsiteX107" fmla="*/ 4821 w 10000"/>
                <a:gd name="connsiteY107" fmla="*/ 10000 h 10000"/>
                <a:gd name="connsiteX108" fmla="*/ 4821 w 10000"/>
                <a:gd name="connsiteY108" fmla="*/ 10000 h 10000"/>
                <a:gd name="connsiteX109" fmla="*/ 5136 w 10000"/>
                <a:gd name="connsiteY109" fmla="*/ 9962 h 10000"/>
                <a:gd name="connsiteX110" fmla="*/ 5468 w 10000"/>
                <a:gd name="connsiteY110" fmla="*/ 9924 h 10000"/>
                <a:gd name="connsiteX111" fmla="*/ 6203 w 10000"/>
                <a:gd name="connsiteY111" fmla="*/ 9798 h 10000"/>
                <a:gd name="connsiteX112" fmla="*/ 6982 w 10000"/>
                <a:gd name="connsiteY112" fmla="*/ 9672 h 10000"/>
                <a:gd name="connsiteX113" fmla="*/ 7358 w 10000"/>
                <a:gd name="connsiteY113" fmla="*/ 9621 h 10000"/>
                <a:gd name="connsiteX114" fmla="*/ 7734 w 10000"/>
                <a:gd name="connsiteY114" fmla="*/ 9583 h 10000"/>
                <a:gd name="connsiteX115" fmla="*/ 7734 w 10000"/>
                <a:gd name="connsiteY115" fmla="*/ 9583 h 10000"/>
                <a:gd name="connsiteX116" fmla="*/ 7725 w 10000"/>
                <a:gd name="connsiteY116" fmla="*/ 9508 h 10000"/>
                <a:gd name="connsiteX117" fmla="*/ 7725 w 10000"/>
                <a:gd name="connsiteY117" fmla="*/ 9508 h 10000"/>
                <a:gd name="connsiteX118" fmla="*/ 7725 w 10000"/>
                <a:gd name="connsiteY118" fmla="*/ 9508 h 10000"/>
                <a:gd name="connsiteX119" fmla="*/ 7725 w 10000"/>
                <a:gd name="connsiteY119" fmla="*/ 9508 h 10000"/>
                <a:gd name="connsiteX120" fmla="*/ 7725 w 10000"/>
                <a:gd name="connsiteY120" fmla="*/ 9508 h 10000"/>
                <a:gd name="connsiteX121" fmla="*/ 7699 w 10000"/>
                <a:gd name="connsiteY121" fmla="*/ 9407 h 10000"/>
                <a:gd name="connsiteX122" fmla="*/ 7699 w 10000"/>
                <a:gd name="connsiteY122" fmla="*/ 9407 h 10000"/>
                <a:gd name="connsiteX123" fmla="*/ 7699 w 10000"/>
                <a:gd name="connsiteY123" fmla="*/ 9381 h 10000"/>
                <a:gd name="connsiteX124" fmla="*/ 7699 w 10000"/>
                <a:gd name="connsiteY124" fmla="*/ 9381 h 10000"/>
                <a:gd name="connsiteX125" fmla="*/ 7577 w 10000"/>
                <a:gd name="connsiteY125" fmla="*/ 8649 h 10000"/>
                <a:gd name="connsiteX126" fmla="*/ 7463 w 10000"/>
                <a:gd name="connsiteY126" fmla="*/ 7967 h 10000"/>
                <a:gd name="connsiteX127" fmla="*/ 7393 w 10000"/>
                <a:gd name="connsiteY127" fmla="*/ 7361 h 10000"/>
                <a:gd name="connsiteX128" fmla="*/ 7332 w 10000"/>
                <a:gd name="connsiteY128" fmla="*/ 6806 h 10000"/>
                <a:gd name="connsiteX129" fmla="*/ 7288 w 10000"/>
                <a:gd name="connsiteY129" fmla="*/ 6313 h 10000"/>
                <a:gd name="connsiteX130" fmla="*/ 7262 w 10000"/>
                <a:gd name="connsiteY130" fmla="*/ 5871 h 10000"/>
                <a:gd name="connsiteX131" fmla="*/ 7253 w 10000"/>
                <a:gd name="connsiteY131" fmla="*/ 5480 h 10000"/>
                <a:gd name="connsiteX132" fmla="*/ 7279 w 10000"/>
                <a:gd name="connsiteY132" fmla="*/ 5139 h 10000"/>
                <a:gd name="connsiteX133" fmla="*/ 7297 w 10000"/>
                <a:gd name="connsiteY133" fmla="*/ 4836 h 10000"/>
                <a:gd name="connsiteX134" fmla="*/ 7340 w 10000"/>
                <a:gd name="connsiteY134" fmla="*/ 4583 h 10000"/>
                <a:gd name="connsiteX135" fmla="*/ 7402 w 10000"/>
                <a:gd name="connsiteY135" fmla="*/ 4394 h 10000"/>
                <a:gd name="connsiteX136" fmla="*/ 7437 w 10000"/>
                <a:gd name="connsiteY136" fmla="*/ 4293 h 10000"/>
                <a:gd name="connsiteX137" fmla="*/ 7463 w 10000"/>
                <a:gd name="connsiteY137" fmla="*/ 4217 h 10000"/>
                <a:gd name="connsiteX138" fmla="*/ 7507 w 10000"/>
                <a:gd name="connsiteY138" fmla="*/ 4154 h 10000"/>
                <a:gd name="connsiteX139" fmla="*/ 7550 w 10000"/>
                <a:gd name="connsiteY139" fmla="*/ 4104 h 10000"/>
                <a:gd name="connsiteX140" fmla="*/ 7594 w 10000"/>
                <a:gd name="connsiteY140" fmla="*/ 4053 h 10000"/>
                <a:gd name="connsiteX141" fmla="*/ 7647 w 10000"/>
                <a:gd name="connsiteY141" fmla="*/ 4003 h 10000"/>
                <a:gd name="connsiteX142" fmla="*/ 7699 w 10000"/>
                <a:gd name="connsiteY142" fmla="*/ 3990 h 10000"/>
                <a:gd name="connsiteX143" fmla="*/ 7752 w 10000"/>
                <a:gd name="connsiteY143" fmla="*/ 3965 h 10000"/>
                <a:gd name="connsiteX144" fmla="*/ 7857 w 10000"/>
                <a:gd name="connsiteY144" fmla="*/ 3939 h 10000"/>
                <a:gd name="connsiteX145" fmla="*/ 7857 w 10000"/>
                <a:gd name="connsiteY145" fmla="*/ 3939 h 10000"/>
                <a:gd name="connsiteX146" fmla="*/ 7857 w 10000"/>
                <a:gd name="connsiteY146" fmla="*/ 3939 h 10000"/>
                <a:gd name="connsiteX147" fmla="*/ 7857 w 10000"/>
                <a:gd name="connsiteY147" fmla="*/ 3939 h 10000"/>
                <a:gd name="connsiteX148" fmla="*/ 7857 w 10000"/>
                <a:gd name="connsiteY148" fmla="*/ 3939 h 10000"/>
                <a:gd name="connsiteX149" fmla="*/ 7857 w 10000"/>
                <a:gd name="connsiteY149" fmla="*/ 3939 h 10000"/>
                <a:gd name="connsiteX150" fmla="*/ 7857 w 10000"/>
                <a:gd name="connsiteY150" fmla="*/ 3939 h 10000"/>
                <a:gd name="connsiteX151" fmla="*/ 7857 w 10000"/>
                <a:gd name="connsiteY151" fmla="*/ 3939 h 10000"/>
                <a:gd name="connsiteX152" fmla="*/ 7927 w 10000"/>
                <a:gd name="connsiteY152" fmla="*/ 3939 h 10000"/>
                <a:gd name="connsiteX153" fmla="*/ 7997 w 10000"/>
                <a:gd name="connsiteY153" fmla="*/ 3965 h 10000"/>
                <a:gd name="connsiteX154" fmla="*/ 8136 w 10000"/>
                <a:gd name="connsiteY154" fmla="*/ 4028 h 10000"/>
                <a:gd name="connsiteX155" fmla="*/ 8294 w 10000"/>
                <a:gd name="connsiteY155" fmla="*/ 4116 h 10000"/>
                <a:gd name="connsiteX156" fmla="*/ 8443 w 10000"/>
                <a:gd name="connsiteY156" fmla="*/ 4242 h 10000"/>
                <a:gd name="connsiteX157" fmla="*/ 8443 w 10000"/>
                <a:gd name="connsiteY157" fmla="*/ 4242 h 10000"/>
                <a:gd name="connsiteX158" fmla="*/ 8451 w 10000"/>
                <a:gd name="connsiteY158" fmla="*/ 4242 h 10000"/>
                <a:gd name="connsiteX159" fmla="*/ 8451 w 10000"/>
                <a:gd name="connsiteY159" fmla="*/ 4242 h 10000"/>
                <a:gd name="connsiteX160" fmla="*/ 8836 w 10000"/>
                <a:gd name="connsiteY160" fmla="*/ 4545 h 10000"/>
                <a:gd name="connsiteX161" fmla="*/ 8976 w 10000"/>
                <a:gd name="connsiteY161" fmla="*/ 4646 h 10000"/>
                <a:gd name="connsiteX162" fmla="*/ 9099 w 10000"/>
                <a:gd name="connsiteY162" fmla="*/ 4722 h 10000"/>
                <a:gd name="connsiteX163" fmla="*/ 9204 w 10000"/>
                <a:gd name="connsiteY163" fmla="*/ 4785 h 10000"/>
                <a:gd name="connsiteX164" fmla="*/ 9300 w 10000"/>
                <a:gd name="connsiteY164" fmla="*/ 4823 h 10000"/>
                <a:gd name="connsiteX165" fmla="*/ 9388 w 10000"/>
                <a:gd name="connsiteY165" fmla="*/ 4848 h 10000"/>
                <a:gd name="connsiteX166" fmla="*/ 9466 w 10000"/>
                <a:gd name="connsiteY166" fmla="*/ 4848 h 10000"/>
                <a:gd name="connsiteX167" fmla="*/ 9466 w 10000"/>
                <a:gd name="connsiteY167" fmla="*/ 4848 h 10000"/>
                <a:gd name="connsiteX168" fmla="*/ 9484 w 10000"/>
                <a:gd name="connsiteY168" fmla="*/ 4848 h 10000"/>
                <a:gd name="connsiteX169" fmla="*/ 9484 w 10000"/>
                <a:gd name="connsiteY169" fmla="*/ 4848 h 10000"/>
                <a:gd name="connsiteX170" fmla="*/ 9484 w 10000"/>
                <a:gd name="connsiteY170" fmla="*/ 4848 h 10000"/>
                <a:gd name="connsiteX171" fmla="*/ 9484 w 10000"/>
                <a:gd name="connsiteY171" fmla="*/ 4848 h 10000"/>
                <a:gd name="connsiteX172" fmla="*/ 9580 w 10000"/>
                <a:gd name="connsiteY172" fmla="*/ 4836 h 10000"/>
                <a:gd name="connsiteX173" fmla="*/ 9668 w 10000"/>
                <a:gd name="connsiteY173" fmla="*/ 4798 h 10000"/>
                <a:gd name="connsiteX174" fmla="*/ 9738 w 10000"/>
                <a:gd name="connsiteY174" fmla="*/ 4747 h 10000"/>
                <a:gd name="connsiteX175" fmla="*/ 9799 w 10000"/>
                <a:gd name="connsiteY175" fmla="*/ 4659 h 10000"/>
                <a:gd name="connsiteX176" fmla="*/ 9799 w 10000"/>
                <a:gd name="connsiteY176" fmla="*/ 4659 h 10000"/>
                <a:gd name="connsiteX177" fmla="*/ 9799 w 10000"/>
                <a:gd name="connsiteY177" fmla="*/ 4659 h 10000"/>
                <a:gd name="connsiteX178" fmla="*/ 9799 w 10000"/>
                <a:gd name="connsiteY178" fmla="*/ 4659 h 10000"/>
                <a:gd name="connsiteX179" fmla="*/ 9799 w 10000"/>
                <a:gd name="connsiteY179" fmla="*/ 4659 h 10000"/>
                <a:gd name="connsiteX180" fmla="*/ 9799 w 10000"/>
                <a:gd name="connsiteY180" fmla="*/ 4659 h 10000"/>
                <a:gd name="connsiteX181" fmla="*/ 9816 w 10000"/>
                <a:gd name="connsiteY181" fmla="*/ 4659 h 10000"/>
                <a:gd name="connsiteX182" fmla="*/ 9816 w 10000"/>
                <a:gd name="connsiteY182" fmla="*/ 4659 h 10000"/>
                <a:gd name="connsiteX183" fmla="*/ 9816 w 10000"/>
                <a:gd name="connsiteY183" fmla="*/ 4659 h 10000"/>
                <a:gd name="connsiteX184" fmla="*/ 9816 w 10000"/>
                <a:gd name="connsiteY184" fmla="*/ 4659 h 10000"/>
                <a:gd name="connsiteX185" fmla="*/ 9816 w 10000"/>
                <a:gd name="connsiteY185" fmla="*/ 4646 h 10000"/>
                <a:gd name="connsiteX186" fmla="*/ 9816 w 10000"/>
                <a:gd name="connsiteY186" fmla="*/ 4646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16 w 10000"/>
                <a:gd name="connsiteY194" fmla="*/ 4646 h 10000"/>
                <a:gd name="connsiteX195" fmla="*/ 9843 w 10000"/>
                <a:gd name="connsiteY195" fmla="*/ 4583 h 10000"/>
                <a:gd name="connsiteX196" fmla="*/ 9886 w 10000"/>
                <a:gd name="connsiteY196" fmla="*/ 4495 h 10000"/>
                <a:gd name="connsiteX197" fmla="*/ 9921 w 10000"/>
                <a:gd name="connsiteY197" fmla="*/ 4369 h 10000"/>
                <a:gd name="connsiteX198" fmla="*/ 9948 w 10000"/>
                <a:gd name="connsiteY198" fmla="*/ 4217 h 10000"/>
                <a:gd name="connsiteX199" fmla="*/ 9983 w 10000"/>
                <a:gd name="connsiteY199" fmla="*/ 4040 h 10000"/>
                <a:gd name="connsiteX200" fmla="*/ 10000 w 10000"/>
                <a:gd name="connsiteY200" fmla="*/ 3851 h 10000"/>
                <a:gd name="connsiteX201" fmla="*/ 10000 w 10000"/>
                <a:gd name="connsiteY201" fmla="*/ 3649 h 10000"/>
                <a:gd name="connsiteX202" fmla="*/ 10000 w 10000"/>
                <a:gd name="connsiteY202" fmla="*/ 3460 h 10000"/>
                <a:gd name="connsiteX203" fmla="*/ 9983 w 10000"/>
                <a:gd name="connsiteY203" fmla="*/ 3258 h 10000"/>
                <a:gd name="connsiteX204" fmla="*/ 9939 w 10000"/>
                <a:gd name="connsiteY204" fmla="*/ 3068 h 10000"/>
                <a:gd name="connsiteX205" fmla="*/ 9886 w 10000"/>
                <a:gd name="connsiteY205" fmla="*/ 2904 h 10000"/>
                <a:gd name="connsiteX206" fmla="*/ 9843 w 10000"/>
                <a:gd name="connsiteY206" fmla="*/ 2816 h 10000"/>
                <a:gd name="connsiteX207" fmla="*/ 9799 w 10000"/>
                <a:gd name="connsiteY207" fmla="*/ 2753 h 10000"/>
                <a:gd name="connsiteX208" fmla="*/ 9755 w 10000"/>
                <a:gd name="connsiteY208" fmla="*/ 2677 h 10000"/>
                <a:gd name="connsiteX209" fmla="*/ 9694 w 10000"/>
                <a:gd name="connsiteY209" fmla="*/ 2614 h 10000"/>
                <a:gd name="connsiteX210" fmla="*/ 9633 w 10000"/>
                <a:gd name="connsiteY210" fmla="*/ 2551 h 10000"/>
                <a:gd name="connsiteX211" fmla="*/ 9571 w 10000"/>
                <a:gd name="connsiteY211" fmla="*/ 2500 h 10000"/>
                <a:gd name="connsiteX212" fmla="*/ 9484 w 10000"/>
                <a:gd name="connsiteY212" fmla="*/ 2475 h 10000"/>
                <a:gd name="connsiteX213" fmla="*/ 9396 w 10000"/>
                <a:gd name="connsiteY213" fmla="*/ 2449 h 10000"/>
                <a:gd name="connsiteX214" fmla="*/ 9300 w 10000"/>
                <a:gd name="connsiteY214" fmla="*/ 2424 h 10000"/>
                <a:gd name="connsiteX215" fmla="*/ 9195 w 10000"/>
                <a:gd name="connsiteY215" fmla="*/ 2424 h 10000"/>
                <a:gd name="connsiteX216" fmla="*/ 9195 w 10000"/>
                <a:gd name="connsiteY216" fmla="*/ 2424 h 10000"/>
                <a:gd name="connsiteX217" fmla="*/ 9195 w 10000"/>
                <a:gd name="connsiteY217" fmla="*/ 2424 h 10000"/>
                <a:gd name="connsiteX218" fmla="*/ 9195 w 10000"/>
                <a:gd name="connsiteY218" fmla="*/ 2424 h 10000"/>
                <a:gd name="connsiteX219" fmla="*/ 9195 w 10000"/>
                <a:gd name="connsiteY219" fmla="*/ 2424 h 10000"/>
                <a:gd name="connsiteX220" fmla="*/ 9195 w 10000"/>
                <a:gd name="connsiteY220" fmla="*/ 2424 h 10000"/>
                <a:gd name="connsiteX221" fmla="*/ 9081 w 10000"/>
                <a:gd name="connsiteY221" fmla="*/ 2424 h 10000"/>
                <a:gd name="connsiteX222" fmla="*/ 8941 w 10000"/>
                <a:gd name="connsiteY222" fmla="*/ 2462 h 10000"/>
                <a:gd name="connsiteX223" fmla="*/ 8801 w 10000"/>
                <a:gd name="connsiteY223" fmla="*/ 2487 h 10000"/>
                <a:gd name="connsiteX224" fmla="*/ 8644 w 10000"/>
                <a:gd name="connsiteY224" fmla="*/ 2551 h 10000"/>
                <a:gd name="connsiteX225" fmla="*/ 8644 w 10000"/>
                <a:gd name="connsiteY225" fmla="*/ 2551 h 10000"/>
                <a:gd name="connsiteX226" fmla="*/ 8635 w 10000"/>
                <a:gd name="connsiteY226" fmla="*/ 2551 h 10000"/>
                <a:gd name="connsiteX227" fmla="*/ 8635 w 10000"/>
                <a:gd name="connsiteY227" fmla="*/ 2551 h 10000"/>
                <a:gd name="connsiteX228" fmla="*/ 8626 w 10000"/>
                <a:gd name="connsiteY228" fmla="*/ 2551 h 10000"/>
                <a:gd name="connsiteX229" fmla="*/ 8626 w 10000"/>
                <a:gd name="connsiteY229" fmla="*/ 2551 h 10000"/>
                <a:gd name="connsiteX230" fmla="*/ 8443 w 10000"/>
                <a:gd name="connsiteY230" fmla="*/ 2614 h 10000"/>
                <a:gd name="connsiteX231" fmla="*/ 8276 w 10000"/>
                <a:gd name="connsiteY231" fmla="*/ 2664 h 10000"/>
                <a:gd name="connsiteX232" fmla="*/ 8110 w 10000"/>
                <a:gd name="connsiteY232" fmla="*/ 2689 h 10000"/>
                <a:gd name="connsiteX233" fmla="*/ 7979 w 10000"/>
                <a:gd name="connsiteY233" fmla="*/ 2689 h 10000"/>
                <a:gd name="connsiteX234" fmla="*/ 7979 w 10000"/>
                <a:gd name="connsiteY234" fmla="*/ 2689 h 10000"/>
                <a:gd name="connsiteX235" fmla="*/ 7979 w 10000"/>
                <a:gd name="connsiteY235" fmla="*/ 2689 h 10000"/>
                <a:gd name="connsiteX236" fmla="*/ 7979 w 10000"/>
                <a:gd name="connsiteY236" fmla="*/ 2689 h 10000"/>
                <a:gd name="connsiteX237" fmla="*/ 7979 w 10000"/>
                <a:gd name="connsiteY237" fmla="*/ 2689 h 10000"/>
                <a:gd name="connsiteX238" fmla="*/ 7979 w 10000"/>
                <a:gd name="connsiteY238" fmla="*/ 2689 h 10000"/>
                <a:gd name="connsiteX239" fmla="*/ 7979 w 10000"/>
                <a:gd name="connsiteY239" fmla="*/ 2689 h 10000"/>
                <a:gd name="connsiteX240" fmla="*/ 7979 w 10000"/>
                <a:gd name="connsiteY240" fmla="*/ 2689 h 10000"/>
                <a:gd name="connsiteX241" fmla="*/ 7848 w 10000"/>
                <a:gd name="connsiteY241" fmla="*/ 2689 h 10000"/>
                <a:gd name="connsiteX242" fmla="*/ 7743 w 10000"/>
                <a:gd name="connsiteY242" fmla="*/ 2677 h 10000"/>
                <a:gd name="connsiteX243" fmla="*/ 7638 w 10000"/>
                <a:gd name="connsiteY243" fmla="*/ 2626 h 10000"/>
                <a:gd name="connsiteX244" fmla="*/ 7542 w 10000"/>
                <a:gd name="connsiteY244" fmla="*/ 2601 h 10000"/>
                <a:gd name="connsiteX245" fmla="*/ 7454 w 10000"/>
                <a:gd name="connsiteY245" fmla="*/ 2538 h 10000"/>
                <a:gd name="connsiteX246" fmla="*/ 7375 w 10000"/>
                <a:gd name="connsiteY246" fmla="*/ 2475 h 10000"/>
                <a:gd name="connsiteX247" fmla="*/ 7297 w 10000"/>
                <a:gd name="connsiteY247" fmla="*/ 2399 h 10000"/>
                <a:gd name="connsiteX248" fmla="*/ 7235 w 10000"/>
                <a:gd name="connsiteY248" fmla="*/ 2323 h 10000"/>
                <a:gd name="connsiteX249" fmla="*/ 7174 w 10000"/>
                <a:gd name="connsiteY249" fmla="*/ 2235 h 10000"/>
                <a:gd name="connsiteX250" fmla="*/ 7113 w 10000"/>
                <a:gd name="connsiteY250" fmla="*/ 2134 h 10000"/>
                <a:gd name="connsiteX251" fmla="*/ 7008 w 10000"/>
                <a:gd name="connsiteY251" fmla="*/ 1944 h 10000"/>
                <a:gd name="connsiteX252" fmla="*/ 6929 w 10000"/>
                <a:gd name="connsiteY252" fmla="*/ 1730 h 10000"/>
                <a:gd name="connsiteX253" fmla="*/ 6850 w 10000"/>
                <a:gd name="connsiteY253" fmla="*/ 1515 h 10000"/>
                <a:gd name="connsiteX254" fmla="*/ 6850 w 10000"/>
                <a:gd name="connsiteY254" fmla="*/ 1515 h 10000"/>
                <a:gd name="connsiteX255" fmla="*/ 6842 w 10000"/>
                <a:gd name="connsiteY255" fmla="*/ 1490 h 10000"/>
                <a:gd name="connsiteX256" fmla="*/ 6842 w 10000"/>
                <a:gd name="connsiteY256" fmla="*/ 1490 h 10000"/>
                <a:gd name="connsiteX257" fmla="*/ 6842 w 10000"/>
                <a:gd name="connsiteY257" fmla="*/ 1477 h 10000"/>
                <a:gd name="connsiteX258" fmla="*/ 6842 w 10000"/>
                <a:gd name="connsiteY258" fmla="*/ 1477 h 10000"/>
                <a:gd name="connsiteX259" fmla="*/ 6842 w 10000"/>
                <a:gd name="connsiteY259" fmla="*/ 1477 h 10000"/>
                <a:gd name="connsiteX260" fmla="*/ 6798 w 10000"/>
                <a:gd name="connsiteY260" fmla="*/ 1338 h 10000"/>
                <a:gd name="connsiteX261" fmla="*/ 6780 w 10000"/>
                <a:gd name="connsiteY261" fmla="*/ 1162 h 10000"/>
                <a:gd name="connsiteX262" fmla="*/ 6754 w 10000"/>
                <a:gd name="connsiteY262" fmla="*/ 947 h 10000"/>
                <a:gd name="connsiteX263" fmla="*/ 6754 w 10000"/>
                <a:gd name="connsiteY263" fmla="*/ 720 h 10000"/>
                <a:gd name="connsiteX264" fmla="*/ 6754 w 10000"/>
                <a:gd name="connsiteY264" fmla="*/ 720 h 10000"/>
                <a:gd name="connsiteX265" fmla="*/ 6763 w 10000"/>
                <a:gd name="connsiteY265" fmla="*/ 366 h 10000"/>
                <a:gd name="connsiteX266" fmla="*/ 6789 w 10000"/>
                <a:gd name="connsiteY266"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5180 w 10000"/>
                <a:gd name="connsiteY87" fmla="*/ 8360 h 10000"/>
                <a:gd name="connsiteX88" fmla="*/ 4068 w 10000"/>
                <a:gd name="connsiteY88" fmla="*/ 8005 h 10000"/>
                <a:gd name="connsiteX89" fmla="*/ 4051 w 10000"/>
                <a:gd name="connsiteY89" fmla="*/ 8207 h 10000"/>
                <a:gd name="connsiteX90" fmla="*/ 4024 w 10000"/>
                <a:gd name="connsiteY90" fmla="*/ 8422 h 10000"/>
                <a:gd name="connsiteX91" fmla="*/ 4016 w 10000"/>
                <a:gd name="connsiteY91" fmla="*/ 8611 h 10000"/>
                <a:gd name="connsiteX92" fmla="*/ 4016 w 10000"/>
                <a:gd name="connsiteY92" fmla="*/ 8813 h 10000"/>
                <a:gd name="connsiteX93" fmla="*/ 4024 w 10000"/>
                <a:gd name="connsiteY93" fmla="*/ 9003 h 10000"/>
                <a:gd name="connsiteX94" fmla="*/ 4051 w 10000"/>
                <a:gd name="connsiteY94" fmla="*/ 9179 h 10000"/>
                <a:gd name="connsiteX95" fmla="*/ 4086 w 10000"/>
                <a:gd name="connsiteY95" fmla="*/ 9356 h 10000"/>
                <a:gd name="connsiteX96" fmla="*/ 4121 w 10000"/>
                <a:gd name="connsiteY96" fmla="*/ 9508 h 10000"/>
                <a:gd name="connsiteX97" fmla="*/ 4191 w 10000"/>
                <a:gd name="connsiteY97" fmla="*/ 9646 h 10000"/>
                <a:gd name="connsiteX98" fmla="*/ 4269 w 10000"/>
                <a:gd name="connsiteY98" fmla="*/ 9760 h 10000"/>
                <a:gd name="connsiteX99" fmla="*/ 4366 w 10000"/>
                <a:gd name="connsiteY99" fmla="*/ 9861 h 10000"/>
                <a:gd name="connsiteX100" fmla="*/ 4471 w 10000"/>
                <a:gd name="connsiteY100" fmla="*/ 9937 h 10000"/>
                <a:gd name="connsiteX101" fmla="*/ 4611 w 10000"/>
                <a:gd name="connsiteY101" fmla="*/ 9975 h 10000"/>
                <a:gd name="connsiteX102" fmla="*/ 4759 w 10000"/>
                <a:gd name="connsiteY102" fmla="*/ 10000 h 10000"/>
                <a:gd name="connsiteX103" fmla="*/ 4759 w 10000"/>
                <a:gd name="connsiteY103" fmla="*/ 10000 h 10000"/>
                <a:gd name="connsiteX104" fmla="*/ 4759 w 10000"/>
                <a:gd name="connsiteY104" fmla="*/ 10000 h 10000"/>
                <a:gd name="connsiteX105" fmla="*/ 4759 w 10000"/>
                <a:gd name="connsiteY105" fmla="*/ 10000 h 10000"/>
                <a:gd name="connsiteX106" fmla="*/ 4759 w 10000"/>
                <a:gd name="connsiteY106" fmla="*/ 10000 h 10000"/>
                <a:gd name="connsiteX107" fmla="*/ 4821 w 10000"/>
                <a:gd name="connsiteY107" fmla="*/ 10000 h 10000"/>
                <a:gd name="connsiteX108" fmla="*/ 4821 w 10000"/>
                <a:gd name="connsiteY108" fmla="*/ 10000 h 10000"/>
                <a:gd name="connsiteX109" fmla="*/ 5136 w 10000"/>
                <a:gd name="connsiteY109" fmla="*/ 9962 h 10000"/>
                <a:gd name="connsiteX110" fmla="*/ 5468 w 10000"/>
                <a:gd name="connsiteY110" fmla="*/ 9924 h 10000"/>
                <a:gd name="connsiteX111" fmla="*/ 6203 w 10000"/>
                <a:gd name="connsiteY111" fmla="*/ 9798 h 10000"/>
                <a:gd name="connsiteX112" fmla="*/ 6982 w 10000"/>
                <a:gd name="connsiteY112" fmla="*/ 9672 h 10000"/>
                <a:gd name="connsiteX113" fmla="*/ 7358 w 10000"/>
                <a:gd name="connsiteY113" fmla="*/ 9621 h 10000"/>
                <a:gd name="connsiteX114" fmla="*/ 7734 w 10000"/>
                <a:gd name="connsiteY114" fmla="*/ 9583 h 10000"/>
                <a:gd name="connsiteX115" fmla="*/ 7734 w 10000"/>
                <a:gd name="connsiteY115" fmla="*/ 9583 h 10000"/>
                <a:gd name="connsiteX116" fmla="*/ 7725 w 10000"/>
                <a:gd name="connsiteY116" fmla="*/ 9508 h 10000"/>
                <a:gd name="connsiteX117" fmla="*/ 7725 w 10000"/>
                <a:gd name="connsiteY117" fmla="*/ 9508 h 10000"/>
                <a:gd name="connsiteX118" fmla="*/ 7725 w 10000"/>
                <a:gd name="connsiteY118" fmla="*/ 9508 h 10000"/>
                <a:gd name="connsiteX119" fmla="*/ 7725 w 10000"/>
                <a:gd name="connsiteY119" fmla="*/ 9508 h 10000"/>
                <a:gd name="connsiteX120" fmla="*/ 7725 w 10000"/>
                <a:gd name="connsiteY120" fmla="*/ 9508 h 10000"/>
                <a:gd name="connsiteX121" fmla="*/ 7699 w 10000"/>
                <a:gd name="connsiteY121" fmla="*/ 9407 h 10000"/>
                <a:gd name="connsiteX122" fmla="*/ 7699 w 10000"/>
                <a:gd name="connsiteY122" fmla="*/ 9407 h 10000"/>
                <a:gd name="connsiteX123" fmla="*/ 7699 w 10000"/>
                <a:gd name="connsiteY123" fmla="*/ 9381 h 10000"/>
                <a:gd name="connsiteX124" fmla="*/ 7699 w 10000"/>
                <a:gd name="connsiteY124" fmla="*/ 9381 h 10000"/>
                <a:gd name="connsiteX125" fmla="*/ 7577 w 10000"/>
                <a:gd name="connsiteY125" fmla="*/ 8649 h 10000"/>
                <a:gd name="connsiteX126" fmla="*/ 7463 w 10000"/>
                <a:gd name="connsiteY126" fmla="*/ 7967 h 10000"/>
                <a:gd name="connsiteX127" fmla="*/ 7393 w 10000"/>
                <a:gd name="connsiteY127" fmla="*/ 7361 h 10000"/>
                <a:gd name="connsiteX128" fmla="*/ 7332 w 10000"/>
                <a:gd name="connsiteY128" fmla="*/ 6806 h 10000"/>
                <a:gd name="connsiteX129" fmla="*/ 7288 w 10000"/>
                <a:gd name="connsiteY129" fmla="*/ 6313 h 10000"/>
                <a:gd name="connsiteX130" fmla="*/ 7262 w 10000"/>
                <a:gd name="connsiteY130" fmla="*/ 5871 h 10000"/>
                <a:gd name="connsiteX131" fmla="*/ 7253 w 10000"/>
                <a:gd name="connsiteY131" fmla="*/ 5480 h 10000"/>
                <a:gd name="connsiteX132" fmla="*/ 7279 w 10000"/>
                <a:gd name="connsiteY132" fmla="*/ 5139 h 10000"/>
                <a:gd name="connsiteX133" fmla="*/ 7297 w 10000"/>
                <a:gd name="connsiteY133" fmla="*/ 4836 h 10000"/>
                <a:gd name="connsiteX134" fmla="*/ 7340 w 10000"/>
                <a:gd name="connsiteY134" fmla="*/ 4583 h 10000"/>
                <a:gd name="connsiteX135" fmla="*/ 7402 w 10000"/>
                <a:gd name="connsiteY135" fmla="*/ 4394 h 10000"/>
                <a:gd name="connsiteX136" fmla="*/ 7437 w 10000"/>
                <a:gd name="connsiteY136" fmla="*/ 4293 h 10000"/>
                <a:gd name="connsiteX137" fmla="*/ 7463 w 10000"/>
                <a:gd name="connsiteY137" fmla="*/ 4217 h 10000"/>
                <a:gd name="connsiteX138" fmla="*/ 7507 w 10000"/>
                <a:gd name="connsiteY138" fmla="*/ 4154 h 10000"/>
                <a:gd name="connsiteX139" fmla="*/ 7550 w 10000"/>
                <a:gd name="connsiteY139" fmla="*/ 4104 h 10000"/>
                <a:gd name="connsiteX140" fmla="*/ 7594 w 10000"/>
                <a:gd name="connsiteY140" fmla="*/ 4053 h 10000"/>
                <a:gd name="connsiteX141" fmla="*/ 7647 w 10000"/>
                <a:gd name="connsiteY141" fmla="*/ 4003 h 10000"/>
                <a:gd name="connsiteX142" fmla="*/ 7699 w 10000"/>
                <a:gd name="connsiteY142" fmla="*/ 3990 h 10000"/>
                <a:gd name="connsiteX143" fmla="*/ 7752 w 10000"/>
                <a:gd name="connsiteY143" fmla="*/ 3965 h 10000"/>
                <a:gd name="connsiteX144" fmla="*/ 7857 w 10000"/>
                <a:gd name="connsiteY144" fmla="*/ 3939 h 10000"/>
                <a:gd name="connsiteX145" fmla="*/ 7857 w 10000"/>
                <a:gd name="connsiteY145" fmla="*/ 3939 h 10000"/>
                <a:gd name="connsiteX146" fmla="*/ 7857 w 10000"/>
                <a:gd name="connsiteY146" fmla="*/ 3939 h 10000"/>
                <a:gd name="connsiteX147" fmla="*/ 7857 w 10000"/>
                <a:gd name="connsiteY147" fmla="*/ 3939 h 10000"/>
                <a:gd name="connsiteX148" fmla="*/ 7857 w 10000"/>
                <a:gd name="connsiteY148" fmla="*/ 3939 h 10000"/>
                <a:gd name="connsiteX149" fmla="*/ 7857 w 10000"/>
                <a:gd name="connsiteY149" fmla="*/ 3939 h 10000"/>
                <a:gd name="connsiteX150" fmla="*/ 7857 w 10000"/>
                <a:gd name="connsiteY150" fmla="*/ 3939 h 10000"/>
                <a:gd name="connsiteX151" fmla="*/ 7857 w 10000"/>
                <a:gd name="connsiteY151" fmla="*/ 3939 h 10000"/>
                <a:gd name="connsiteX152" fmla="*/ 7927 w 10000"/>
                <a:gd name="connsiteY152" fmla="*/ 3939 h 10000"/>
                <a:gd name="connsiteX153" fmla="*/ 7997 w 10000"/>
                <a:gd name="connsiteY153" fmla="*/ 3965 h 10000"/>
                <a:gd name="connsiteX154" fmla="*/ 8136 w 10000"/>
                <a:gd name="connsiteY154" fmla="*/ 4028 h 10000"/>
                <a:gd name="connsiteX155" fmla="*/ 8294 w 10000"/>
                <a:gd name="connsiteY155" fmla="*/ 4116 h 10000"/>
                <a:gd name="connsiteX156" fmla="*/ 8443 w 10000"/>
                <a:gd name="connsiteY156" fmla="*/ 4242 h 10000"/>
                <a:gd name="connsiteX157" fmla="*/ 8443 w 10000"/>
                <a:gd name="connsiteY157" fmla="*/ 4242 h 10000"/>
                <a:gd name="connsiteX158" fmla="*/ 8451 w 10000"/>
                <a:gd name="connsiteY158" fmla="*/ 4242 h 10000"/>
                <a:gd name="connsiteX159" fmla="*/ 8451 w 10000"/>
                <a:gd name="connsiteY159" fmla="*/ 4242 h 10000"/>
                <a:gd name="connsiteX160" fmla="*/ 8836 w 10000"/>
                <a:gd name="connsiteY160" fmla="*/ 4545 h 10000"/>
                <a:gd name="connsiteX161" fmla="*/ 8976 w 10000"/>
                <a:gd name="connsiteY161" fmla="*/ 4646 h 10000"/>
                <a:gd name="connsiteX162" fmla="*/ 9099 w 10000"/>
                <a:gd name="connsiteY162" fmla="*/ 4722 h 10000"/>
                <a:gd name="connsiteX163" fmla="*/ 9204 w 10000"/>
                <a:gd name="connsiteY163" fmla="*/ 4785 h 10000"/>
                <a:gd name="connsiteX164" fmla="*/ 9300 w 10000"/>
                <a:gd name="connsiteY164" fmla="*/ 4823 h 10000"/>
                <a:gd name="connsiteX165" fmla="*/ 9388 w 10000"/>
                <a:gd name="connsiteY165" fmla="*/ 4848 h 10000"/>
                <a:gd name="connsiteX166" fmla="*/ 9466 w 10000"/>
                <a:gd name="connsiteY166" fmla="*/ 4848 h 10000"/>
                <a:gd name="connsiteX167" fmla="*/ 9466 w 10000"/>
                <a:gd name="connsiteY167" fmla="*/ 4848 h 10000"/>
                <a:gd name="connsiteX168" fmla="*/ 9484 w 10000"/>
                <a:gd name="connsiteY168" fmla="*/ 4848 h 10000"/>
                <a:gd name="connsiteX169" fmla="*/ 9484 w 10000"/>
                <a:gd name="connsiteY169" fmla="*/ 4848 h 10000"/>
                <a:gd name="connsiteX170" fmla="*/ 9484 w 10000"/>
                <a:gd name="connsiteY170" fmla="*/ 4848 h 10000"/>
                <a:gd name="connsiteX171" fmla="*/ 9484 w 10000"/>
                <a:gd name="connsiteY171" fmla="*/ 4848 h 10000"/>
                <a:gd name="connsiteX172" fmla="*/ 9580 w 10000"/>
                <a:gd name="connsiteY172" fmla="*/ 4836 h 10000"/>
                <a:gd name="connsiteX173" fmla="*/ 9668 w 10000"/>
                <a:gd name="connsiteY173" fmla="*/ 4798 h 10000"/>
                <a:gd name="connsiteX174" fmla="*/ 9738 w 10000"/>
                <a:gd name="connsiteY174" fmla="*/ 4747 h 10000"/>
                <a:gd name="connsiteX175" fmla="*/ 9799 w 10000"/>
                <a:gd name="connsiteY175" fmla="*/ 4659 h 10000"/>
                <a:gd name="connsiteX176" fmla="*/ 9799 w 10000"/>
                <a:gd name="connsiteY176" fmla="*/ 4659 h 10000"/>
                <a:gd name="connsiteX177" fmla="*/ 9799 w 10000"/>
                <a:gd name="connsiteY177" fmla="*/ 4659 h 10000"/>
                <a:gd name="connsiteX178" fmla="*/ 9799 w 10000"/>
                <a:gd name="connsiteY178" fmla="*/ 4659 h 10000"/>
                <a:gd name="connsiteX179" fmla="*/ 9799 w 10000"/>
                <a:gd name="connsiteY179" fmla="*/ 4659 h 10000"/>
                <a:gd name="connsiteX180" fmla="*/ 9799 w 10000"/>
                <a:gd name="connsiteY180" fmla="*/ 4659 h 10000"/>
                <a:gd name="connsiteX181" fmla="*/ 9816 w 10000"/>
                <a:gd name="connsiteY181" fmla="*/ 4659 h 10000"/>
                <a:gd name="connsiteX182" fmla="*/ 9816 w 10000"/>
                <a:gd name="connsiteY182" fmla="*/ 4659 h 10000"/>
                <a:gd name="connsiteX183" fmla="*/ 9816 w 10000"/>
                <a:gd name="connsiteY183" fmla="*/ 4659 h 10000"/>
                <a:gd name="connsiteX184" fmla="*/ 9816 w 10000"/>
                <a:gd name="connsiteY184" fmla="*/ 4659 h 10000"/>
                <a:gd name="connsiteX185" fmla="*/ 9816 w 10000"/>
                <a:gd name="connsiteY185" fmla="*/ 4646 h 10000"/>
                <a:gd name="connsiteX186" fmla="*/ 9816 w 10000"/>
                <a:gd name="connsiteY186" fmla="*/ 4646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16 w 10000"/>
                <a:gd name="connsiteY194" fmla="*/ 4646 h 10000"/>
                <a:gd name="connsiteX195" fmla="*/ 9843 w 10000"/>
                <a:gd name="connsiteY195" fmla="*/ 4583 h 10000"/>
                <a:gd name="connsiteX196" fmla="*/ 9886 w 10000"/>
                <a:gd name="connsiteY196" fmla="*/ 4495 h 10000"/>
                <a:gd name="connsiteX197" fmla="*/ 9921 w 10000"/>
                <a:gd name="connsiteY197" fmla="*/ 4369 h 10000"/>
                <a:gd name="connsiteX198" fmla="*/ 9948 w 10000"/>
                <a:gd name="connsiteY198" fmla="*/ 4217 h 10000"/>
                <a:gd name="connsiteX199" fmla="*/ 9983 w 10000"/>
                <a:gd name="connsiteY199" fmla="*/ 4040 h 10000"/>
                <a:gd name="connsiteX200" fmla="*/ 10000 w 10000"/>
                <a:gd name="connsiteY200" fmla="*/ 3851 h 10000"/>
                <a:gd name="connsiteX201" fmla="*/ 10000 w 10000"/>
                <a:gd name="connsiteY201" fmla="*/ 3649 h 10000"/>
                <a:gd name="connsiteX202" fmla="*/ 10000 w 10000"/>
                <a:gd name="connsiteY202" fmla="*/ 3460 h 10000"/>
                <a:gd name="connsiteX203" fmla="*/ 9983 w 10000"/>
                <a:gd name="connsiteY203" fmla="*/ 3258 h 10000"/>
                <a:gd name="connsiteX204" fmla="*/ 9939 w 10000"/>
                <a:gd name="connsiteY204" fmla="*/ 3068 h 10000"/>
                <a:gd name="connsiteX205" fmla="*/ 9886 w 10000"/>
                <a:gd name="connsiteY205" fmla="*/ 2904 h 10000"/>
                <a:gd name="connsiteX206" fmla="*/ 9843 w 10000"/>
                <a:gd name="connsiteY206" fmla="*/ 2816 h 10000"/>
                <a:gd name="connsiteX207" fmla="*/ 9799 w 10000"/>
                <a:gd name="connsiteY207" fmla="*/ 2753 h 10000"/>
                <a:gd name="connsiteX208" fmla="*/ 9755 w 10000"/>
                <a:gd name="connsiteY208" fmla="*/ 2677 h 10000"/>
                <a:gd name="connsiteX209" fmla="*/ 9694 w 10000"/>
                <a:gd name="connsiteY209" fmla="*/ 2614 h 10000"/>
                <a:gd name="connsiteX210" fmla="*/ 9633 w 10000"/>
                <a:gd name="connsiteY210" fmla="*/ 2551 h 10000"/>
                <a:gd name="connsiteX211" fmla="*/ 9571 w 10000"/>
                <a:gd name="connsiteY211" fmla="*/ 2500 h 10000"/>
                <a:gd name="connsiteX212" fmla="*/ 9484 w 10000"/>
                <a:gd name="connsiteY212" fmla="*/ 2475 h 10000"/>
                <a:gd name="connsiteX213" fmla="*/ 9396 w 10000"/>
                <a:gd name="connsiteY213" fmla="*/ 2449 h 10000"/>
                <a:gd name="connsiteX214" fmla="*/ 9300 w 10000"/>
                <a:gd name="connsiteY214" fmla="*/ 2424 h 10000"/>
                <a:gd name="connsiteX215" fmla="*/ 9195 w 10000"/>
                <a:gd name="connsiteY215" fmla="*/ 2424 h 10000"/>
                <a:gd name="connsiteX216" fmla="*/ 9195 w 10000"/>
                <a:gd name="connsiteY216" fmla="*/ 2424 h 10000"/>
                <a:gd name="connsiteX217" fmla="*/ 9195 w 10000"/>
                <a:gd name="connsiteY217" fmla="*/ 2424 h 10000"/>
                <a:gd name="connsiteX218" fmla="*/ 9195 w 10000"/>
                <a:gd name="connsiteY218" fmla="*/ 2424 h 10000"/>
                <a:gd name="connsiteX219" fmla="*/ 9195 w 10000"/>
                <a:gd name="connsiteY219" fmla="*/ 2424 h 10000"/>
                <a:gd name="connsiteX220" fmla="*/ 9195 w 10000"/>
                <a:gd name="connsiteY220" fmla="*/ 2424 h 10000"/>
                <a:gd name="connsiteX221" fmla="*/ 9081 w 10000"/>
                <a:gd name="connsiteY221" fmla="*/ 2424 h 10000"/>
                <a:gd name="connsiteX222" fmla="*/ 8941 w 10000"/>
                <a:gd name="connsiteY222" fmla="*/ 2462 h 10000"/>
                <a:gd name="connsiteX223" fmla="*/ 8801 w 10000"/>
                <a:gd name="connsiteY223" fmla="*/ 2487 h 10000"/>
                <a:gd name="connsiteX224" fmla="*/ 8644 w 10000"/>
                <a:gd name="connsiteY224" fmla="*/ 2551 h 10000"/>
                <a:gd name="connsiteX225" fmla="*/ 8644 w 10000"/>
                <a:gd name="connsiteY225" fmla="*/ 2551 h 10000"/>
                <a:gd name="connsiteX226" fmla="*/ 8635 w 10000"/>
                <a:gd name="connsiteY226" fmla="*/ 2551 h 10000"/>
                <a:gd name="connsiteX227" fmla="*/ 8635 w 10000"/>
                <a:gd name="connsiteY227" fmla="*/ 2551 h 10000"/>
                <a:gd name="connsiteX228" fmla="*/ 8626 w 10000"/>
                <a:gd name="connsiteY228" fmla="*/ 2551 h 10000"/>
                <a:gd name="connsiteX229" fmla="*/ 8626 w 10000"/>
                <a:gd name="connsiteY229" fmla="*/ 2551 h 10000"/>
                <a:gd name="connsiteX230" fmla="*/ 8443 w 10000"/>
                <a:gd name="connsiteY230" fmla="*/ 2614 h 10000"/>
                <a:gd name="connsiteX231" fmla="*/ 8276 w 10000"/>
                <a:gd name="connsiteY231" fmla="*/ 2664 h 10000"/>
                <a:gd name="connsiteX232" fmla="*/ 8110 w 10000"/>
                <a:gd name="connsiteY232" fmla="*/ 2689 h 10000"/>
                <a:gd name="connsiteX233" fmla="*/ 7979 w 10000"/>
                <a:gd name="connsiteY233" fmla="*/ 2689 h 10000"/>
                <a:gd name="connsiteX234" fmla="*/ 7979 w 10000"/>
                <a:gd name="connsiteY234" fmla="*/ 2689 h 10000"/>
                <a:gd name="connsiteX235" fmla="*/ 7979 w 10000"/>
                <a:gd name="connsiteY235" fmla="*/ 2689 h 10000"/>
                <a:gd name="connsiteX236" fmla="*/ 7979 w 10000"/>
                <a:gd name="connsiteY236" fmla="*/ 2689 h 10000"/>
                <a:gd name="connsiteX237" fmla="*/ 7979 w 10000"/>
                <a:gd name="connsiteY237" fmla="*/ 2689 h 10000"/>
                <a:gd name="connsiteX238" fmla="*/ 7979 w 10000"/>
                <a:gd name="connsiteY238" fmla="*/ 2689 h 10000"/>
                <a:gd name="connsiteX239" fmla="*/ 7979 w 10000"/>
                <a:gd name="connsiteY239" fmla="*/ 2689 h 10000"/>
                <a:gd name="connsiteX240" fmla="*/ 7979 w 10000"/>
                <a:gd name="connsiteY240" fmla="*/ 2689 h 10000"/>
                <a:gd name="connsiteX241" fmla="*/ 7848 w 10000"/>
                <a:gd name="connsiteY241" fmla="*/ 2689 h 10000"/>
                <a:gd name="connsiteX242" fmla="*/ 7743 w 10000"/>
                <a:gd name="connsiteY242" fmla="*/ 2677 h 10000"/>
                <a:gd name="connsiteX243" fmla="*/ 7638 w 10000"/>
                <a:gd name="connsiteY243" fmla="*/ 2626 h 10000"/>
                <a:gd name="connsiteX244" fmla="*/ 7542 w 10000"/>
                <a:gd name="connsiteY244" fmla="*/ 2601 h 10000"/>
                <a:gd name="connsiteX245" fmla="*/ 7454 w 10000"/>
                <a:gd name="connsiteY245" fmla="*/ 2538 h 10000"/>
                <a:gd name="connsiteX246" fmla="*/ 7375 w 10000"/>
                <a:gd name="connsiteY246" fmla="*/ 2475 h 10000"/>
                <a:gd name="connsiteX247" fmla="*/ 7297 w 10000"/>
                <a:gd name="connsiteY247" fmla="*/ 2399 h 10000"/>
                <a:gd name="connsiteX248" fmla="*/ 7235 w 10000"/>
                <a:gd name="connsiteY248" fmla="*/ 2323 h 10000"/>
                <a:gd name="connsiteX249" fmla="*/ 7174 w 10000"/>
                <a:gd name="connsiteY249" fmla="*/ 2235 h 10000"/>
                <a:gd name="connsiteX250" fmla="*/ 7113 w 10000"/>
                <a:gd name="connsiteY250" fmla="*/ 2134 h 10000"/>
                <a:gd name="connsiteX251" fmla="*/ 7008 w 10000"/>
                <a:gd name="connsiteY251" fmla="*/ 1944 h 10000"/>
                <a:gd name="connsiteX252" fmla="*/ 6929 w 10000"/>
                <a:gd name="connsiteY252" fmla="*/ 1730 h 10000"/>
                <a:gd name="connsiteX253" fmla="*/ 6850 w 10000"/>
                <a:gd name="connsiteY253" fmla="*/ 1515 h 10000"/>
                <a:gd name="connsiteX254" fmla="*/ 6850 w 10000"/>
                <a:gd name="connsiteY254" fmla="*/ 1515 h 10000"/>
                <a:gd name="connsiteX255" fmla="*/ 6842 w 10000"/>
                <a:gd name="connsiteY255" fmla="*/ 1490 h 10000"/>
                <a:gd name="connsiteX256" fmla="*/ 6842 w 10000"/>
                <a:gd name="connsiteY256" fmla="*/ 1490 h 10000"/>
                <a:gd name="connsiteX257" fmla="*/ 6842 w 10000"/>
                <a:gd name="connsiteY257" fmla="*/ 1477 h 10000"/>
                <a:gd name="connsiteX258" fmla="*/ 6842 w 10000"/>
                <a:gd name="connsiteY258" fmla="*/ 1477 h 10000"/>
                <a:gd name="connsiteX259" fmla="*/ 6842 w 10000"/>
                <a:gd name="connsiteY259" fmla="*/ 1477 h 10000"/>
                <a:gd name="connsiteX260" fmla="*/ 6798 w 10000"/>
                <a:gd name="connsiteY260" fmla="*/ 1338 h 10000"/>
                <a:gd name="connsiteX261" fmla="*/ 6780 w 10000"/>
                <a:gd name="connsiteY261" fmla="*/ 1162 h 10000"/>
                <a:gd name="connsiteX262" fmla="*/ 6754 w 10000"/>
                <a:gd name="connsiteY262" fmla="*/ 947 h 10000"/>
                <a:gd name="connsiteX263" fmla="*/ 6754 w 10000"/>
                <a:gd name="connsiteY263" fmla="*/ 720 h 10000"/>
                <a:gd name="connsiteX264" fmla="*/ 6754 w 10000"/>
                <a:gd name="connsiteY264" fmla="*/ 720 h 10000"/>
                <a:gd name="connsiteX265" fmla="*/ 6763 w 10000"/>
                <a:gd name="connsiteY265" fmla="*/ 366 h 10000"/>
                <a:gd name="connsiteX266" fmla="*/ 6789 w 10000"/>
                <a:gd name="connsiteY266"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156 w 10000"/>
                <a:gd name="connsiteY86" fmla="*/ 7563 h 10000"/>
                <a:gd name="connsiteX87" fmla="*/ 4068 w 10000"/>
                <a:gd name="connsiteY87" fmla="*/ 8005 h 10000"/>
                <a:gd name="connsiteX88" fmla="*/ 4051 w 10000"/>
                <a:gd name="connsiteY88" fmla="*/ 8207 h 10000"/>
                <a:gd name="connsiteX89" fmla="*/ 4024 w 10000"/>
                <a:gd name="connsiteY89" fmla="*/ 8422 h 10000"/>
                <a:gd name="connsiteX90" fmla="*/ 4016 w 10000"/>
                <a:gd name="connsiteY90" fmla="*/ 8611 h 10000"/>
                <a:gd name="connsiteX91" fmla="*/ 4016 w 10000"/>
                <a:gd name="connsiteY91" fmla="*/ 8813 h 10000"/>
                <a:gd name="connsiteX92" fmla="*/ 4024 w 10000"/>
                <a:gd name="connsiteY92" fmla="*/ 9003 h 10000"/>
                <a:gd name="connsiteX93" fmla="*/ 4051 w 10000"/>
                <a:gd name="connsiteY93" fmla="*/ 9179 h 10000"/>
                <a:gd name="connsiteX94" fmla="*/ 4086 w 10000"/>
                <a:gd name="connsiteY94" fmla="*/ 9356 h 10000"/>
                <a:gd name="connsiteX95" fmla="*/ 4121 w 10000"/>
                <a:gd name="connsiteY95" fmla="*/ 9508 h 10000"/>
                <a:gd name="connsiteX96" fmla="*/ 4191 w 10000"/>
                <a:gd name="connsiteY96" fmla="*/ 9646 h 10000"/>
                <a:gd name="connsiteX97" fmla="*/ 4269 w 10000"/>
                <a:gd name="connsiteY97" fmla="*/ 9760 h 10000"/>
                <a:gd name="connsiteX98" fmla="*/ 4366 w 10000"/>
                <a:gd name="connsiteY98" fmla="*/ 9861 h 10000"/>
                <a:gd name="connsiteX99" fmla="*/ 4471 w 10000"/>
                <a:gd name="connsiteY99" fmla="*/ 9937 h 10000"/>
                <a:gd name="connsiteX100" fmla="*/ 4611 w 10000"/>
                <a:gd name="connsiteY100" fmla="*/ 9975 h 10000"/>
                <a:gd name="connsiteX101" fmla="*/ 4759 w 10000"/>
                <a:gd name="connsiteY101" fmla="*/ 10000 h 10000"/>
                <a:gd name="connsiteX102" fmla="*/ 4759 w 10000"/>
                <a:gd name="connsiteY102" fmla="*/ 10000 h 10000"/>
                <a:gd name="connsiteX103" fmla="*/ 4759 w 10000"/>
                <a:gd name="connsiteY103" fmla="*/ 10000 h 10000"/>
                <a:gd name="connsiteX104" fmla="*/ 4759 w 10000"/>
                <a:gd name="connsiteY104" fmla="*/ 10000 h 10000"/>
                <a:gd name="connsiteX105" fmla="*/ 4759 w 10000"/>
                <a:gd name="connsiteY105" fmla="*/ 10000 h 10000"/>
                <a:gd name="connsiteX106" fmla="*/ 4821 w 10000"/>
                <a:gd name="connsiteY106" fmla="*/ 10000 h 10000"/>
                <a:gd name="connsiteX107" fmla="*/ 4821 w 10000"/>
                <a:gd name="connsiteY107" fmla="*/ 10000 h 10000"/>
                <a:gd name="connsiteX108" fmla="*/ 5136 w 10000"/>
                <a:gd name="connsiteY108" fmla="*/ 9962 h 10000"/>
                <a:gd name="connsiteX109" fmla="*/ 5468 w 10000"/>
                <a:gd name="connsiteY109" fmla="*/ 9924 h 10000"/>
                <a:gd name="connsiteX110" fmla="*/ 6203 w 10000"/>
                <a:gd name="connsiteY110" fmla="*/ 9798 h 10000"/>
                <a:gd name="connsiteX111" fmla="*/ 6982 w 10000"/>
                <a:gd name="connsiteY111" fmla="*/ 9672 h 10000"/>
                <a:gd name="connsiteX112" fmla="*/ 7358 w 10000"/>
                <a:gd name="connsiteY112" fmla="*/ 9621 h 10000"/>
                <a:gd name="connsiteX113" fmla="*/ 7734 w 10000"/>
                <a:gd name="connsiteY113" fmla="*/ 9583 h 10000"/>
                <a:gd name="connsiteX114" fmla="*/ 7734 w 10000"/>
                <a:gd name="connsiteY114" fmla="*/ 9583 h 10000"/>
                <a:gd name="connsiteX115" fmla="*/ 7725 w 10000"/>
                <a:gd name="connsiteY115" fmla="*/ 9508 h 10000"/>
                <a:gd name="connsiteX116" fmla="*/ 7725 w 10000"/>
                <a:gd name="connsiteY116" fmla="*/ 9508 h 10000"/>
                <a:gd name="connsiteX117" fmla="*/ 7725 w 10000"/>
                <a:gd name="connsiteY117" fmla="*/ 9508 h 10000"/>
                <a:gd name="connsiteX118" fmla="*/ 7725 w 10000"/>
                <a:gd name="connsiteY118" fmla="*/ 9508 h 10000"/>
                <a:gd name="connsiteX119" fmla="*/ 7725 w 10000"/>
                <a:gd name="connsiteY119" fmla="*/ 9508 h 10000"/>
                <a:gd name="connsiteX120" fmla="*/ 7699 w 10000"/>
                <a:gd name="connsiteY120" fmla="*/ 9407 h 10000"/>
                <a:gd name="connsiteX121" fmla="*/ 7699 w 10000"/>
                <a:gd name="connsiteY121" fmla="*/ 9407 h 10000"/>
                <a:gd name="connsiteX122" fmla="*/ 7699 w 10000"/>
                <a:gd name="connsiteY122" fmla="*/ 9381 h 10000"/>
                <a:gd name="connsiteX123" fmla="*/ 7699 w 10000"/>
                <a:gd name="connsiteY123" fmla="*/ 9381 h 10000"/>
                <a:gd name="connsiteX124" fmla="*/ 7577 w 10000"/>
                <a:gd name="connsiteY124" fmla="*/ 8649 h 10000"/>
                <a:gd name="connsiteX125" fmla="*/ 7463 w 10000"/>
                <a:gd name="connsiteY125" fmla="*/ 7967 h 10000"/>
                <a:gd name="connsiteX126" fmla="*/ 7393 w 10000"/>
                <a:gd name="connsiteY126" fmla="*/ 7361 h 10000"/>
                <a:gd name="connsiteX127" fmla="*/ 7332 w 10000"/>
                <a:gd name="connsiteY127" fmla="*/ 6806 h 10000"/>
                <a:gd name="connsiteX128" fmla="*/ 7288 w 10000"/>
                <a:gd name="connsiteY128" fmla="*/ 6313 h 10000"/>
                <a:gd name="connsiteX129" fmla="*/ 7262 w 10000"/>
                <a:gd name="connsiteY129" fmla="*/ 5871 h 10000"/>
                <a:gd name="connsiteX130" fmla="*/ 7253 w 10000"/>
                <a:gd name="connsiteY130" fmla="*/ 5480 h 10000"/>
                <a:gd name="connsiteX131" fmla="*/ 7279 w 10000"/>
                <a:gd name="connsiteY131" fmla="*/ 5139 h 10000"/>
                <a:gd name="connsiteX132" fmla="*/ 7297 w 10000"/>
                <a:gd name="connsiteY132" fmla="*/ 4836 h 10000"/>
                <a:gd name="connsiteX133" fmla="*/ 7340 w 10000"/>
                <a:gd name="connsiteY133" fmla="*/ 4583 h 10000"/>
                <a:gd name="connsiteX134" fmla="*/ 7402 w 10000"/>
                <a:gd name="connsiteY134" fmla="*/ 4394 h 10000"/>
                <a:gd name="connsiteX135" fmla="*/ 7437 w 10000"/>
                <a:gd name="connsiteY135" fmla="*/ 4293 h 10000"/>
                <a:gd name="connsiteX136" fmla="*/ 7463 w 10000"/>
                <a:gd name="connsiteY136" fmla="*/ 4217 h 10000"/>
                <a:gd name="connsiteX137" fmla="*/ 7507 w 10000"/>
                <a:gd name="connsiteY137" fmla="*/ 4154 h 10000"/>
                <a:gd name="connsiteX138" fmla="*/ 7550 w 10000"/>
                <a:gd name="connsiteY138" fmla="*/ 4104 h 10000"/>
                <a:gd name="connsiteX139" fmla="*/ 7594 w 10000"/>
                <a:gd name="connsiteY139" fmla="*/ 4053 h 10000"/>
                <a:gd name="connsiteX140" fmla="*/ 7647 w 10000"/>
                <a:gd name="connsiteY140" fmla="*/ 4003 h 10000"/>
                <a:gd name="connsiteX141" fmla="*/ 7699 w 10000"/>
                <a:gd name="connsiteY141" fmla="*/ 3990 h 10000"/>
                <a:gd name="connsiteX142" fmla="*/ 7752 w 10000"/>
                <a:gd name="connsiteY142" fmla="*/ 3965 h 10000"/>
                <a:gd name="connsiteX143" fmla="*/ 7857 w 10000"/>
                <a:gd name="connsiteY143" fmla="*/ 3939 h 10000"/>
                <a:gd name="connsiteX144" fmla="*/ 7857 w 10000"/>
                <a:gd name="connsiteY144" fmla="*/ 3939 h 10000"/>
                <a:gd name="connsiteX145" fmla="*/ 7857 w 10000"/>
                <a:gd name="connsiteY145" fmla="*/ 3939 h 10000"/>
                <a:gd name="connsiteX146" fmla="*/ 7857 w 10000"/>
                <a:gd name="connsiteY146" fmla="*/ 3939 h 10000"/>
                <a:gd name="connsiteX147" fmla="*/ 7857 w 10000"/>
                <a:gd name="connsiteY147" fmla="*/ 3939 h 10000"/>
                <a:gd name="connsiteX148" fmla="*/ 7857 w 10000"/>
                <a:gd name="connsiteY148" fmla="*/ 3939 h 10000"/>
                <a:gd name="connsiteX149" fmla="*/ 7857 w 10000"/>
                <a:gd name="connsiteY149" fmla="*/ 3939 h 10000"/>
                <a:gd name="connsiteX150" fmla="*/ 7857 w 10000"/>
                <a:gd name="connsiteY150" fmla="*/ 3939 h 10000"/>
                <a:gd name="connsiteX151" fmla="*/ 7927 w 10000"/>
                <a:gd name="connsiteY151" fmla="*/ 3939 h 10000"/>
                <a:gd name="connsiteX152" fmla="*/ 7997 w 10000"/>
                <a:gd name="connsiteY152" fmla="*/ 3965 h 10000"/>
                <a:gd name="connsiteX153" fmla="*/ 8136 w 10000"/>
                <a:gd name="connsiteY153" fmla="*/ 4028 h 10000"/>
                <a:gd name="connsiteX154" fmla="*/ 8294 w 10000"/>
                <a:gd name="connsiteY154" fmla="*/ 4116 h 10000"/>
                <a:gd name="connsiteX155" fmla="*/ 8443 w 10000"/>
                <a:gd name="connsiteY155" fmla="*/ 4242 h 10000"/>
                <a:gd name="connsiteX156" fmla="*/ 8443 w 10000"/>
                <a:gd name="connsiteY156" fmla="*/ 4242 h 10000"/>
                <a:gd name="connsiteX157" fmla="*/ 8451 w 10000"/>
                <a:gd name="connsiteY157" fmla="*/ 4242 h 10000"/>
                <a:gd name="connsiteX158" fmla="*/ 8451 w 10000"/>
                <a:gd name="connsiteY158" fmla="*/ 4242 h 10000"/>
                <a:gd name="connsiteX159" fmla="*/ 8836 w 10000"/>
                <a:gd name="connsiteY159" fmla="*/ 4545 h 10000"/>
                <a:gd name="connsiteX160" fmla="*/ 8976 w 10000"/>
                <a:gd name="connsiteY160" fmla="*/ 4646 h 10000"/>
                <a:gd name="connsiteX161" fmla="*/ 9099 w 10000"/>
                <a:gd name="connsiteY161" fmla="*/ 4722 h 10000"/>
                <a:gd name="connsiteX162" fmla="*/ 9204 w 10000"/>
                <a:gd name="connsiteY162" fmla="*/ 4785 h 10000"/>
                <a:gd name="connsiteX163" fmla="*/ 9300 w 10000"/>
                <a:gd name="connsiteY163" fmla="*/ 4823 h 10000"/>
                <a:gd name="connsiteX164" fmla="*/ 9388 w 10000"/>
                <a:gd name="connsiteY164" fmla="*/ 4848 h 10000"/>
                <a:gd name="connsiteX165" fmla="*/ 9466 w 10000"/>
                <a:gd name="connsiteY165" fmla="*/ 4848 h 10000"/>
                <a:gd name="connsiteX166" fmla="*/ 9466 w 10000"/>
                <a:gd name="connsiteY166" fmla="*/ 4848 h 10000"/>
                <a:gd name="connsiteX167" fmla="*/ 9484 w 10000"/>
                <a:gd name="connsiteY167" fmla="*/ 4848 h 10000"/>
                <a:gd name="connsiteX168" fmla="*/ 9484 w 10000"/>
                <a:gd name="connsiteY168" fmla="*/ 4848 h 10000"/>
                <a:gd name="connsiteX169" fmla="*/ 9484 w 10000"/>
                <a:gd name="connsiteY169" fmla="*/ 4848 h 10000"/>
                <a:gd name="connsiteX170" fmla="*/ 9484 w 10000"/>
                <a:gd name="connsiteY170" fmla="*/ 4848 h 10000"/>
                <a:gd name="connsiteX171" fmla="*/ 9580 w 10000"/>
                <a:gd name="connsiteY171" fmla="*/ 4836 h 10000"/>
                <a:gd name="connsiteX172" fmla="*/ 9668 w 10000"/>
                <a:gd name="connsiteY172" fmla="*/ 4798 h 10000"/>
                <a:gd name="connsiteX173" fmla="*/ 9738 w 10000"/>
                <a:gd name="connsiteY173" fmla="*/ 4747 h 10000"/>
                <a:gd name="connsiteX174" fmla="*/ 9799 w 10000"/>
                <a:gd name="connsiteY174" fmla="*/ 4659 h 10000"/>
                <a:gd name="connsiteX175" fmla="*/ 9799 w 10000"/>
                <a:gd name="connsiteY175" fmla="*/ 4659 h 10000"/>
                <a:gd name="connsiteX176" fmla="*/ 9799 w 10000"/>
                <a:gd name="connsiteY176" fmla="*/ 4659 h 10000"/>
                <a:gd name="connsiteX177" fmla="*/ 9799 w 10000"/>
                <a:gd name="connsiteY177" fmla="*/ 4659 h 10000"/>
                <a:gd name="connsiteX178" fmla="*/ 9799 w 10000"/>
                <a:gd name="connsiteY178" fmla="*/ 4659 h 10000"/>
                <a:gd name="connsiteX179" fmla="*/ 9799 w 10000"/>
                <a:gd name="connsiteY179" fmla="*/ 4659 h 10000"/>
                <a:gd name="connsiteX180" fmla="*/ 9816 w 10000"/>
                <a:gd name="connsiteY180" fmla="*/ 4659 h 10000"/>
                <a:gd name="connsiteX181" fmla="*/ 9816 w 10000"/>
                <a:gd name="connsiteY181" fmla="*/ 4659 h 10000"/>
                <a:gd name="connsiteX182" fmla="*/ 9816 w 10000"/>
                <a:gd name="connsiteY182" fmla="*/ 4659 h 10000"/>
                <a:gd name="connsiteX183" fmla="*/ 9816 w 10000"/>
                <a:gd name="connsiteY183" fmla="*/ 4659 h 10000"/>
                <a:gd name="connsiteX184" fmla="*/ 9816 w 10000"/>
                <a:gd name="connsiteY184" fmla="*/ 4646 h 10000"/>
                <a:gd name="connsiteX185" fmla="*/ 9816 w 10000"/>
                <a:gd name="connsiteY185" fmla="*/ 4646 h 10000"/>
                <a:gd name="connsiteX186" fmla="*/ 9816 w 10000"/>
                <a:gd name="connsiteY186" fmla="*/ 4646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43 w 10000"/>
                <a:gd name="connsiteY194" fmla="*/ 4583 h 10000"/>
                <a:gd name="connsiteX195" fmla="*/ 9886 w 10000"/>
                <a:gd name="connsiteY195" fmla="*/ 4495 h 10000"/>
                <a:gd name="connsiteX196" fmla="*/ 9921 w 10000"/>
                <a:gd name="connsiteY196" fmla="*/ 4369 h 10000"/>
                <a:gd name="connsiteX197" fmla="*/ 9948 w 10000"/>
                <a:gd name="connsiteY197" fmla="*/ 4217 h 10000"/>
                <a:gd name="connsiteX198" fmla="*/ 9983 w 10000"/>
                <a:gd name="connsiteY198" fmla="*/ 4040 h 10000"/>
                <a:gd name="connsiteX199" fmla="*/ 10000 w 10000"/>
                <a:gd name="connsiteY199" fmla="*/ 3851 h 10000"/>
                <a:gd name="connsiteX200" fmla="*/ 10000 w 10000"/>
                <a:gd name="connsiteY200" fmla="*/ 3649 h 10000"/>
                <a:gd name="connsiteX201" fmla="*/ 10000 w 10000"/>
                <a:gd name="connsiteY201" fmla="*/ 3460 h 10000"/>
                <a:gd name="connsiteX202" fmla="*/ 9983 w 10000"/>
                <a:gd name="connsiteY202" fmla="*/ 3258 h 10000"/>
                <a:gd name="connsiteX203" fmla="*/ 9939 w 10000"/>
                <a:gd name="connsiteY203" fmla="*/ 3068 h 10000"/>
                <a:gd name="connsiteX204" fmla="*/ 9886 w 10000"/>
                <a:gd name="connsiteY204" fmla="*/ 2904 h 10000"/>
                <a:gd name="connsiteX205" fmla="*/ 9843 w 10000"/>
                <a:gd name="connsiteY205" fmla="*/ 2816 h 10000"/>
                <a:gd name="connsiteX206" fmla="*/ 9799 w 10000"/>
                <a:gd name="connsiteY206" fmla="*/ 2753 h 10000"/>
                <a:gd name="connsiteX207" fmla="*/ 9755 w 10000"/>
                <a:gd name="connsiteY207" fmla="*/ 2677 h 10000"/>
                <a:gd name="connsiteX208" fmla="*/ 9694 w 10000"/>
                <a:gd name="connsiteY208" fmla="*/ 2614 h 10000"/>
                <a:gd name="connsiteX209" fmla="*/ 9633 w 10000"/>
                <a:gd name="connsiteY209" fmla="*/ 2551 h 10000"/>
                <a:gd name="connsiteX210" fmla="*/ 9571 w 10000"/>
                <a:gd name="connsiteY210" fmla="*/ 2500 h 10000"/>
                <a:gd name="connsiteX211" fmla="*/ 9484 w 10000"/>
                <a:gd name="connsiteY211" fmla="*/ 2475 h 10000"/>
                <a:gd name="connsiteX212" fmla="*/ 9396 w 10000"/>
                <a:gd name="connsiteY212" fmla="*/ 2449 h 10000"/>
                <a:gd name="connsiteX213" fmla="*/ 9300 w 10000"/>
                <a:gd name="connsiteY213" fmla="*/ 2424 h 10000"/>
                <a:gd name="connsiteX214" fmla="*/ 9195 w 10000"/>
                <a:gd name="connsiteY214" fmla="*/ 2424 h 10000"/>
                <a:gd name="connsiteX215" fmla="*/ 9195 w 10000"/>
                <a:gd name="connsiteY215" fmla="*/ 2424 h 10000"/>
                <a:gd name="connsiteX216" fmla="*/ 9195 w 10000"/>
                <a:gd name="connsiteY216" fmla="*/ 2424 h 10000"/>
                <a:gd name="connsiteX217" fmla="*/ 9195 w 10000"/>
                <a:gd name="connsiteY217" fmla="*/ 2424 h 10000"/>
                <a:gd name="connsiteX218" fmla="*/ 9195 w 10000"/>
                <a:gd name="connsiteY218" fmla="*/ 2424 h 10000"/>
                <a:gd name="connsiteX219" fmla="*/ 9195 w 10000"/>
                <a:gd name="connsiteY219" fmla="*/ 2424 h 10000"/>
                <a:gd name="connsiteX220" fmla="*/ 9081 w 10000"/>
                <a:gd name="connsiteY220" fmla="*/ 2424 h 10000"/>
                <a:gd name="connsiteX221" fmla="*/ 8941 w 10000"/>
                <a:gd name="connsiteY221" fmla="*/ 2462 h 10000"/>
                <a:gd name="connsiteX222" fmla="*/ 8801 w 10000"/>
                <a:gd name="connsiteY222" fmla="*/ 2487 h 10000"/>
                <a:gd name="connsiteX223" fmla="*/ 8644 w 10000"/>
                <a:gd name="connsiteY223" fmla="*/ 2551 h 10000"/>
                <a:gd name="connsiteX224" fmla="*/ 8644 w 10000"/>
                <a:gd name="connsiteY224" fmla="*/ 2551 h 10000"/>
                <a:gd name="connsiteX225" fmla="*/ 8635 w 10000"/>
                <a:gd name="connsiteY225" fmla="*/ 2551 h 10000"/>
                <a:gd name="connsiteX226" fmla="*/ 8635 w 10000"/>
                <a:gd name="connsiteY226" fmla="*/ 2551 h 10000"/>
                <a:gd name="connsiteX227" fmla="*/ 8626 w 10000"/>
                <a:gd name="connsiteY227" fmla="*/ 2551 h 10000"/>
                <a:gd name="connsiteX228" fmla="*/ 8626 w 10000"/>
                <a:gd name="connsiteY228" fmla="*/ 2551 h 10000"/>
                <a:gd name="connsiteX229" fmla="*/ 8443 w 10000"/>
                <a:gd name="connsiteY229" fmla="*/ 2614 h 10000"/>
                <a:gd name="connsiteX230" fmla="*/ 8276 w 10000"/>
                <a:gd name="connsiteY230" fmla="*/ 2664 h 10000"/>
                <a:gd name="connsiteX231" fmla="*/ 8110 w 10000"/>
                <a:gd name="connsiteY231" fmla="*/ 2689 h 10000"/>
                <a:gd name="connsiteX232" fmla="*/ 7979 w 10000"/>
                <a:gd name="connsiteY232" fmla="*/ 2689 h 10000"/>
                <a:gd name="connsiteX233" fmla="*/ 7979 w 10000"/>
                <a:gd name="connsiteY233" fmla="*/ 2689 h 10000"/>
                <a:gd name="connsiteX234" fmla="*/ 7979 w 10000"/>
                <a:gd name="connsiteY234" fmla="*/ 2689 h 10000"/>
                <a:gd name="connsiteX235" fmla="*/ 7979 w 10000"/>
                <a:gd name="connsiteY235" fmla="*/ 2689 h 10000"/>
                <a:gd name="connsiteX236" fmla="*/ 7979 w 10000"/>
                <a:gd name="connsiteY236" fmla="*/ 2689 h 10000"/>
                <a:gd name="connsiteX237" fmla="*/ 7979 w 10000"/>
                <a:gd name="connsiteY237" fmla="*/ 2689 h 10000"/>
                <a:gd name="connsiteX238" fmla="*/ 7979 w 10000"/>
                <a:gd name="connsiteY238" fmla="*/ 2689 h 10000"/>
                <a:gd name="connsiteX239" fmla="*/ 7979 w 10000"/>
                <a:gd name="connsiteY239" fmla="*/ 2689 h 10000"/>
                <a:gd name="connsiteX240" fmla="*/ 7848 w 10000"/>
                <a:gd name="connsiteY240" fmla="*/ 2689 h 10000"/>
                <a:gd name="connsiteX241" fmla="*/ 7743 w 10000"/>
                <a:gd name="connsiteY241" fmla="*/ 2677 h 10000"/>
                <a:gd name="connsiteX242" fmla="*/ 7638 w 10000"/>
                <a:gd name="connsiteY242" fmla="*/ 2626 h 10000"/>
                <a:gd name="connsiteX243" fmla="*/ 7542 w 10000"/>
                <a:gd name="connsiteY243" fmla="*/ 2601 h 10000"/>
                <a:gd name="connsiteX244" fmla="*/ 7454 w 10000"/>
                <a:gd name="connsiteY244" fmla="*/ 2538 h 10000"/>
                <a:gd name="connsiteX245" fmla="*/ 7375 w 10000"/>
                <a:gd name="connsiteY245" fmla="*/ 2475 h 10000"/>
                <a:gd name="connsiteX246" fmla="*/ 7297 w 10000"/>
                <a:gd name="connsiteY246" fmla="*/ 2399 h 10000"/>
                <a:gd name="connsiteX247" fmla="*/ 7235 w 10000"/>
                <a:gd name="connsiteY247" fmla="*/ 2323 h 10000"/>
                <a:gd name="connsiteX248" fmla="*/ 7174 w 10000"/>
                <a:gd name="connsiteY248" fmla="*/ 2235 h 10000"/>
                <a:gd name="connsiteX249" fmla="*/ 7113 w 10000"/>
                <a:gd name="connsiteY249" fmla="*/ 2134 h 10000"/>
                <a:gd name="connsiteX250" fmla="*/ 7008 w 10000"/>
                <a:gd name="connsiteY250" fmla="*/ 1944 h 10000"/>
                <a:gd name="connsiteX251" fmla="*/ 6929 w 10000"/>
                <a:gd name="connsiteY251" fmla="*/ 1730 h 10000"/>
                <a:gd name="connsiteX252" fmla="*/ 6850 w 10000"/>
                <a:gd name="connsiteY252" fmla="*/ 1515 h 10000"/>
                <a:gd name="connsiteX253" fmla="*/ 6850 w 10000"/>
                <a:gd name="connsiteY253" fmla="*/ 1515 h 10000"/>
                <a:gd name="connsiteX254" fmla="*/ 6842 w 10000"/>
                <a:gd name="connsiteY254" fmla="*/ 1490 h 10000"/>
                <a:gd name="connsiteX255" fmla="*/ 6842 w 10000"/>
                <a:gd name="connsiteY255" fmla="*/ 1490 h 10000"/>
                <a:gd name="connsiteX256" fmla="*/ 6842 w 10000"/>
                <a:gd name="connsiteY256" fmla="*/ 1477 h 10000"/>
                <a:gd name="connsiteX257" fmla="*/ 6842 w 10000"/>
                <a:gd name="connsiteY257" fmla="*/ 1477 h 10000"/>
                <a:gd name="connsiteX258" fmla="*/ 6842 w 10000"/>
                <a:gd name="connsiteY258" fmla="*/ 1477 h 10000"/>
                <a:gd name="connsiteX259" fmla="*/ 6798 w 10000"/>
                <a:gd name="connsiteY259" fmla="*/ 1338 h 10000"/>
                <a:gd name="connsiteX260" fmla="*/ 6780 w 10000"/>
                <a:gd name="connsiteY260" fmla="*/ 1162 h 10000"/>
                <a:gd name="connsiteX261" fmla="*/ 6754 w 10000"/>
                <a:gd name="connsiteY261" fmla="*/ 947 h 10000"/>
                <a:gd name="connsiteX262" fmla="*/ 6754 w 10000"/>
                <a:gd name="connsiteY262" fmla="*/ 720 h 10000"/>
                <a:gd name="connsiteX263" fmla="*/ 6754 w 10000"/>
                <a:gd name="connsiteY263" fmla="*/ 720 h 10000"/>
                <a:gd name="connsiteX264" fmla="*/ 6763 w 10000"/>
                <a:gd name="connsiteY264" fmla="*/ 366 h 10000"/>
                <a:gd name="connsiteX265" fmla="*/ 6789 w 10000"/>
                <a:gd name="connsiteY265"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873 w 10000"/>
                <a:gd name="connsiteY86" fmla="*/ 7762 h 10000"/>
                <a:gd name="connsiteX87" fmla="*/ 4068 w 10000"/>
                <a:gd name="connsiteY87" fmla="*/ 8005 h 10000"/>
                <a:gd name="connsiteX88" fmla="*/ 4051 w 10000"/>
                <a:gd name="connsiteY88" fmla="*/ 8207 h 10000"/>
                <a:gd name="connsiteX89" fmla="*/ 4024 w 10000"/>
                <a:gd name="connsiteY89" fmla="*/ 8422 h 10000"/>
                <a:gd name="connsiteX90" fmla="*/ 4016 w 10000"/>
                <a:gd name="connsiteY90" fmla="*/ 8611 h 10000"/>
                <a:gd name="connsiteX91" fmla="*/ 4016 w 10000"/>
                <a:gd name="connsiteY91" fmla="*/ 8813 h 10000"/>
                <a:gd name="connsiteX92" fmla="*/ 4024 w 10000"/>
                <a:gd name="connsiteY92" fmla="*/ 9003 h 10000"/>
                <a:gd name="connsiteX93" fmla="*/ 4051 w 10000"/>
                <a:gd name="connsiteY93" fmla="*/ 9179 h 10000"/>
                <a:gd name="connsiteX94" fmla="*/ 4086 w 10000"/>
                <a:gd name="connsiteY94" fmla="*/ 9356 h 10000"/>
                <a:gd name="connsiteX95" fmla="*/ 4121 w 10000"/>
                <a:gd name="connsiteY95" fmla="*/ 9508 h 10000"/>
                <a:gd name="connsiteX96" fmla="*/ 4191 w 10000"/>
                <a:gd name="connsiteY96" fmla="*/ 9646 h 10000"/>
                <a:gd name="connsiteX97" fmla="*/ 4269 w 10000"/>
                <a:gd name="connsiteY97" fmla="*/ 9760 h 10000"/>
                <a:gd name="connsiteX98" fmla="*/ 4366 w 10000"/>
                <a:gd name="connsiteY98" fmla="*/ 9861 h 10000"/>
                <a:gd name="connsiteX99" fmla="*/ 4471 w 10000"/>
                <a:gd name="connsiteY99" fmla="*/ 9937 h 10000"/>
                <a:gd name="connsiteX100" fmla="*/ 4611 w 10000"/>
                <a:gd name="connsiteY100" fmla="*/ 9975 h 10000"/>
                <a:gd name="connsiteX101" fmla="*/ 4759 w 10000"/>
                <a:gd name="connsiteY101" fmla="*/ 10000 h 10000"/>
                <a:gd name="connsiteX102" fmla="*/ 4759 w 10000"/>
                <a:gd name="connsiteY102" fmla="*/ 10000 h 10000"/>
                <a:gd name="connsiteX103" fmla="*/ 4759 w 10000"/>
                <a:gd name="connsiteY103" fmla="*/ 10000 h 10000"/>
                <a:gd name="connsiteX104" fmla="*/ 4759 w 10000"/>
                <a:gd name="connsiteY104" fmla="*/ 10000 h 10000"/>
                <a:gd name="connsiteX105" fmla="*/ 4759 w 10000"/>
                <a:gd name="connsiteY105" fmla="*/ 10000 h 10000"/>
                <a:gd name="connsiteX106" fmla="*/ 4821 w 10000"/>
                <a:gd name="connsiteY106" fmla="*/ 10000 h 10000"/>
                <a:gd name="connsiteX107" fmla="*/ 4821 w 10000"/>
                <a:gd name="connsiteY107" fmla="*/ 10000 h 10000"/>
                <a:gd name="connsiteX108" fmla="*/ 5136 w 10000"/>
                <a:gd name="connsiteY108" fmla="*/ 9962 h 10000"/>
                <a:gd name="connsiteX109" fmla="*/ 5468 w 10000"/>
                <a:gd name="connsiteY109" fmla="*/ 9924 h 10000"/>
                <a:gd name="connsiteX110" fmla="*/ 6203 w 10000"/>
                <a:gd name="connsiteY110" fmla="*/ 9798 h 10000"/>
                <a:gd name="connsiteX111" fmla="*/ 6982 w 10000"/>
                <a:gd name="connsiteY111" fmla="*/ 9672 h 10000"/>
                <a:gd name="connsiteX112" fmla="*/ 7358 w 10000"/>
                <a:gd name="connsiteY112" fmla="*/ 9621 h 10000"/>
                <a:gd name="connsiteX113" fmla="*/ 7734 w 10000"/>
                <a:gd name="connsiteY113" fmla="*/ 9583 h 10000"/>
                <a:gd name="connsiteX114" fmla="*/ 7734 w 10000"/>
                <a:gd name="connsiteY114" fmla="*/ 9583 h 10000"/>
                <a:gd name="connsiteX115" fmla="*/ 7725 w 10000"/>
                <a:gd name="connsiteY115" fmla="*/ 9508 h 10000"/>
                <a:gd name="connsiteX116" fmla="*/ 7725 w 10000"/>
                <a:gd name="connsiteY116" fmla="*/ 9508 h 10000"/>
                <a:gd name="connsiteX117" fmla="*/ 7725 w 10000"/>
                <a:gd name="connsiteY117" fmla="*/ 9508 h 10000"/>
                <a:gd name="connsiteX118" fmla="*/ 7725 w 10000"/>
                <a:gd name="connsiteY118" fmla="*/ 9508 h 10000"/>
                <a:gd name="connsiteX119" fmla="*/ 7725 w 10000"/>
                <a:gd name="connsiteY119" fmla="*/ 9508 h 10000"/>
                <a:gd name="connsiteX120" fmla="*/ 7699 w 10000"/>
                <a:gd name="connsiteY120" fmla="*/ 9407 h 10000"/>
                <a:gd name="connsiteX121" fmla="*/ 7699 w 10000"/>
                <a:gd name="connsiteY121" fmla="*/ 9407 h 10000"/>
                <a:gd name="connsiteX122" fmla="*/ 7699 w 10000"/>
                <a:gd name="connsiteY122" fmla="*/ 9381 h 10000"/>
                <a:gd name="connsiteX123" fmla="*/ 7699 w 10000"/>
                <a:gd name="connsiteY123" fmla="*/ 9381 h 10000"/>
                <a:gd name="connsiteX124" fmla="*/ 7577 w 10000"/>
                <a:gd name="connsiteY124" fmla="*/ 8649 h 10000"/>
                <a:gd name="connsiteX125" fmla="*/ 7463 w 10000"/>
                <a:gd name="connsiteY125" fmla="*/ 7967 h 10000"/>
                <a:gd name="connsiteX126" fmla="*/ 7393 w 10000"/>
                <a:gd name="connsiteY126" fmla="*/ 7361 h 10000"/>
                <a:gd name="connsiteX127" fmla="*/ 7332 w 10000"/>
                <a:gd name="connsiteY127" fmla="*/ 6806 h 10000"/>
                <a:gd name="connsiteX128" fmla="*/ 7288 w 10000"/>
                <a:gd name="connsiteY128" fmla="*/ 6313 h 10000"/>
                <a:gd name="connsiteX129" fmla="*/ 7262 w 10000"/>
                <a:gd name="connsiteY129" fmla="*/ 5871 h 10000"/>
                <a:gd name="connsiteX130" fmla="*/ 7253 w 10000"/>
                <a:gd name="connsiteY130" fmla="*/ 5480 h 10000"/>
                <a:gd name="connsiteX131" fmla="*/ 7279 w 10000"/>
                <a:gd name="connsiteY131" fmla="*/ 5139 h 10000"/>
                <a:gd name="connsiteX132" fmla="*/ 7297 w 10000"/>
                <a:gd name="connsiteY132" fmla="*/ 4836 h 10000"/>
                <a:gd name="connsiteX133" fmla="*/ 7340 w 10000"/>
                <a:gd name="connsiteY133" fmla="*/ 4583 h 10000"/>
                <a:gd name="connsiteX134" fmla="*/ 7402 w 10000"/>
                <a:gd name="connsiteY134" fmla="*/ 4394 h 10000"/>
                <a:gd name="connsiteX135" fmla="*/ 7437 w 10000"/>
                <a:gd name="connsiteY135" fmla="*/ 4293 h 10000"/>
                <a:gd name="connsiteX136" fmla="*/ 7463 w 10000"/>
                <a:gd name="connsiteY136" fmla="*/ 4217 h 10000"/>
                <a:gd name="connsiteX137" fmla="*/ 7507 w 10000"/>
                <a:gd name="connsiteY137" fmla="*/ 4154 h 10000"/>
                <a:gd name="connsiteX138" fmla="*/ 7550 w 10000"/>
                <a:gd name="connsiteY138" fmla="*/ 4104 h 10000"/>
                <a:gd name="connsiteX139" fmla="*/ 7594 w 10000"/>
                <a:gd name="connsiteY139" fmla="*/ 4053 h 10000"/>
                <a:gd name="connsiteX140" fmla="*/ 7647 w 10000"/>
                <a:gd name="connsiteY140" fmla="*/ 4003 h 10000"/>
                <a:gd name="connsiteX141" fmla="*/ 7699 w 10000"/>
                <a:gd name="connsiteY141" fmla="*/ 3990 h 10000"/>
                <a:gd name="connsiteX142" fmla="*/ 7752 w 10000"/>
                <a:gd name="connsiteY142" fmla="*/ 3965 h 10000"/>
                <a:gd name="connsiteX143" fmla="*/ 7857 w 10000"/>
                <a:gd name="connsiteY143" fmla="*/ 3939 h 10000"/>
                <a:gd name="connsiteX144" fmla="*/ 7857 w 10000"/>
                <a:gd name="connsiteY144" fmla="*/ 3939 h 10000"/>
                <a:gd name="connsiteX145" fmla="*/ 7857 w 10000"/>
                <a:gd name="connsiteY145" fmla="*/ 3939 h 10000"/>
                <a:gd name="connsiteX146" fmla="*/ 7857 w 10000"/>
                <a:gd name="connsiteY146" fmla="*/ 3939 h 10000"/>
                <a:gd name="connsiteX147" fmla="*/ 7857 w 10000"/>
                <a:gd name="connsiteY147" fmla="*/ 3939 h 10000"/>
                <a:gd name="connsiteX148" fmla="*/ 7857 w 10000"/>
                <a:gd name="connsiteY148" fmla="*/ 3939 h 10000"/>
                <a:gd name="connsiteX149" fmla="*/ 7857 w 10000"/>
                <a:gd name="connsiteY149" fmla="*/ 3939 h 10000"/>
                <a:gd name="connsiteX150" fmla="*/ 7857 w 10000"/>
                <a:gd name="connsiteY150" fmla="*/ 3939 h 10000"/>
                <a:gd name="connsiteX151" fmla="*/ 7927 w 10000"/>
                <a:gd name="connsiteY151" fmla="*/ 3939 h 10000"/>
                <a:gd name="connsiteX152" fmla="*/ 7997 w 10000"/>
                <a:gd name="connsiteY152" fmla="*/ 3965 h 10000"/>
                <a:gd name="connsiteX153" fmla="*/ 8136 w 10000"/>
                <a:gd name="connsiteY153" fmla="*/ 4028 h 10000"/>
                <a:gd name="connsiteX154" fmla="*/ 8294 w 10000"/>
                <a:gd name="connsiteY154" fmla="*/ 4116 h 10000"/>
                <a:gd name="connsiteX155" fmla="*/ 8443 w 10000"/>
                <a:gd name="connsiteY155" fmla="*/ 4242 h 10000"/>
                <a:gd name="connsiteX156" fmla="*/ 8443 w 10000"/>
                <a:gd name="connsiteY156" fmla="*/ 4242 h 10000"/>
                <a:gd name="connsiteX157" fmla="*/ 8451 w 10000"/>
                <a:gd name="connsiteY157" fmla="*/ 4242 h 10000"/>
                <a:gd name="connsiteX158" fmla="*/ 8451 w 10000"/>
                <a:gd name="connsiteY158" fmla="*/ 4242 h 10000"/>
                <a:gd name="connsiteX159" fmla="*/ 8836 w 10000"/>
                <a:gd name="connsiteY159" fmla="*/ 4545 h 10000"/>
                <a:gd name="connsiteX160" fmla="*/ 8976 w 10000"/>
                <a:gd name="connsiteY160" fmla="*/ 4646 h 10000"/>
                <a:gd name="connsiteX161" fmla="*/ 9099 w 10000"/>
                <a:gd name="connsiteY161" fmla="*/ 4722 h 10000"/>
                <a:gd name="connsiteX162" fmla="*/ 9204 w 10000"/>
                <a:gd name="connsiteY162" fmla="*/ 4785 h 10000"/>
                <a:gd name="connsiteX163" fmla="*/ 9300 w 10000"/>
                <a:gd name="connsiteY163" fmla="*/ 4823 h 10000"/>
                <a:gd name="connsiteX164" fmla="*/ 9388 w 10000"/>
                <a:gd name="connsiteY164" fmla="*/ 4848 h 10000"/>
                <a:gd name="connsiteX165" fmla="*/ 9466 w 10000"/>
                <a:gd name="connsiteY165" fmla="*/ 4848 h 10000"/>
                <a:gd name="connsiteX166" fmla="*/ 9466 w 10000"/>
                <a:gd name="connsiteY166" fmla="*/ 4848 h 10000"/>
                <a:gd name="connsiteX167" fmla="*/ 9484 w 10000"/>
                <a:gd name="connsiteY167" fmla="*/ 4848 h 10000"/>
                <a:gd name="connsiteX168" fmla="*/ 9484 w 10000"/>
                <a:gd name="connsiteY168" fmla="*/ 4848 h 10000"/>
                <a:gd name="connsiteX169" fmla="*/ 9484 w 10000"/>
                <a:gd name="connsiteY169" fmla="*/ 4848 h 10000"/>
                <a:gd name="connsiteX170" fmla="*/ 9484 w 10000"/>
                <a:gd name="connsiteY170" fmla="*/ 4848 h 10000"/>
                <a:gd name="connsiteX171" fmla="*/ 9580 w 10000"/>
                <a:gd name="connsiteY171" fmla="*/ 4836 h 10000"/>
                <a:gd name="connsiteX172" fmla="*/ 9668 w 10000"/>
                <a:gd name="connsiteY172" fmla="*/ 4798 h 10000"/>
                <a:gd name="connsiteX173" fmla="*/ 9738 w 10000"/>
                <a:gd name="connsiteY173" fmla="*/ 4747 h 10000"/>
                <a:gd name="connsiteX174" fmla="*/ 9799 w 10000"/>
                <a:gd name="connsiteY174" fmla="*/ 4659 h 10000"/>
                <a:gd name="connsiteX175" fmla="*/ 9799 w 10000"/>
                <a:gd name="connsiteY175" fmla="*/ 4659 h 10000"/>
                <a:gd name="connsiteX176" fmla="*/ 9799 w 10000"/>
                <a:gd name="connsiteY176" fmla="*/ 4659 h 10000"/>
                <a:gd name="connsiteX177" fmla="*/ 9799 w 10000"/>
                <a:gd name="connsiteY177" fmla="*/ 4659 h 10000"/>
                <a:gd name="connsiteX178" fmla="*/ 9799 w 10000"/>
                <a:gd name="connsiteY178" fmla="*/ 4659 h 10000"/>
                <a:gd name="connsiteX179" fmla="*/ 9799 w 10000"/>
                <a:gd name="connsiteY179" fmla="*/ 4659 h 10000"/>
                <a:gd name="connsiteX180" fmla="*/ 9816 w 10000"/>
                <a:gd name="connsiteY180" fmla="*/ 4659 h 10000"/>
                <a:gd name="connsiteX181" fmla="*/ 9816 w 10000"/>
                <a:gd name="connsiteY181" fmla="*/ 4659 h 10000"/>
                <a:gd name="connsiteX182" fmla="*/ 9816 w 10000"/>
                <a:gd name="connsiteY182" fmla="*/ 4659 h 10000"/>
                <a:gd name="connsiteX183" fmla="*/ 9816 w 10000"/>
                <a:gd name="connsiteY183" fmla="*/ 4659 h 10000"/>
                <a:gd name="connsiteX184" fmla="*/ 9816 w 10000"/>
                <a:gd name="connsiteY184" fmla="*/ 4646 h 10000"/>
                <a:gd name="connsiteX185" fmla="*/ 9816 w 10000"/>
                <a:gd name="connsiteY185" fmla="*/ 4646 h 10000"/>
                <a:gd name="connsiteX186" fmla="*/ 9816 w 10000"/>
                <a:gd name="connsiteY186" fmla="*/ 4646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16 w 10000"/>
                <a:gd name="connsiteY193" fmla="*/ 4646 h 10000"/>
                <a:gd name="connsiteX194" fmla="*/ 9843 w 10000"/>
                <a:gd name="connsiteY194" fmla="*/ 4583 h 10000"/>
                <a:gd name="connsiteX195" fmla="*/ 9886 w 10000"/>
                <a:gd name="connsiteY195" fmla="*/ 4495 h 10000"/>
                <a:gd name="connsiteX196" fmla="*/ 9921 w 10000"/>
                <a:gd name="connsiteY196" fmla="*/ 4369 h 10000"/>
                <a:gd name="connsiteX197" fmla="*/ 9948 w 10000"/>
                <a:gd name="connsiteY197" fmla="*/ 4217 h 10000"/>
                <a:gd name="connsiteX198" fmla="*/ 9983 w 10000"/>
                <a:gd name="connsiteY198" fmla="*/ 4040 h 10000"/>
                <a:gd name="connsiteX199" fmla="*/ 10000 w 10000"/>
                <a:gd name="connsiteY199" fmla="*/ 3851 h 10000"/>
                <a:gd name="connsiteX200" fmla="*/ 10000 w 10000"/>
                <a:gd name="connsiteY200" fmla="*/ 3649 h 10000"/>
                <a:gd name="connsiteX201" fmla="*/ 10000 w 10000"/>
                <a:gd name="connsiteY201" fmla="*/ 3460 h 10000"/>
                <a:gd name="connsiteX202" fmla="*/ 9983 w 10000"/>
                <a:gd name="connsiteY202" fmla="*/ 3258 h 10000"/>
                <a:gd name="connsiteX203" fmla="*/ 9939 w 10000"/>
                <a:gd name="connsiteY203" fmla="*/ 3068 h 10000"/>
                <a:gd name="connsiteX204" fmla="*/ 9886 w 10000"/>
                <a:gd name="connsiteY204" fmla="*/ 2904 h 10000"/>
                <a:gd name="connsiteX205" fmla="*/ 9843 w 10000"/>
                <a:gd name="connsiteY205" fmla="*/ 2816 h 10000"/>
                <a:gd name="connsiteX206" fmla="*/ 9799 w 10000"/>
                <a:gd name="connsiteY206" fmla="*/ 2753 h 10000"/>
                <a:gd name="connsiteX207" fmla="*/ 9755 w 10000"/>
                <a:gd name="connsiteY207" fmla="*/ 2677 h 10000"/>
                <a:gd name="connsiteX208" fmla="*/ 9694 w 10000"/>
                <a:gd name="connsiteY208" fmla="*/ 2614 h 10000"/>
                <a:gd name="connsiteX209" fmla="*/ 9633 w 10000"/>
                <a:gd name="connsiteY209" fmla="*/ 2551 h 10000"/>
                <a:gd name="connsiteX210" fmla="*/ 9571 w 10000"/>
                <a:gd name="connsiteY210" fmla="*/ 2500 h 10000"/>
                <a:gd name="connsiteX211" fmla="*/ 9484 w 10000"/>
                <a:gd name="connsiteY211" fmla="*/ 2475 h 10000"/>
                <a:gd name="connsiteX212" fmla="*/ 9396 w 10000"/>
                <a:gd name="connsiteY212" fmla="*/ 2449 h 10000"/>
                <a:gd name="connsiteX213" fmla="*/ 9300 w 10000"/>
                <a:gd name="connsiteY213" fmla="*/ 2424 h 10000"/>
                <a:gd name="connsiteX214" fmla="*/ 9195 w 10000"/>
                <a:gd name="connsiteY214" fmla="*/ 2424 h 10000"/>
                <a:gd name="connsiteX215" fmla="*/ 9195 w 10000"/>
                <a:gd name="connsiteY215" fmla="*/ 2424 h 10000"/>
                <a:gd name="connsiteX216" fmla="*/ 9195 w 10000"/>
                <a:gd name="connsiteY216" fmla="*/ 2424 h 10000"/>
                <a:gd name="connsiteX217" fmla="*/ 9195 w 10000"/>
                <a:gd name="connsiteY217" fmla="*/ 2424 h 10000"/>
                <a:gd name="connsiteX218" fmla="*/ 9195 w 10000"/>
                <a:gd name="connsiteY218" fmla="*/ 2424 h 10000"/>
                <a:gd name="connsiteX219" fmla="*/ 9195 w 10000"/>
                <a:gd name="connsiteY219" fmla="*/ 2424 h 10000"/>
                <a:gd name="connsiteX220" fmla="*/ 9081 w 10000"/>
                <a:gd name="connsiteY220" fmla="*/ 2424 h 10000"/>
                <a:gd name="connsiteX221" fmla="*/ 8941 w 10000"/>
                <a:gd name="connsiteY221" fmla="*/ 2462 h 10000"/>
                <a:gd name="connsiteX222" fmla="*/ 8801 w 10000"/>
                <a:gd name="connsiteY222" fmla="*/ 2487 h 10000"/>
                <a:gd name="connsiteX223" fmla="*/ 8644 w 10000"/>
                <a:gd name="connsiteY223" fmla="*/ 2551 h 10000"/>
                <a:gd name="connsiteX224" fmla="*/ 8644 w 10000"/>
                <a:gd name="connsiteY224" fmla="*/ 2551 h 10000"/>
                <a:gd name="connsiteX225" fmla="*/ 8635 w 10000"/>
                <a:gd name="connsiteY225" fmla="*/ 2551 h 10000"/>
                <a:gd name="connsiteX226" fmla="*/ 8635 w 10000"/>
                <a:gd name="connsiteY226" fmla="*/ 2551 h 10000"/>
                <a:gd name="connsiteX227" fmla="*/ 8626 w 10000"/>
                <a:gd name="connsiteY227" fmla="*/ 2551 h 10000"/>
                <a:gd name="connsiteX228" fmla="*/ 8626 w 10000"/>
                <a:gd name="connsiteY228" fmla="*/ 2551 h 10000"/>
                <a:gd name="connsiteX229" fmla="*/ 8443 w 10000"/>
                <a:gd name="connsiteY229" fmla="*/ 2614 h 10000"/>
                <a:gd name="connsiteX230" fmla="*/ 8276 w 10000"/>
                <a:gd name="connsiteY230" fmla="*/ 2664 h 10000"/>
                <a:gd name="connsiteX231" fmla="*/ 8110 w 10000"/>
                <a:gd name="connsiteY231" fmla="*/ 2689 h 10000"/>
                <a:gd name="connsiteX232" fmla="*/ 7979 w 10000"/>
                <a:gd name="connsiteY232" fmla="*/ 2689 h 10000"/>
                <a:gd name="connsiteX233" fmla="*/ 7979 w 10000"/>
                <a:gd name="connsiteY233" fmla="*/ 2689 h 10000"/>
                <a:gd name="connsiteX234" fmla="*/ 7979 w 10000"/>
                <a:gd name="connsiteY234" fmla="*/ 2689 h 10000"/>
                <a:gd name="connsiteX235" fmla="*/ 7979 w 10000"/>
                <a:gd name="connsiteY235" fmla="*/ 2689 h 10000"/>
                <a:gd name="connsiteX236" fmla="*/ 7979 w 10000"/>
                <a:gd name="connsiteY236" fmla="*/ 2689 h 10000"/>
                <a:gd name="connsiteX237" fmla="*/ 7979 w 10000"/>
                <a:gd name="connsiteY237" fmla="*/ 2689 h 10000"/>
                <a:gd name="connsiteX238" fmla="*/ 7979 w 10000"/>
                <a:gd name="connsiteY238" fmla="*/ 2689 h 10000"/>
                <a:gd name="connsiteX239" fmla="*/ 7979 w 10000"/>
                <a:gd name="connsiteY239" fmla="*/ 2689 h 10000"/>
                <a:gd name="connsiteX240" fmla="*/ 7848 w 10000"/>
                <a:gd name="connsiteY240" fmla="*/ 2689 h 10000"/>
                <a:gd name="connsiteX241" fmla="*/ 7743 w 10000"/>
                <a:gd name="connsiteY241" fmla="*/ 2677 h 10000"/>
                <a:gd name="connsiteX242" fmla="*/ 7638 w 10000"/>
                <a:gd name="connsiteY242" fmla="*/ 2626 h 10000"/>
                <a:gd name="connsiteX243" fmla="*/ 7542 w 10000"/>
                <a:gd name="connsiteY243" fmla="*/ 2601 h 10000"/>
                <a:gd name="connsiteX244" fmla="*/ 7454 w 10000"/>
                <a:gd name="connsiteY244" fmla="*/ 2538 h 10000"/>
                <a:gd name="connsiteX245" fmla="*/ 7375 w 10000"/>
                <a:gd name="connsiteY245" fmla="*/ 2475 h 10000"/>
                <a:gd name="connsiteX246" fmla="*/ 7297 w 10000"/>
                <a:gd name="connsiteY246" fmla="*/ 2399 h 10000"/>
                <a:gd name="connsiteX247" fmla="*/ 7235 w 10000"/>
                <a:gd name="connsiteY247" fmla="*/ 2323 h 10000"/>
                <a:gd name="connsiteX248" fmla="*/ 7174 w 10000"/>
                <a:gd name="connsiteY248" fmla="*/ 2235 h 10000"/>
                <a:gd name="connsiteX249" fmla="*/ 7113 w 10000"/>
                <a:gd name="connsiteY249" fmla="*/ 2134 h 10000"/>
                <a:gd name="connsiteX250" fmla="*/ 7008 w 10000"/>
                <a:gd name="connsiteY250" fmla="*/ 1944 h 10000"/>
                <a:gd name="connsiteX251" fmla="*/ 6929 w 10000"/>
                <a:gd name="connsiteY251" fmla="*/ 1730 h 10000"/>
                <a:gd name="connsiteX252" fmla="*/ 6850 w 10000"/>
                <a:gd name="connsiteY252" fmla="*/ 1515 h 10000"/>
                <a:gd name="connsiteX253" fmla="*/ 6850 w 10000"/>
                <a:gd name="connsiteY253" fmla="*/ 1515 h 10000"/>
                <a:gd name="connsiteX254" fmla="*/ 6842 w 10000"/>
                <a:gd name="connsiteY254" fmla="*/ 1490 h 10000"/>
                <a:gd name="connsiteX255" fmla="*/ 6842 w 10000"/>
                <a:gd name="connsiteY255" fmla="*/ 1490 h 10000"/>
                <a:gd name="connsiteX256" fmla="*/ 6842 w 10000"/>
                <a:gd name="connsiteY256" fmla="*/ 1477 h 10000"/>
                <a:gd name="connsiteX257" fmla="*/ 6842 w 10000"/>
                <a:gd name="connsiteY257" fmla="*/ 1477 h 10000"/>
                <a:gd name="connsiteX258" fmla="*/ 6842 w 10000"/>
                <a:gd name="connsiteY258" fmla="*/ 1477 h 10000"/>
                <a:gd name="connsiteX259" fmla="*/ 6798 w 10000"/>
                <a:gd name="connsiteY259" fmla="*/ 1338 h 10000"/>
                <a:gd name="connsiteX260" fmla="*/ 6780 w 10000"/>
                <a:gd name="connsiteY260" fmla="*/ 1162 h 10000"/>
                <a:gd name="connsiteX261" fmla="*/ 6754 w 10000"/>
                <a:gd name="connsiteY261" fmla="*/ 947 h 10000"/>
                <a:gd name="connsiteX262" fmla="*/ 6754 w 10000"/>
                <a:gd name="connsiteY262" fmla="*/ 720 h 10000"/>
                <a:gd name="connsiteX263" fmla="*/ 6754 w 10000"/>
                <a:gd name="connsiteY263" fmla="*/ 720 h 10000"/>
                <a:gd name="connsiteX264" fmla="*/ 6763 w 10000"/>
                <a:gd name="connsiteY264" fmla="*/ 366 h 10000"/>
                <a:gd name="connsiteX265" fmla="*/ 6789 w 10000"/>
                <a:gd name="connsiteY265"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156 w 10000"/>
                <a:gd name="connsiteY85" fmla="*/ 7563 h 10000"/>
                <a:gd name="connsiteX86" fmla="*/ 4068 w 10000"/>
                <a:gd name="connsiteY86" fmla="*/ 8005 h 10000"/>
                <a:gd name="connsiteX87" fmla="*/ 4051 w 10000"/>
                <a:gd name="connsiteY87" fmla="*/ 8207 h 10000"/>
                <a:gd name="connsiteX88" fmla="*/ 4024 w 10000"/>
                <a:gd name="connsiteY88" fmla="*/ 8422 h 10000"/>
                <a:gd name="connsiteX89" fmla="*/ 4016 w 10000"/>
                <a:gd name="connsiteY89" fmla="*/ 8611 h 10000"/>
                <a:gd name="connsiteX90" fmla="*/ 4016 w 10000"/>
                <a:gd name="connsiteY90" fmla="*/ 8813 h 10000"/>
                <a:gd name="connsiteX91" fmla="*/ 4024 w 10000"/>
                <a:gd name="connsiteY91" fmla="*/ 9003 h 10000"/>
                <a:gd name="connsiteX92" fmla="*/ 4051 w 10000"/>
                <a:gd name="connsiteY92" fmla="*/ 9179 h 10000"/>
                <a:gd name="connsiteX93" fmla="*/ 4086 w 10000"/>
                <a:gd name="connsiteY93" fmla="*/ 9356 h 10000"/>
                <a:gd name="connsiteX94" fmla="*/ 4121 w 10000"/>
                <a:gd name="connsiteY94" fmla="*/ 9508 h 10000"/>
                <a:gd name="connsiteX95" fmla="*/ 4191 w 10000"/>
                <a:gd name="connsiteY95" fmla="*/ 9646 h 10000"/>
                <a:gd name="connsiteX96" fmla="*/ 4269 w 10000"/>
                <a:gd name="connsiteY96" fmla="*/ 9760 h 10000"/>
                <a:gd name="connsiteX97" fmla="*/ 4366 w 10000"/>
                <a:gd name="connsiteY97" fmla="*/ 9861 h 10000"/>
                <a:gd name="connsiteX98" fmla="*/ 4471 w 10000"/>
                <a:gd name="connsiteY98" fmla="*/ 9937 h 10000"/>
                <a:gd name="connsiteX99" fmla="*/ 4611 w 10000"/>
                <a:gd name="connsiteY99" fmla="*/ 9975 h 10000"/>
                <a:gd name="connsiteX100" fmla="*/ 4759 w 10000"/>
                <a:gd name="connsiteY100" fmla="*/ 10000 h 10000"/>
                <a:gd name="connsiteX101" fmla="*/ 4759 w 10000"/>
                <a:gd name="connsiteY101" fmla="*/ 10000 h 10000"/>
                <a:gd name="connsiteX102" fmla="*/ 4759 w 10000"/>
                <a:gd name="connsiteY102" fmla="*/ 10000 h 10000"/>
                <a:gd name="connsiteX103" fmla="*/ 4759 w 10000"/>
                <a:gd name="connsiteY103" fmla="*/ 10000 h 10000"/>
                <a:gd name="connsiteX104" fmla="*/ 4759 w 10000"/>
                <a:gd name="connsiteY104" fmla="*/ 10000 h 10000"/>
                <a:gd name="connsiteX105" fmla="*/ 4821 w 10000"/>
                <a:gd name="connsiteY105" fmla="*/ 10000 h 10000"/>
                <a:gd name="connsiteX106" fmla="*/ 4821 w 10000"/>
                <a:gd name="connsiteY106" fmla="*/ 10000 h 10000"/>
                <a:gd name="connsiteX107" fmla="*/ 5136 w 10000"/>
                <a:gd name="connsiteY107" fmla="*/ 9962 h 10000"/>
                <a:gd name="connsiteX108" fmla="*/ 5468 w 10000"/>
                <a:gd name="connsiteY108" fmla="*/ 9924 h 10000"/>
                <a:gd name="connsiteX109" fmla="*/ 6203 w 10000"/>
                <a:gd name="connsiteY109" fmla="*/ 9798 h 10000"/>
                <a:gd name="connsiteX110" fmla="*/ 6982 w 10000"/>
                <a:gd name="connsiteY110" fmla="*/ 9672 h 10000"/>
                <a:gd name="connsiteX111" fmla="*/ 7358 w 10000"/>
                <a:gd name="connsiteY111" fmla="*/ 9621 h 10000"/>
                <a:gd name="connsiteX112" fmla="*/ 7734 w 10000"/>
                <a:gd name="connsiteY112" fmla="*/ 9583 h 10000"/>
                <a:gd name="connsiteX113" fmla="*/ 7734 w 10000"/>
                <a:gd name="connsiteY113" fmla="*/ 9583 h 10000"/>
                <a:gd name="connsiteX114" fmla="*/ 7725 w 10000"/>
                <a:gd name="connsiteY114" fmla="*/ 9508 h 10000"/>
                <a:gd name="connsiteX115" fmla="*/ 7725 w 10000"/>
                <a:gd name="connsiteY115" fmla="*/ 9508 h 10000"/>
                <a:gd name="connsiteX116" fmla="*/ 7725 w 10000"/>
                <a:gd name="connsiteY116" fmla="*/ 9508 h 10000"/>
                <a:gd name="connsiteX117" fmla="*/ 7725 w 10000"/>
                <a:gd name="connsiteY117" fmla="*/ 9508 h 10000"/>
                <a:gd name="connsiteX118" fmla="*/ 7725 w 10000"/>
                <a:gd name="connsiteY118" fmla="*/ 9508 h 10000"/>
                <a:gd name="connsiteX119" fmla="*/ 7699 w 10000"/>
                <a:gd name="connsiteY119" fmla="*/ 9407 h 10000"/>
                <a:gd name="connsiteX120" fmla="*/ 7699 w 10000"/>
                <a:gd name="connsiteY120" fmla="*/ 9407 h 10000"/>
                <a:gd name="connsiteX121" fmla="*/ 7699 w 10000"/>
                <a:gd name="connsiteY121" fmla="*/ 9381 h 10000"/>
                <a:gd name="connsiteX122" fmla="*/ 7699 w 10000"/>
                <a:gd name="connsiteY122" fmla="*/ 9381 h 10000"/>
                <a:gd name="connsiteX123" fmla="*/ 7577 w 10000"/>
                <a:gd name="connsiteY123" fmla="*/ 8649 h 10000"/>
                <a:gd name="connsiteX124" fmla="*/ 7463 w 10000"/>
                <a:gd name="connsiteY124" fmla="*/ 7967 h 10000"/>
                <a:gd name="connsiteX125" fmla="*/ 7393 w 10000"/>
                <a:gd name="connsiteY125" fmla="*/ 7361 h 10000"/>
                <a:gd name="connsiteX126" fmla="*/ 7332 w 10000"/>
                <a:gd name="connsiteY126" fmla="*/ 6806 h 10000"/>
                <a:gd name="connsiteX127" fmla="*/ 7288 w 10000"/>
                <a:gd name="connsiteY127" fmla="*/ 6313 h 10000"/>
                <a:gd name="connsiteX128" fmla="*/ 7262 w 10000"/>
                <a:gd name="connsiteY128" fmla="*/ 5871 h 10000"/>
                <a:gd name="connsiteX129" fmla="*/ 7253 w 10000"/>
                <a:gd name="connsiteY129" fmla="*/ 5480 h 10000"/>
                <a:gd name="connsiteX130" fmla="*/ 7279 w 10000"/>
                <a:gd name="connsiteY130" fmla="*/ 5139 h 10000"/>
                <a:gd name="connsiteX131" fmla="*/ 7297 w 10000"/>
                <a:gd name="connsiteY131" fmla="*/ 4836 h 10000"/>
                <a:gd name="connsiteX132" fmla="*/ 7340 w 10000"/>
                <a:gd name="connsiteY132" fmla="*/ 4583 h 10000"/>
                <a:gd name="connsiteX133" fmla="*/ 7402 w 10000"/>
                <a:gd name="connsiteY133" fmla="*/ 4394 h 10000"/>
                <a:gd name="connsiteX134" fmla="*/ 7437 w 10000"/>
                <a:gd name="connsiteY134" fmla="*/ 4293 h 10000"/>
                <a:gd name="connsiteX135" fmla="*/ 7463 w 10000"/>
                <a:gd name="connsiteY135" fmla="*/ 4217 h 10000"/>
                <a:gd name="connsiteX136" fmla="*/ 7507 w 10000"/>
                <a:gd name="connsiteY136" fmla="*/ 4154 h 10000"/>
                <a:gd name="connsiteX137" fmla="*/ 7550 w 10000"/>
                <a:gd name="connsiteY137" fmla="*/ 4104 h 10000"/>
                <a:gd name="connsiteX138" fmla="*/ 7594 w 10000"/>
                <a:gd name="connsiteY138" fmla="*/ 4053 h 10000"/>
                <a:gd name="connsiteX139" fmla="*/ 7647 w 10000"/>
                <a:gd name="connsiteY139" fmla="*/ 4003 h 10000"/>
                <a:gd name="connsiteX140" fmla="*/ 7699 w 10000"/>
                <a:gd name="connsiteY140" fmla="*/ 3990 h 10000"/>
                <a:gd name="connsiteX141" fmla="*/ 7752 w 10000"/>
                <a:gd name="connsiteY141" fmla="*/ 3965 h 10000"/>
                <a:gd name="connsiteX142" fmla="*/ 7857 w 10000"/>
                <a:gd name="connsiteY142" fmla="*/ 3939 h 10000"/>
                <a:gd name="connsiteX143" fmla="*/ 7857 w 10000"/>
                <a:gd name="connsiteY143" fmla="*/ 3939 h 10000"/>
                <a:gd name="connsiteX144" fmla="*/ 7857 w 10000"/>
                <a:gd name="connsiteY144" fmla="*/ 3939 h 10000"/>
                <a:gd name="connsiteX145" fmla="*/ 7857 w 10000"/>
                <a:gd name="connsiteY145" fmla="*/ 3939 h 10000"/>
                <a:gd name="connsiteX146" fmla="*/ 7857 w 10000"/>
                <a:gd name="connsiteY146" fmla="*/ 3939 h 10000"/>
                <a:gd name="connsiteX147" fmla="*/ 7857 w 10000"/>
                <a:gd name="connsiteY147" fmla="*/ 3939 h 10000"/>
                <a:gd name="connsiteX148" fmla="*/ 7857 w 10000"/>
                <a:gd name="connsiteY148" fmla="*/ 3939 h 10000"/>
                <a:gd name="connsiteX149" fmla="*/ 7857 w 10000"/>
                <a:gd name="connsiteY149" fmla="*/ 3939 h 10000"/>
                <a:gd name="connsiteX150" fmla="*/ 7927 w 10000"/>
                <a:gd name="connsiteY150" fmla="*/ 3939 h 10000"/>
                <a:gd name="connsiteX151" fmla="*/ 7997 w 10000"/>
                <a:gd name="connsiteY151" fmla="*/ 3965 h 10000"/>
                <a:gd name="connsiteX152" fmla="*/ 8136 w 10000"/>
                <a:gd name="connsiteY152" fmla="*/ 4028 h 10000"/>
                <a:gd name="connsiteX153" fmla="*/ 8294 w 10000"/>
                <a:gd name="connsiteY153" fmla="*/ 4116 h 10000"/>
                <a:gd name="connsiteX154" fmla="*/ 8443 w 10000"/>
                <a:gd name="connsiteY154" fmla="*/ 4242 h 10000"/>
                <a:gd name="connsiteX155" fmla="*/ 8443 w 10000"/>
                <a:gd name="connsiteY155" fmla="*/ 4242 h 10000"/>
                <a:gd name="connsiteX156" fmla="*/ 8451 w 10000"/>
                <a:gd name="connsiteY156" fmla="*/ 4242 h 10000"/>
                <a:gd name="connsiteX157" fmla="*/ 8451 w 10000"/>
                <a:gd name="connsiteY157" fmla="*/ 4242 h 10000"/>
                <a:gd name="connsiteX158" fmla="*/ 8836 w 10000"/>
                <a:gd name="connsiteY158" fmla="*/ 4545 h 10000"/>
                <a:gd name="connsiteX159" fmla="*/ 8976 w 10000"/>
                <a:gd name="connsiteY159" fmla="*/ 4646 h 10000"/>
                <a:gd name="connsiteX160" fmla="*/ 9099 w 10000"/>
                <a:gd name="connsiteY160" fmla="*/ 4722 h 10000"/>
                <a:gd name="connsiteX161" fmla="*/ 9204 w 10000"/>
                <a:gd name="connsiteY161" fmla="*/ 4785 h 10000"/>
                <a:gd name="connsiteX162" fmla="*/ 9300 w 10000"/>
                <a:gd name="connsiteY162" fmla="*/ 4823 h 10000"/>
                <a:gd name="connsiteX163" fmla="*/ 9388 w 10000"/>
                <a:gd name="connsiteY163" fmla="*/ 4848 h 10000"/>
                <a:gd name="connsiteX164" fmla="*/ 9466 w 10000"/>
                <a:gd name="connsiteY164" fmla="*/ 4848 h 10000"/>
                <a:gd name="connsiteX165" fmla="*/ 9466 w 10000"/>
                <a:gd name="connsiteY165" fmla="*/ 4848 h 10000"/>
                <a:gd name="connsiteX166" fmla="*/ 9484 w 10000"/>
                <a:gd name="connsiteY166" fmla="*/ 4848 h 10000"/>
                <a:gd name="connsiteX167" fmla="*/ 9484 w 10000"/>
                <a:gd name="connsiteY167" fmla="*/ 4848 h 10000"/>
                <a:gd name="connsiteX168" fmla="*/ 9484 w 10000"/>
                <a:gd name="connsiteY168" fmla="*/ 4848 h 10000"/>
                <a:gd name="connsiteX169" fmla="*/ 9484 w 10000"/>
                <a:gd name="connsiteY169" fmla="*/ 4848 h 10000"/>
                <a:gd name="connsiteX170" fmla="*/ 9580 w 10000"/>
                <a:gd name="connsiteY170" fmla="*/ 4836 h 10000"/>
                <a:gd name="connsiteX171" fmla="*/ 9668 w 10000"/>
                <a:gd name="connsiteY171" fmla="*/ 4798 h 10000"/>
                <a:gd name="connsiteX172" fmla="*/ 9738 w 10000"/>
                <a:gd name="connsiteY172" fmla="*/ 4747 h 10000"/>
                <a:gd name="connsiteX173" fmla="*/ 9799 w 10000"/>
                <a:gd name="connsiteY173" fmla="*/ 4659 h 10000"/>
                <a:gd name="connsiteX174" fmla="*/ 9799 w 10000"/>
                <a:gd name="connsiteY174" fmla="*/ 4659 h 10000"/>
                <a:gd name="connsiteX175" fmla="*/ 9799 w 10000"/>
                <a:gd name="connsiteY175" fmla="*/ 4659 h 10000"/>
                <a:gd name="connsiteX176" fmla="*/ 9799 w 10000"/>
                <a:gd name="connsiteY176" fmla="*/ 4659 h 10000"/>
                <a:gd name="connsiteX177" fmla="*/ 9799 w 10000"/>
                <a:gd name="connsiteY177" fmla="*/ 4659 h 10000"/>
                <a:gd name="connsiteX178" fmla="*/ 9799 w 10000"/>
                <a:gd name="connsiteY178" fmla="*/ 4659 h 10000"/>
                <a:gd name="connsiteX179" fmla="*/ 9816 w 10000"/>
                <a:gd name="connsiteY179" fmla="*/ 4659 h 10000"/>
                <a:gd name="connsiteX180" fmla="*/ 9816 w 10000"/>
                <a:gd name="connsiteY180" fmla="*/ 4659 h 10000"/>
                <a:gd name="connsiteX181" fmla="*/ 9816 w 10000"/>
                <a:gd name="connsiteY181" fmla="*/ 4659 h 10000"/>
                <a:gd name="connsiteX182" fmla="*/ 9816 w 10000"/>
                <a:gd name="connsiteY182" fmla="*/ 4659 h 10000"/>
                <a:gd name="connsiteX183" fmla="*/ 9816 w 10000"/>
                <a:gd name="connsiteY183" fmla="*/ 4646 h 10000"/>
                <a:gd name="connsiteX184" fmla="*/ 9816 w 10000"/>
                <a:gd name="connsiteY184" fmla="*/ 4646 h 10000"/>
                <a:gd name="connsiteX185" fmla="*/ 9816 w 10000"/>
                <a:gd name="connsiteY185" fmla="*/ 4646 h 10000"/>
                <a:gd name="connsiteX186" fmla="*/ 9816 w 10000"/>
                <a:gd name="connsiteY186" fmla="*/ 4646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16 w 10000"/>
                <a:gd name="connsiteY192" fmla="*/ 4646 h 10000"/>
                <a:gd name="connsiteX193" fmla="*/ 9843 w 10000"/>
                <a:gd name="connsiteY193" fmla="*/ 4583 h 10000"/>
                <a:gd name="connsiteX194" fmla="*/ 9886 w 10000"/>
                <a:gd name="connsiteY194" fmla="*/ 4495 h 10000"/>
                <a:gd name="connsiteX195" fmla="*/ 9921 w 10000"/>
                <a:gd name="connsiteY195" fmla="*/ 4369 h 10000"/>
                <a:gd name="connsiteX196" fmla="*/ 9948 w 10000"/>
                <a:gd name="connsiteY196" fmla="*/ 4217 h 10000"/>
                <a:gd name="connsiteX197" fmla="*/ 9983 w 10000"/>
                <a:gd name="connsiteY197" fmla="*/ 4040 h 10000"/>
                <a:gd name="connsiteX198" fmla="*/ 10000 w 10000"/>
                <a:gd name="connsiteY198" fmla="*/ 3851 h 10000"/>
                <a:gd name="connsiteX199" fmla="*/ 10000 w 10000"/>
                <a:gd name="connsiteY199" fmla="*/ 3649 h 10000"/>
                <a:gd name="connsiteX200" fmla="*/ 10000 w 10000"/>
                <a:gd name="connsiteY200" fmla="*/ 3460 h 10000"/>
                <a:gd name="connsiteX201" fmla="*/ 9983 w 10000"/>
                <a:gd name="connsiteY201" fmla="*/ 3258 h 10000"/>
                <a:gd name="connsiteX202" fmla="*/ 9939 w 10000"/>
                <a:gd name="connsiteY202" fmla="*/ 3068 h 10000"/>
                <a:gd name="connsiteX203" fmla="*/ 9886 w 10000"/>
                <a:gd name="connsiteY203" fmla="*/ 2904 h 10000"/>
                <a:gd name="connsiteX204" fmla="*/ 9843 w 10000"/>
                <a:gd name="connsiteY204" fmla="*/ 2816 h 10000"/>
                <a:gd name="connsiteX205" fmla="*/ 9799 w 10000"/>
                <a:gd name="connsiteY205" fmla="*/ 2753 h 10000"/>
                <a:gd name="connsiteX206" fmla="*/ 9755 w 10000"/>
                <a:gd name="connsiteY206" fmla="*/ 2677 h 10000"/>
                <a:gd name="connsiteX207" fmla="*/ 9694 w 10000"/>
                <a:gd name="connsiteY207" fmla="*/ 2614 h 10000"/>
                <a:gd name="connsiteX208" fmla="*/ 9633 w 10000"/>
                <a:gd name="connsiteY208" fmla="*/ 2551 h 10000"/>
                <a:gd name="connsiteX209" fmla="*/ 9571 w 10000"/>
                <a:gd name="connsiteY209" fmla="*/ 2500 h 10000"/>
                <a:gd name="connsiteX210" fmla="*/ 9484 w 10000"/>
                <a:gd name="connsiteY210" fmla="*/ 2475 h 10000"/>
                <a:gd name="connsiteX211" fmla="*/ 9396 w 10000"/>
                <a:gd name="connsiteY211" fmla="*/ 2449 h 10000"/>
                <a:gd name="connsiteX212" fmla="*/ 9300 w 10000"/>
                <a:gd name="connsiteY212" fmla="*/ 2424 h 10000"/>
                <a:gd name="connsiteX213" fmla="*/ 9195 w 10000"/>
                <a:gd name="connsiteY213" fmla="*/ 2424 h 10000"/>
                <a:gd name="connsiteX214" fmla="*/ 9195 w 10000"/>
                <a:gd name="connsiteY214" fmla="*/ 2424 h 10000"/>
                <a:gd name="connsiteX215" fmla="*/ 9195 w 10000"/>
                <a:gd name="connsiteY215" fmla="*/ 2424 h 10000"/>
                <a:gd name="connsiteX216" fmla="*/ 9195 w 10000"/>
                <a:gd name="connsiteY216" fmla="*/ 2424 h 10000"/>
                <a:gd name="connsiteX217" fmla="*/ 9195 w 10000"/>
                <a:gd name="connsiteY217" fmla="*/ 2424 h 10000"/>
                <a:gd name="connsiteX218" fmla="*/ 9195 w 10000"/>
                <a:gd name="connsiteY218" fmla="*/ 2424 h 10000"/>
                <a:gd name="connsiteX219" fmla="*/ 9081 w 10000"/>
                <a:gd name="connsiteY219" fmla="*/ 2424 h 10000"/>
                <a:gd name="connsiteX220" fmla="*/ 8941 w 10000"/>
                <a:gd name="connsiteY220" fmla="*/ 2462 h 10000"/>
                <a:gd name="connsiteX221" fmla="*/ 8801 w 10000"/>
                <a:gd name="connsiteY221" fmla="*/ 2487 h 10000"/>
                <a:gd name="connsiteX222" fmla="*/ 8644 w 10000"/>
                <a:gd name="connsiteY222" fmla="*/ 2551 h 10000"/>
                <a:gd name="connsiteX223" fmla="*/ 8644 w 10000"/>
                <a:gd name="connsiteY223" fmla="*/ 2551 h 10000"/>
                <a:gd name="connsiteX224" fmla="*/ 8635 w 10000"/>
                <a:gd name="connsiteY224" fmla="*/ 2551 h 10000"/>
                <a:gd name="connsiteX225" fmla="*/ 8635 w 10000"/>
                <a:gd name="connsiteY225" fmla="*/ 2551 h 10000"/>
                <a:gd name="connsiteX226" fmla="*/ 8626 w 10000"/>
                <a:gd name="connsiteY226" fmla="*/ 2551 h 10000"/>
                <a:gd name="connsiteX227" fmla="*/ 8626 w 10000"/>
                <a:gd name="connsiteY227" fmla="*/ 2551 h 10000"/>
                <a:gd name="connsiteX228" fmla="*/ 8443 w 10000"/>
                <a:gd name="connsiteY228" fmla="*/ 2614 h 10000"/>
                <a:gd name="connsiteX229" fmla="*/ 8276 w 10000"/>
                <a:gd name="connsiteY229" fmla="*/ 2664 h 10000"/>
                <a:gd name="connsiteX230" fmla="*/ 8110 w 10000"/>
                <a:gd name="connsiteY230" fmla="*/ 2689 h 10000"/>
                <a:gd name="connsiteX231" fmla="*/ 7979 w 10000"/>
                <a:gd name="connsiteY231" fmla="*/ 2689 h 10000"/>
                <a:gd name="connsiteX232" fmla="*/ 7979 w 10000"/>
                <a:gd name="connsiteY232" fmla="*/ 2689 h 10000"/>
                <a:gd name="connsiteX233" fmla="*/ 7979 w 10000"/>
                <a:gd name="connsiteY233" fmla="*/ 2689 h 10000"/>
                <a:gd name="connsiteX234" fmla="*/ 7979 w 10000"/>
                <a:gd name="connsiteY234" fmla="*/ 2689 h 10000"/>
                <a:gd name="connsiteX235" fmla="*/ 7979 w 10000"/>
                <a:gd name="connsiteY235" fmla="*/ 2689 h 10000"/>
                <a:gd name="connsiteX236" fmla="*/ 7979 w 10000"/>
                <a:gd name="connsiteY236" fmla="*/ 2689 h 10000"/>
                <a:gd name="connsiteX237" fmla="*/ 7979 w 10000"/>
                <a:gd name="connsiteY237" fmla="*/ 2689 h 10000"/>
                <a:gd name="connsiteX238" fmla="*/ 7979 w 10000"/>
                <a:gd name="connsiteY238" fmla="*/ 2689 h 10000"/>
                <a:gd name="connsiteX239" fmla="*/ 7848 w 10000"/>
                <a:gd name="connsiteY239" fmla="*/ 2689 h 10000"/>
                <a:gd name="connsiteX240" fmla="*/ 7743 w 10000"/>
                <a:gd name="connsiteY240" fmla="*/ 2677 h 10000"/>
                <a:gd name="connsiteX241" fmla="*/ 7638 w 10000"/>
                <a:gd name="connsiteY241" fmla="*/ 2626 h 10000"/>
                <a:gd name="connsiteX242" fmla="*/ 7542 w 10000"/>
                <a:gd name="connsiteY242" fmla="*/ 2601 h 10000"/>
                <a:gd name="connsiteX243" fmla="*/ 7454 w 10000"/>
                <a:gd name="connsiteY243" fmla="*/ 2538 h 10000"/>
                <a:gd name="connsiteX244" fmla="*/ 7375 w 10000"/>
                <a:gd name="connsiteY244" fmla="*/ 2475 h 10000"/>
                <a:gd name="connsiteX245" fmla="*/ 7297 w 10000"/>
                <a:gd name="connsiteY245" fmla="*/ 2399 h 10000"/>
                <a:gd name="connsiteX246" fmla="*/ 7235 w 10000"/>
                <a:gd name="connsiteY246" fmla="*/ 2323 h 10000"/>
                <a:gd name="connsiteX247" fmla="*/ 7174 w 10000"/>
                <a:gd name="connsiteY247" fmla="*/ 2235 h 10000"/>
                <a:gd name="connsiteX248" fmla="*/ 7113 w 10000"/>
                <a:gd name="connsiteY248" fmla="*/ 2134 h 10000"/>
                <a:gd name="connsiteX249" fmla="*/ 7008 w 10000"/>
                <a:gd name="connsiteY249" fmla="*/ 1944 h 10000"/>
                <a:gd name="connsiteX250" fmla="*/ 6929 w 10000"/>
                <a:gd name="connsiteY250" fmla="*/ 1730 h 10000"/>
                <a:gd name="connsiteX251" fmla="*/ 6850 w 10000"/>
                <a:gd name="connsiteY251" fmla="*/ 1515 h 10000"/>
                <a:gd name="connsiteX252" fmla="*/ 6850 w 10000"/>
                <a:gd name="connsiteY252" fmla="*/ 1515 h 10000"/>
                <a:gd name="connsiteX253" fmla="*/ 6842 w 10000"/>
                <a:gd name="connsiteY253" fmla="*/ 1490 h 10000"/>
                <a:gd name="connsiteX254" fmla="*/ 6842 w 10000"/>
                <a:gd name="connsiteY254" fmla="*/ 1490 h 10000"/>
                <a:gd name="connsiteX255" fmla="*/ 6842 w 10000"/>
                <a:gd name="connsiteY255" fmla="*/ 1477 h 10000"/>
                <a:gd name="connsiteX256" fmla="*/ 6842 w 10000"/>
                <a:gd name="connsiteY256" fmla="*/ 1477 h 10000"/>
                <a:gd name="connsiteX257" fmla="*/ 6842 w 10000"/>
                <a:gd name="connsiteY257" fmla="*/ 1477 h 10000"/>
                <a:gd name="connsiteX258" fmla="*/ 6798 w 10000"/>
                <a:gd name="connsiteY258" fmla="*/ 1338 h 10000"/>
                <a:gd name="connsiteX259" fmla="*/ 6780 w 10000"/>
                <a:gd name="connsiteY259" fmla="*/ 1162 h 10000"/>
                <a:gd name="connsiteX260" fmla="*/ 6754 w 10000"/>
                <a:gd name="connsiteY260" fmla="*/ 947 h 10000"/>
                <a:gd name="connsiteX261" fmla="*/ 6754 w 10000"/>
                <a:gd name="connsiteY261" fmla="*/ 720 h 10000"/>
                <a:gd name="connsiteX262" fmla="*/ 6754 w 10000"/>
                <a:gd name="connsiteY262" fmla="*/ 720 h 10000"/>
                <a:gd name="connsiteX263" fmla="*/ 6763 w 10000"/>
                <a:gd name="connsiteY263" fmla="*/ 366 h 10000"/>
                <a:gd name="connsiteX264" fmla="*/ 6789 w 10000"/>
                <a:gd name="connsiteY264"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156 w 10000"/>
                <a:gd name="connsiteY84" fmla="*/ 7551 h 10000"/>
                <a:gd name="connsiteX85" fmla="*/ 4068 w 10000"/>
                <a:gd name="connsiteY85" fmla="*/ 8005 h 10000"/>
                <a:gd name="connsiteX86" fmla="*/ 4051 w 10000"/>
                <a:gd name="connsiteY86" fmla="*/ 8207 h 10000"/>
                <a:gd name="connsiteX87" fmla="*/ 4024 w 10000"/>
                <a:gd name="connsiteY87" fmla="*/ 8422 h 10000"/>
                <a:gd name="connsiteX88" fmla="*/ 4016 w 10000"/>
                <a:gd name="connsiteY88" fmla="*/ 8611 h 10000"/>
                <a:gd name="connsiteX89" fmla="*/ 4016 w 10000"/>
                <a:gd name="connsiteY89" fmla="*/ 8813 h 10000"/>
                <a:gd name="connsiteX90" fmla="*/ 4024 w 10000"/>
                <a:gd name="connsiteY90" fmla="*/ 9003 h 10000"/>
                <a:gd name="connsiteX91" fmla="*/ 4051 w 10000"/>
                <a:gd name="connsiteY91" fmla="*/ 9179 h 10000"/>
                <a:gd name="connsiteX92" fmla="*/ 4086 w 10000"/>
                <a:gd name="connsiteY92" fmla="*/ 9356 h 10000"/>
                <a:gd name="connsiteX93" fmla="*/ 4121 w 10000"/>
                <a:gd name="connsiteY93" fmla="*/ 9508 h 10000"/>
                <a:gd name="connsiteX94" fmla="*/ 4191 w 10000"/>
                <a:gd name="connsiteY94" fmla="*/ 9646 h 10000"/>
                <a:gd name="connsiteX95" fmla="*/ 4269 w 10000"/>
                <a:gd name="connsiteY95" fmla="*/ 9760 h 10000"/>
                <a:gd name="connsiteX96" fmla="*/ 4366 w 10000"/>
                <a:gd name="connsiteY96" fmla="*/ 9861 h 10000"/>
                <a:gd name="connsiteX97" fmla="*/ 4471 w 10000"/>
                <a:gd name="connsiteY97" fmla="*/ 9937 h 10000"/>
                <a:gd name="connsiteX98" fmla="*/ 4611 w 10000"/>
                <a:gd name="connsiteY98" fmla="*/ 9975 h 10000"/>
                <a:gd name="connsiteX99" fmla="*/ 4759 w 10000"/>
                <a:gd name="connsiteY99" fmla="*/ 10000 h 10000"/>
                <a:gd name="connsiteX100" fmla="*/ 4759 w 10000"/>
                <a:gd name="connsiteY100" fmla="*/ 10000 h 10000"/>
                <a:gd name="connsiteX101" fmla="*/ 4759 w 10000"/>
                <a:gd name="connsiteY101" fmla="*/ 10000 h 10000"/>
                <a:gd name="connsiteX102" fmla="*/ 4759 w 10000"/>
                <a:gd name="connsiteY102" fmla="*/ 10000 h 10000"/>
                <a:gd name="connsiteX103" fmla="*/ 4759 w 10000"/>
                <a:gd name="connsiteY103" fmla="*/ 10000 h 10000"/>
                <a:gd name="connsiteX104" fmla="*/ 4821 w 10000"/>
                <a:gd name="connsiteY104" fmla="*/ 10000 h 10000"/>
                <a:gd name="connsiteX105" fmla="*/ 4821 w 10000"/>
                <a:gd name="connsiteY105" fmla="*/ 10000 h 10000"/>
                <a:gd name="connsiteX106" fmla="*/ 5136 w 10000"/>
                <a:gd name="connsiteY106" fmla="*/ 9962 h 10000"/>
                <a:gd name="connsiteX107" fmla="*/ 5468 w 10000"/>
                <a:gd name="connsiteY107" fmla="*/ 9924 h 10000"/>
                <a:gd name="connsiteX108" fmla="*/ 6203 w 10000"/>
                <a:gd name="connsiteY108" fmla="*/ 9798 h 10000"/>
                <a:gd name="connsiteX109" fmla="*/ 6982 w 10000"/>
                <a:gd name="connsiteY109" fmla="*/ 9672 h 10000"/>
                <a:gd name="connsiteX110" fmla="*/ 7358 w 10000"/>
                <a:gd name="connsiteY110" fmla="*/ 9621 h 10000"/>
                <a:gd name="connsiteX111" fmla="*/ 7734 w 10000"/>
                <a:gd name="connsiteY111" fmla="*/ 9583 h 10000"/>
                <a:gd name="connsiteX112" fmla="*/ 7734 w 10000"/>
                <a:gd name="connsiteY112" fmla="*/ 9583 h 10000"/>
                <a:gd name="connsiteX113" fmla="*/ 7725 w 10000"/>
                <a:gd name="connsiteY113" fmla="*/ 9508 h 10000"/>
                <a:gd name="connsiteX114" fmla="*/ 7725 w 10000"/>
                <a:gd name="connsiteY114" fmla="*/ 9508 h 10000"/>
                <a:gd name="connsiteX115" fmla="*/ 7725 w 10000"/>
                <a:gd name="connsiteY115" fmla="*/ 9508 h 10000"/>
                <a:gd name="connsiteX116" fmla="*/ 7725 w 10000"/>
                <a:gd name="connsiteY116" fmla="*/ 9508 h 10000"/>
                <a:gd name="connsiteX117" fmla="*/ 7725 w 10000"/>
                <a:gd name="connsiteY117" fmla="*/ 9508 h 10000"/>
                <a:gd name="connsiteX118" fmla="*/ 7699 w 10000"/>
                <a:gd name="connsiteY118" fmla="*/ 9407 h 10000"/>
                <a:gd name="connsiteX119" fmla="*/ 7699 w 10000"/>
                <a:gd name="connsiteY119" fmla="*/ 9407 h 10000"/>
                <a:gd name="connsiteX120" fmla="*/ 7699 w 10000"/>
                <a:gd name="connsiteY120" fmla="*/ 9381 h 10000"/>
                <a:gd name="connsiteX121" fmla="*/ 7699 w 10000"/>
                <a:gd name="connsiteY121" fmla="*/ 9381 h 10000"/>
                <a:gd name="connsiteX122" fmla="*/ 7577 w 10000"/>
                <a:gd name="connsiteY122" fmla="*/ 8649 h 10000"/>
                <a:gd name="connsiteX123" fmla="*/ 7463 w 10000"/>
                <a:gd name="connsiteY123" fmla="*/ 7967 h 10000"/>
                <a:gd name="connsiteX124" fmla="*/ 7393 w 10000"/>
                <a:gd name="connsiteY124" fmla="*/ 7361 h 10000"/>
                <a:gd name="connsiteX125" fmla="*/ 7332 w 10000"/>
                <a:gd name="connsiteY125" fmla="*/ 6806 h 10000"/>
                <a:gd name="connsiteX126" fmla="*/ 7288 w 10000"/>
                <a:gd name="connsiteY126" fmla="*/ 6313 h 10000"/>
                <a:gd name="connsiteX127" fmla="*/ 7262 w 10000"/>
                <a:gd name="connsiteY127" fmla="*/ 5871 h 10000"/>
                <a:gd name="connsiteX128" fmla="*/ 7253 w 10000"/>
                <a:gd name="connsiteY128" fmla="*/ 5480 h 10000"/>
                <a:gd name="connsiteX129" fmla="*/ 7279 w 10000"/>
                <a:gd name="connsiteY129" fmla="*/ 5139 h 10000"/>
                <a:gd name="connsiteX130" fmla="*/ 7297 w 10000"/>
                <a:gd name="connsiteY130" fmla="*/ 4836 h 10000"/>
                <a:gd name="connsiteX131" fmla="*/ 7340 w 10000"/>
                <a:gd name="connsiteY131" fmla="*/ 4583 h 10000"/>
                <a:gd name="connsiteX132" fmla="*/ 7402 w 10000"/>
                <a:gd name="connsiteY132" fmla="*/ 4394 h 10000"/>
                <a:gd name="connsiteX133" fmla="*/ 7437 w 10000"/>
                <a:gd name="connsiteY133" fmla="*/ 4293 h 10000"/>
                <a:gd name="connsiteX134" fmla="*/ 7463 w 10000"/>
                <a:gd name="connsiteY134" fmla="*/ 4217 h 10000"/>
                <a:gd name="connsiteX135" fmla="*/ 7507 w 10000"/>
                <a:gd name="connsiteY135" fmla="*/ 4154 h 10000"/>
                <a:gd name="connsiteX136" fmla="*/ 7550 w 10000"/>
                <a:gd name="connsiteY136" fmla="*/ 4104 h 10000"/>
                <a:gd name="connsiteX137" fmla="*/ 7594 w 10000"/>
                <a:gd name="connsiteY137" fmla="*/ 4053 h 10000"/>
                <a:gd name="connsiteX138" fmla="*/ 7647 w 10000"/>
                <a:gd name="connsiteY138" fmla="*/ 4003 h 10000"/>
                <a:gd name="connsiteX139" fmla="*/ 7699 w 10000"/>
                <a:gd name="connsiteY139" fmla="*/ 3990 h 10000"/>
                <a:gd name="connsiteX140" fmla="*/ 7752 w 10000"/>
                <a:gd name="connsiteY140" fmla="*/ 3965 h 10000"/>
                <a:gd name="connsiteX141" fmla="*/ 7857 w 10000"/>
                <a:gd name="connsiteY141" fmla="*/ 3939 h 10000"/>
                <a:gd name="connsiteX142" fmla="*/ 7857 w 10000"/>
                <a:gd name="connsiteY142" fmla="*/ 3939 h 10000"/>
                <a:gd name="connsiteX143" fmla="*/ 7857 w 10000"/>
                <a:gd name="connsiteY143" fmla="*/ 3939 h 10000"/>
                <a:gd name="connsiteX144" fmla="*/ 7857 w 10000"/>
                <a:gd name="connsiteY144" fmla="*/ 3939 h 10000"/>
                <a:gd name="connsiteX145" fmla="*/ 7857 w 10000"/>
                <a:gd name="connsiteY145" fmla="*/ 3939 h 10000"/>
                <a:gd name="connsiteX146" fmla="*/ 7857 w 10000"/>
                <a:gd name="connsiteY146" fmla="*/ 3939 h 10000"/>
                <a:gd name="connsiteX147" fmla="*/ 7857 w 10000"/>
                <a:gd name="connsiteY147" fmla="*/ 3939 h 10000"/>
                <a:gd name="connsiteX148" fmla="*/ 7857 w 10000"/>
                <a:gd name="connsiteY148" fmla="*/ 3939 h 10000"/>
                <a:gd name="connsiteX149" fmla="*/ 7927 w 10000"/>
                <a:gd name="connsiteY149" fmla="*/ 3939 h 10000"/>
                <a:gd name="connsiteX150" fmla="*/ 7997 w 10000"/>
                <a:gd name="connsiteY150" fmla="*/ 3965 h 10000"/>
                <a:gd name="connsiteX151" fmla="*/ 8136 w 10000"/>
                <a:gd name="connsiteY151" fmla="*/ 4028 h 10000"/>
                <a:gd name="connsiteX152" fmla="*/ 8294 w 10000"/>
                <a:gd name="connsiteY152" fmla="*/ 4116 h 10000"/>
                <a:gd name="connsiteX153" fmla="*/ 8443 w 10000"/>
                <a:gd name="connsiteY153" fmla="*/ 4242 h 10000"/>
                <a:gd name="connsiteX154" fmla="*/ 8443 w 10000"/>
                <a:gd name="connsiteY154" fmla="*/ 4242 h 10000"/>
                <a:gd name="connsiteX155" fmla="*/ 8451 w 10000"/>
                <a:gd name="connsiteY155" fmla="*/ 4242 h 10000"/>
                <a:gd name="connsiteX156" fmla="*/ 8451 w 10000"/>
                <a:gd name="connsiteY156" fmla="*/ 4242 h 10000"/>
                <a:gd name="connsiteX157" fmla="*/ 8836 w 10000"/>
                <a:gd name="connsiteY157" fmla="*/ 4545 h 10000"/>
                <a:gd name="connsiteX158" fmla="*/ 8976 w 10000"/>
                <a:gd name="connsiteY158" fmla="*/ 4646 h 10000"/>
                <a:gd name="connsiteX159" fmla="*/ 9099 w 10000"/>
                <a:gd name="connsiteY159" fmla="*/ 4722 h 10000"/>
                <a:gd name="connsiteX160" fmla="*/ 9204 w 10000"/>
                <a:gd name="connsiteY160" fmla="*/ 4785 h 10000"/>
                <a:gd name="connsiteX161" fmla="*/ 9300 w 10000"/>
                <a:gd name="connsiteY161" fmla="*/ 4823 h 10000"/>
                <a:gd name="connsiteX162" fmla="*/ 9388 w 10000"/>
                <a:gd name="connsiteY162" fmla="*/ 4848 h 10000"/>
                <a:gd name="connsiteX163" fmla="*/ 9466 w 10000"/>
                <a:gd name="connsiteY163" fmla="*/ 4848 h 10000"/>
                <a:gd name="connsiteX164" fmla="*/ 9466 w 10000"/>
                <a:gd name="connsiteY164" fmla="*/ 4848 h 10000"/>
                <a:gd name="connsiteX165" fmla="*/ 9484 w 10000"/>
                <a:gd name="connsiteY165" fmla="*/ 4848 h 10000"/>
                <a:gd name="connsiteX166" fmla="*/ 9484 w 10000"/>
                <a:gd name="connsiteY166" fmla="*/ 4848 h 10000"/>
                <a:gd name="connsiteX167" fmla="*/ 9484 w 10000"/>
                <a:gd name="connsiteY167" fmla="*/ 4848 h 10000"/>
                <a:gd name="connsiteX168" fmla="*/ 9484 w 10000"/>
                <a:gd name="connsiteY168" fmla="*/ 4848 h 10000"/>
                <a:gd name="connsiteX169" fmla="*/ 9580 w 10000"/>
                <a:gd name="connsiteY169" fmla="*/ 4836 h 10000"/>
                <a:gd name="connsiteX170" fmla="*/ 9668 w 10000"/>
                <a:gd name="connsiteY170" fmla="*/ 4798 h 10000"/>
                <a:gd name="connsiteX171" fmla="*/ 9738 w 10000"/>
                <a:gd name="connsiteY171" fmla="*/ 4747 h 10000"/>
                <a:gd name="connsiteX172" fmla="*/ 9799 w 10000"/>
                <a:gd name="connsiteY172" fmla="*/ 4659 h 10000"/>
                <a:gd name="connsiteX173" fmla="*/ 9799 w 10000"/>
                <a:gd name="connsiteY173" fmla="*/ 4659 h 10000"/>
                <a:gd name="connsiteX174" fmla="*/ 9799 w 10000"/>
                <a:gd name="connsiteY174" fmla="*/ 4659 h 10000"/>
                <a:gd name="connsiteX175" fmla="*/ 9799 w 10000"/>
                <a:gd name="connsiteY175" fmla="*/ 4659 h 10000"/>
                <a:gd name="connsiteX176" fmla="*/ 9799 w 10000"/>
                <a:gd name="connsiteY176" fmla="*/ 4659 h 10000"/>
                <a:gd name="connsiteX177" fmla="*/ 9799 w 10000"/>
                <a:gd name="connsiteY177" fmla="*/ 4659 h 10000"/>
                <a:gd name="connsiteX178" fmla="*/ 9816 w 10000"/>
                <a:gd name="connsiteY178" fmla="*/ 4659 h 10000"/>
                <a:gd name="connsiteX179" fmla="*/ 9816 w 10000"/>
                <a:gd name="connsiteY179" fmla="*/ 4659 h 10000"/>
                <a:gd name="connsiteX180" fmla="*/ 9816 w 10000"/>
                <a:gd name="connsiteY180" fmla="*/ 4659 h 10000"/>
                <a:gd name="connsiteX181" fmla="*/ 9816 w 10000"/>
                <a:gd name="connsiteY181" fmla="*/ 4659 h 10000"/>
                <a:gd name="connsiteX182" fmla="*/ 9816 w 10000"/>
                <a:gd name="connsiteY182" fmla="*/ 4646 h 10000"/>
                <a:gd name="connsiteX183" fmla="*/ 9816 w 10000"/>
                <a:gd name="connsiteY183" fmla="*/ 4646 h 10000"/>
                <a:gd name="connsiteX184" fmla="*/ 9816 w 10000"/>
                <a:gd name="connsiteY184" fmla="*/ 4646 h 10000"/>
                <a:gd name="connsiteX185" fmla="*/ 9816 w 10000"/>
                <a:gd name="connsiteY185" fmla="*/ 4646 h 10000"/>
                <a:gd name="connsiteX186" fmla="*/ 9816 w 10000"/>
                <a:gd name="connsiteY186" fmla="*/ 4646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16 w 10000"/>
                <a:gd name="connsiteY191" fmla="*/ 4646 h 10000"/>
                <a:gd name="connsiteX192" fmla="*/ 9843 w 10000"/>
                <a:gd name="connsiteY192" fmla="*/ 4583 h 10000"/>
                <a:gd name="connsiteX193" fmla="*/ 9886 w 10000"/>
                <a:gd name="connsiteY193" fmla="*/ 4495 h 10000"/>
                <a:gd name="connsiteX194" fmla="*/ 9921 w 10000"/>
                <a:gd name="connsiteY194" fmla="*/ 4369 h 10000"/>
                <a:gd name="connsiteX195" fmla="*/ 9948 w 10000"/>
                <a:gd name="connsiteY195" fmla="*/ 4217 h 10000"/>
                <a:gd name="connsiteX196" fmla="*/ 9983 w 10000"/>
                <a:gd name="connsiteY196" fmla="*/ 4040 h 10000"/>
                <a:gd name="connsiteX197" fmla="*/ 10000 w 10000"/>
                <a:gd name="connsiteY197" fmla="*/ 3851 h 10000"/>
                <a:gd name="connsiteX198" fmla="*/ 10000 w 10000"/>
                <a:gd name="connsiteY198" fmla="*/ 3649 h 10000"/>
                <a:gd name="connsiteX199" fmla="*/ 10000 w 10000"/>
                <a:gd name="connsiteY199" fmla="*/ 3460 h 10000"/>
                <a:gd name="connsiteX200" fmla="*/ 9983 w 10000"/>
                <a:gd name="connsiteY200" fmla="*/ 3258 h 10000"/>
                <a:gd name="connsiteX201" fmla="*/ 9939 w 10000"/>
                <a:gd name="connsiteY201" fmla="*/ 3068 h 10000"/>
                <a:gd name="connsiteX202" fmla="*/ 9886 w 10000"/>
                <a:gd name="connsiteY202" fmla="*/ 2904 h 10000"/>
                <a:gd name="connsiteX203" fmla="*/ 9843 w 10000"/>
                <a:gd name="connsiteY203" fmla="*/ 2816 h 10000"/>
                <a:gd name="connsiteX204" fmla="*/ 9799 w 10000"/>
                <a:gd name="connsiteY204" fmla="*/ 2753 h 10000"/>
                <a:gd name="connsiteX205" fmla="*/ 9755 w 10000"/>
                <a:gd name="connsiteY205" fmla="*/ 2677 h 10000"/>
                <a:gd name="connsiteX206" fmla="*/ 9694 w 10000"/>
                <a:gd name="connsiteY206" fmla="*/ 2614 h 10000"/>
                <a:gd name="connsiteX207" fmla="*/ 9633 w 10000"/>
                <a:gd name="connsiteY207" fmla="*/ 2551 h 10000"/>
                <a:gd name="connsiteX208" fmla="*/ 9571 w 10000"/>
                <a:gd name="connsiteY208" fmla="*/ 2500 h 10000"/>
                <a:gd name="connsiteX209" fmla="*/ 9484 w 10000"/>
                <a:gd name="connsiteY209" fmla="*/ 2475 h 10000"/>
                <a:gd name="connsiteX210" fmla="*/ 9396 w 10000"/>
                <a:gd name="connsiteY210" fmla="*/ 2449 h 10000"/>
                <a:gd name="connsiteX211" fmla="*/ 9300 w 10000"/>
                <a:gd name="connsiteY211" fmla="*/ 2424 h 10000"/>
                <a:gd name="connsiteX212" fmla="*/ 9195 w 10000"/>
                <a:gd name="connsiteY212" fmla="*/ 2424 h 10000"/>
                <a:gd name="connsiteX213" fmla="*/ 9195 w 10000"/>
                <a:gd name="connsiteY213" fmla="*/ 2424 h 10000"/>
                <a:gd name="connsiteX214" fmla="*/ 9195 w 10000"/>
                <a:gd name="connsiteY214" fmla="*/ 2424 h 10000"/>
                <a:gd name="connsiteX215" fmla="*/ 9195 w 10000"/>
                <a:gd name="connsiteY215" fmla="*/ 2424 h 10000"/>
                <a:gd name="connsiteX216" fmla="*/ 9195 w 10000"/>
                <a:gd name="connsiteY216" fmla="*/ 2424 h 10000"/>
                <a:gd name="connsiteX217" fmla="*/ 9195 w 10000"/>
                <a:gd name="connsiteY217" fmla="*/ 2424 h 10000"/>
                <a:gd name="connsiteX218" fmla="*/ 9081 w 10000"/>
                <a:gd name="connsiteY218" fmla="*/ 2424 h 10000"/>
                <a:gd name="connsiteX219" fmla="*/ 8941 w 10000"/>
                <a:gd name="connsiteY219" fmla="*/ 2462 h 10000"/>
                <a:gd name="connsiteX220" fmla="*/ 8801 w 10000"/>
                <a:gd name="connsiteY220" fmla="*/ 2487 h 10000"/>
                <a:gd name="connsiteX221" fmla="*/ 8644 w 10000"/>
                <a:gd name="connsiteY221" fmla="*/ 2551 h 10000"/>
                <a:gd name="connsiteX222" fmla="*/ 8644 w 10000"/>
                <a:gd name="connsiteY222" fmla="*/ 2551 h 10000"/>
                <a:gd name="connsiteX223" fmla="*/ 8635 w 10000"/>
                <a:gd name="connsiteY223" fmla="*/ 2551 h 10000"/>
                <a:gd name="connsiteX224" fmla="*/ 8635 w 10000"/>
                <a:gd name="connsiteY224" fmla="*/ 2551 h 10000"/>
                <a:gd name="connsiteX225" fmla="*/ 8626 w 10000"/>
                <a:gd name="connsiteY225" fmla="*/ 2551 h 10000"/>
                <a:gd name="connsiteX226" fmla="*/ 8626 w 10000"/>
                <a:gd name="connsiteY226" fmla="*/ 2551 h 10000"/>
                <a:gd name="connsiteX227" fmla="*/ 8443 w 10000"/>
                <a:gd name="connsiteY227" fmla="*/ 2614 h 10000"/>
                <a:gd name="connsiteX228" fmla="*/ 8276 w 10000"/>
                <a:gd name="connsiteY228" fmla="*/ 2664 h 10000"/>
                <a:gd name="connsiteX229" fmla="*/ 8110 w 10000"/>
                <a:gd name="connsiteY229" fmla="*/ 2689 h 10000"/>
                <a:gd name="connsiteX230" fmla="*/ 7979 w 10000"/>
                <a:gd name="connsiteY230" fmla="*/ 2689 h 10000"/>
                <a:gd name="connsiteX231" fmla="*/ 7979 w 10000"/>
                <a:gd name="connsiteY231" fmla="*/ 2689 h 10000"/>
                <a:gd name="connsiteX232" fmla="*/ 7979 w 10000"/>
                <a:gd name="connsiteY232" fmla="*/ 2689 h 10000"/>
                <a:gd name="connsiteX233" fmla="*/ 7979 w 10000"/>
                <a:gd name="connsiteY233" fmla="*/ 2689 h 10000"/>
                <a:gd name="connsiteX234" fmla="*/ 7979 w 10000"/>
                <a:gd name="connsiteY234" fmla="*/ 2689 h 10000"/>
                <a:gd name="connsiteX235" fmla="*/ 7979 w 10000"/>
                <a:gd name="connsiteY235" fmla="*/ 2689 h 10000"/>
                <a:gd name="connsiteX236" fmla="*/ 7979 w 10000"/>
                <a:gd name="connsiteY236" fmla="*/ 2689 h 10000"/>
                <a:gd name="connsiteX237" fmla="*/ 7979 w 10000"/>
                <a:gd name="connsiteY237" fmla="*/ 2689 h 10000"/>
                <a:gd name="connsiteX238" fmla="*/ 7848 w 10000"/>
                <a:gd name="connsiteY238" fmla="*/ 2689 h 10000"/>
                <a:gd name="connsiteX239" fmla="*/ 7743 w 10000"/>
                <a:gd name="connsiteY239" fmla="*/ 2677 h 10000"/>
                <a:gd name="connsiteX240" fmla="*/ 7638 w 10000"/>
                <a:gd name="connsiteY240" fmla="*/ 2626 h 10000"/>
                <a:gd name="connsiteX241" fmla="*/ 7542 w 10000"/>
                <a:gd name="connsiteY241" fmla="*/ 2601 h 10000"/>
                <a:gd name="connsiteX242" fmla="*/ 7454 w 10000"/>
                <a:gd name="connsiteY242" fmla="*/ 2538 h 10000"/>
                <a:gd name="connsiteX243" fmla="*/ 7375 w 10000"/>
                <a:gd name="connsiteY243" fmla="*/ 2475 h 10000"/>
                <a:gd name="connsiteX244" fmla="*/ 7297 w 10000"/>
                <a:gd name="connsiteY244" fmla="*/ 2399 h 10000"/>
                <a:gd name="connsiteX245" fmla="*/ 7235 w 10000"/>
                <a:gd name="connsiteY245" fmla="*/ 2323 h 10000"/>
                <a:gd name="connsiteX246" fmla="*/ 7174 w 10000"/>
                <a:gd name="connsiteY246" fmla="*/ 2235 h 10000"/>
                <a:gd name="connsiteX247" fmla="*/ 7113 w 10000"/>
                <a:gd name="connsiteY247" fmla="*/ 2134 h 10000"/>
                <a:gd name="connsiteX248" fmla="*/ 7008 w 10000"/>
                <a:gd name="connsiteY248" fmla="*/ 1944 h 10000"/>
                <a:gd name="connsiteX249" fmla="*/ 6929 w 10000"/>
                <a:gd name="connsiteY249" fmla="*/ 1730 h 10000"/>
                <a:gd name="connsiteX250" fmla="*/ 6850 w 10000"/>
                <a:gd name="connsiteY250" fmla="*/ 1515 h 10000"/>
                <a:gd name="connsiteX251" fmla="*/ 6850 w 10000"/>
                <a:gd name="connsiteY251" fmla="*/ 1515 h 10000"/>
                <a:gd name="connsiteX252" fmla="*/ 6842 w 10000"/>
                <a:gd name="connsiteY252" fmla="*/ 1490 h 10000"/>
                <a:gd name="connsiteX253" fmla="*/ 6842 w 10000"/>
                <a:gd name="connsiteY253" fmla="*/ 1490 h 10000"/>
                <a:gd name="connsiteX254" fmla="*/ 6842 w 10000"/>
                <a:gd name="connsiteY254" fmla="*/ 1477 h 10000"/>
                <a:gd name="connsiteX255" fmla="*/ 6842 w 10000"/>
                <a:gd name="connsiteY255" fmla="*/ 1477 h 10000"/>
                <a:gd name="connsiteX256" fmla="*/ 6842 w 10000"/>
                <a:gd name="connsiteY256" fmla="*/ 1477 h 10000"/>
                <a:gd name="connsiteX257" fmla="*/ 6798 w 10000"/>
                <a:gd name="connsiteY257" fmla="*/ 1338 h 10000"/>
                <a:gd name="connsiteX258" fmla="*/ 6780 w 10000"/>
                <a:gd name="connsiteY258" fmla="*/ 1162 h 10000"/>
                <a:gd name="connsiteX259" fmla="*/ 6754 w 10000"/>
                <a:gd name="connsiteY259" fmla="*/ 947 h 10000"/>
                <a:gd name="connsiteX260" fmla="*/ 6754 w 10000"/>
                <a:gd name="connsiteY260" fmla="*/ 720 h 10000"/>
                <a:gd name="connsiteX261" fmla="*/ 6754 w 10000"/>
                <a:gd name="connsiteY261" fmla="*/ 720 h 10000"/>
                <a:gd name="connsiteX262" fmla="*/ 6763 w 10000"/>
                <a:gd name="connsiteY262" fmla="*/ 366 h 10000"/>
                <a:gd name="connsiteX263" fmla="*/ 6789 w 10000"/>
                <a:gd name="connsiteY263"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156 w 10000"/>
                <a:gd name="connsiteY83" fmla="*/ 7551 h 10000"/>
                <a:gd name="connsiteX84" fmla="*/ 4068 w 10000"/>
                <a:gd name="connsiteY84" fmla="*/ 8005 h 10000"/>
                <a:gd name="connsiteX85" fmla="*/ 4051 w 10000"/>
                <a:gd name="connsiteY85" fmla="*/ 8207 h 10000"/>
                <a:gd name="connsiteX86" fmla="*/ 4024 w 10000"/>
                <a:gd name="connsiteY86" fmla="*/ 8422 h 10000"/>
                <a:gd name="connsiteX87" fmla="*/ 4016 w 10000"/>
                <a:gd name="connsiteY87" fmla="*/ 8611 h 10000"/>
                <a:gd name="connsiteX88" fmla="*/ 4016 w 10000"/>
                <a:gd name="connsiteY88" fmla="*/ 8813 h 10000"/>
                <a:gd name="connsiteX89" fmla="*/ 4024 w 10000"/>
                <a:gd name="connsiteY89" fmla="*/ 9003 h 10000"/>
                <a:gd name="connsiteX90" fmla="*/ 4051 w 10000"/>
                <a:gd name="connsiteY90" fmla="*/ 9179 h 10000"/>
                <a:gd name="connsiteX91" fmla="*/ 4086 w 10000"/>
                <a:gd name="connsiteY91" fmla="*/ 9356 h 10000"/>
                <a:gd name="connsiteX92" fmla="*/ 4121 w 10000"/>
                <a:gd name="connsiteY92" fmla="*/ 9508 h 10000"/>
                <a:gd name="connsiteX93" fmla="*/ 4191 w 10000"/>
                <a:gd name="connsiteY93" fmla="*/ 9646 h 10000"/>
                <a:gd name="connsiteX94" fmla="*/ 4269 w 10000"/>
                <a:gd name="connsiteY94" fmla="*/ 9760 h 10000"/>
                <a:gd name="connsiteX95" fmla="*/ 4366 w 10000"/>
                <a:gd name="connsiteY95" fmla="*/ 9861 h 10000"/>
                <a:gd name="connsiteX96" fmla="*/ 4471 w 10000"/>
                <a:gd name="connsiteY96" fmla="*/ 9937 h 10000"/>
                <a:gd name="connsiteX97" fmla="*/ 4611 w 10000"/>
                <a:gd name="connsiteY97" fmla="*/ 9975 h 10000"/>
                <a:gd name="connsiteX98" fmla="*/ 4759 w 10000"/>
                <a:gd name="connsiteY98" fmla="*/ 10000 h 10000"/>
                <a:gd name="connsiteX99" fmla="*/ 4759 w 10000"/>
                <a:gd name="connsiteY99" fmla="*/ 10000 h 10000"/>
                <a:gd name="connsiteX100" fmla="*/ 4759 w 10000"/>
                <a:gd name="connsiteY100" fmla="*/ 10000 h 10000"/>
                <a:gd name="connsiteX101" fmla="*/ 4759 w 10000"/>
                <a:gd name="connsiteY101" fmla="*/ 10000 h 10000"/>
                <a:gd name="connsiteX102" fmla="*/ 4759 w 10000"/>
                <a:gd name="connsiteY102" fmla="*/ 10000 h 10000"/>
                <a:gd name="connsiteX103" fmla="*/ 4821 w 10000"/>
                <a:gd name="connsiteY103" fmla="*/ 10000 h 10000"/>
                <a:gd name="connsiteX104" fmla="*/ 4821 w 10000"/>
                <a:gd name="connsiteY104" fmla="*/ 10000 h 10000"/>
                <a:gd name="connsiteX105" fmla="*/ 5136 w 10000"/>
                <a:gd name="connsiteY105" fmla="*/ 9962 h 10000"/>
                <a:gd name="connsiteX106" fmla="*/ 5468 w 10000"/>
                <a:gd name="connsiteY106" fmla="*/ 9924 h 10000"/>
                <a:gd name="connsiteX107" fmla="*/ 6203 w 10000"/>
                <a:gd name="connsiteY107" fmla="*/ 9798 h 10000"/>
                <a:gd name="connsiteX108" fmla="*/ 6982 w 10000"/>
                <a:gd name="connsiteY108" fmla="*/ 9672 h 10000"/>
                <a:gd name="connsiteX109" fmla="*/ 7358 w 10000"/>
                <a:gd name="connsiteY109" fmla="*/ 9621 h 10000"/>
                <a:gd name="connsiteX110" fmla="*/ 7734 w 10000"/>
                <a:gd name="connsiteY110" fmla="*/ 9583 h 10000"/>
                <a:gd name="connsiteX111" fmla="*/ 7734 w 10000"/>
                <a:gd name="connsiteY111" fmla="*/ 9583 h 10000"/>
                <a:gd name="connsiteX112" fmla="*/ 7725 w 10000"/>
                <a:gd name="connsiteY112" fmla="*/ 9508 h 10000"/>
                <a:gd name="connsiteX113" fmla="*/ 7725 w 10000"/>
                <a:gd name="connsiteY113" fmla="*/ 9508 h 10000"/>
                <a:gd name="connsiteX114" fmla="*/ 7725 w 10000"/>
                <a:gd name="connsiteY114" fmla="*/ 9508 h 10000"/>
                <a:gd name="connsiteX115" fmla="*/ 7725 w 10000"/>
                <a:gd name="connsiteY115" fmla="*/ 9508 h 10000"/>
                <a:gd name="connsiteX116" fmla="*/ 7725 w 10000"/>
                <a:gd name="connsiteY116" fmla="*/ 9508 h 10000"/>
                <a:gd name="connsiteX117" fmla="*/ 7699 w 10000"/>
                <a:gd name="connsiteY117" fmla="*/ 9407 h 10000"/>
                <a:gd name="connsiteX118" fmla="*/ 7699 w 10000"/>
                <a:gd name="connsiteY118" fmla="*/ 9407 h 10000"/>
                <a:gd name="connsiteX119" fmla="*/ 7699 w 10000"/>
                <a:gd name="connsiteY119" fmla="*/ 9381 h 10000"/>
                <a:gd name="connsiteX120" fmla="*/ 7699 w 10000"/>
                <a:gd name="connsiteY120" fmla="*/ 9381 h 10000"/>
                <a:gd name="connsiteX121" fmla="*/ 7577 w 10000"/>
                <a:gd name="connsiteY121" fmla="*/ 8649 h 10000"/>
                <a:gd name="connsiteX122" fmla="*/ 7463 w 10000"/>
                <a:gd name="connsiteY122" fmla="*/ 7967 h 10000"/>
                <a:gd name="connsiteX123" fmla="*/ 7393 w 10000"/>
                <a:gd name="connsiteY123" fmla="*/ 7361 h 10000"/>
                <a:gd name="connsiteX124" fmla="*/ 7332 w 10000"/>
                <a:gd name="connsiteY124" fmla="*/ 6806 h 10000"/>
                <a:gd name="connsiteX125" fmla="*/ 7288 w 10000"/>
                <a:gd name="connsiteY125" fmla="*/ 6313 h 10000"/>
                <a:gd name="connsiteX126" fmla="*/ 7262 w 10000"/>
                <a:gd name="connsiteY126" fmla="*/ 5871 h 10000"/>
                <a:gd name="connsiteX127" fmla="*/ 7253 w 10000"/>
                <a:gd name="connsiteY127" fmla="*/ 5480 h 10000"/>
                <a:gd name="connsiteX128" fmla="*/ 7279 w 10000"/>
                <a:gd name="connsiteY128" fmla="*/ 5139 h 10000"/>
                <a:gd name="connsiteX129" fmla="*/ 7297 w 10000"/>
                <a:gd name="connsiteY129" fmla="*/ 4836 h 10000"/>
                <a:gd name="connsiteX130" fmla="*/ 7340 w 10000"/>
                <a:gd name="connsiteY130" fmla="*/ 4583 h 10000"/>
                <a:gd name="connsiteX131" fmla="*/ 7402 w 10000"/>
                <a:gd name="connsiteY131" fmla="*/ 4394 h 10000"/>
                <a:gd name="connsiteX132" fmla="*/ 7437 w 10000"/>
                <a:gd name="connsiteY132" fmla="*/ 4293 h 10000"/>
                <a:gd name="connsiteX133" fmla="*/ 7463 w 10000"/>
                <a:gd name="connsiteY133" fmla="*/ 4217 h 10000"/>
                <a:gd name="connsiteX134" fmla="*/ 7507 w 10000"/>
                <a:gd name="connsiteY134" fmla="*/ 4154 h 10000"/>
                <a:gd name="connsiteX135" fmla="*/ 7550 w 10000"/>
                <a:gd name="connsiteY135" fmla="*/ 4104 h 10000"/>
                <a:gd name="connsiteX136" fmla="*/ 7594 w 10000"/>
                <a:gd name="connsiteY136" fmla="*/ 4053 h 10000"/>
                <a:gd name="connsiteX137" fmla="*/ 7647 w 10000"/>
                <a:gd name="connsiteY137" fmla="*/ 4003 h 10000"/>
                <a:gd name="connsiteX138" fmla="*/ 7699 w 10000"/>
                <a:gd name="connsiteY138" fmla="*/ 3990 h 10000"/>
                <a:gd name="connsiteX139" fmla="*/ 7752 w 10000"/>
                <a:gd name="connsiteY139" fmla="*/ 3965 h 10000"/>
                <a:gd name="connsiteX140" fmla="*/ 7857 w 10000"/>
                <a:gd name="connsiteY140" fmla="*/ 3939 h 10000"/>
                <a:gd name="connsiteX141" fmla="*/ 7857 w 10000"/>
                <a:gd name="connsiteY141" fmla="*/ 3939 h 10000"/>
                <a:gd name="connsiteX142" fmla="*/ 7857 w 10000"/>
                <a:gd name="connsiteY142" fmla="*/ 3939 h 10000"/>
                <a:gd name="connsiteX143" fmla="*/ 7857 w 10000"/>
                <a:gd name="connsiteY143" fmla="*/ 3939 h 10000"/>
                <a:gd name="connsiteX144" fmla="*/ 7857 w 10000"/>
                <a:gd name="connsiteY144" fmla="*/ 3939 h 10000"/>
                <a:gd name="connsiteX145" fmla="*/ 7857 w 10000"/>
                <a:gd name="connsiteY145" fmla="*/ 3939 h 10000"/>
                <a:gd name="connsiteX146" fmla="*/ 7857 w 10000"/>
                <a:gd name="connsiteY146" fmla="*/ 3939 h 10000"/>
                <a:gd name="connsiteX147" fmla="*/ 7857 w 10000"/>
                <a:gd name="connsiteY147" fmla="*/ 3939 h 10000"/>
                <a:gd name="connsiteX148" fmla="*/ 7927 w 10000"/>
                <a:gd name="connsiteY148" fmla="*/ 3939 h 10000"/>
                <a:gd name="connsiteX149" fmla="*/ 7997 w 10000"/>
                <a:gd name="connsiteY149" fmla="*/ 3965 h 10000"/>
                <a:gd name="connsiteX150" fmla="*/ 8136 w 10000"/>
                <a:gd name="connsiteY150" fmla="*/ 4028 h 10000"/>
                <a:gd name="connsiteX151" fmla="*/ 8294 w 10000"/>
                <a:gd name="connsiteY151" fmla="*/ 4116 h 10000"/>
                <a:gd name="connsiteX152" fmla="*/ 8443 w 10000"/>
                <a:gd name="connsiteY152" fmla="*/ 4242 h 10000"/>
                <a:gd name="connsiteX153" fmla="*/ 8443 w 10000"/>
                <a:gd name="connsiteY153" fmla="*/ 4242 h 10000"/>
                <a:gd name="connsiteX154" fmla="*/ 8451 w 10000"/>
                <a:gd name="connsiteY154" fmla="*/ 4242 h 10000"/>
                <a:gd name="connsiteX155" fmla="*/ 8451 w 10000"/>
                <a:gd name="connsiteY155" fmla="*/ 4242 h 10000"/>
                <a:gd name="connsiteX156" fmla="*/ 8836 w 10000"/>
                <a:gd name="connsiteY156" fmla="*/ 4545 h 10000"/>
                <a:gd name="connsiteX157" fmla="*/ 8976 w 10000"/>
                <a:gd name="connsiteY157" fmla="*/ 4646 h 10000"/>
                <a:gd name="connsiteX158" fmla="*/ 9099 w 10000"/>
                <a:gd name="connsiteY158" fmla="*/ 4722 h 10000"/>
                <a:gd name="connsiteX159" fmla="*/ 9204 w 10000"/>
                <a:gd name="connsiteY159" fmla="*/ 4785 h 10000"/>
                <a:gd name="connsiteX160" fmla="*/ 9300 w 10000"/>
                <a:gd name="connsiteY160" fmla="*/ 4823 h 10000"/>
                <a:gd name="connsiteX161" fmla="*/ 9388 w 10000"/>
                <a:gd name="connsiteY161" fmla="*/ 4848 h 10000"/>
                <a:gd name="connsiteX162" fmla="*/ 9466 w 10000"/>
                <a:gd name="connsiteY162" fmla="*/ 4848 h 10000"/>
                <a:gd name="connsiteX163" fmla="*/ 9466 w 10000"/>
                <a:gd name="connsiteY163" fmla="*/ 4848 h 10000"/>
                <a:gd name="connsiteX164" fmla="*/ 9484 w 10000"/>
                <a:gd name="connsiteY164" fmla="*/ 4848 h 10000"/>
                <a:gd name="connsiteX165" fmla="*/ 9484 w 10000"/>
                <a:gd name="connsiteY165" fmla="*/ 4848 h 10000"/>
                <a:gd name="connsiteX166" fmla="*/ 9484 w 10000"/>
                <a:gd name="connsiteY166" fmla="*/ 4848 h 10000"/>
                <a:gd name="connsiteX167" fmla="*/ 9484 w 10000"/>
                <a:gd name="connsiteY167" fmla="*/ 4848 h 10000"/>
                <a:gd name="connsiteX168" fmla="*/ 9580 w 10000"/>
                <a:gd name="connsiteY168" fmla="*/ 4836 h 10000"/>
                <a:gd name="connsiteX169" fmla="*/ 9668 w 10000"/>
                <a:gd name="connsiteY169" fmla="*/ 4798 h 10000"/>
                <a:gd name="connsiteX170" fmla="*/ 9738 w 10000"/>
                <a:gd name="connsiteY170" fmla="*/ 4747 h 10000"/>
                <a:gd name="connsiteX171" fmla="*/ 9799 w 10000"/>
                <a:gd name="connsiteY171" fmla="*/ 4659 h 10000"/>
                <a:gd name="connsiteX172" fmla="*/ 9799 w 10000"/>
                <a:gd name="connsiteY172" fmla="*/ 4659 h 10000"/>
                <a:gd name="connsiteX173" fmla="*/ 9799 w 10000"/>
                <a:gd name="connsiteY173" fmla="*/ 4659 h 10000"/>
                <a:gd name="connsiteX174" fmla="*/ 9799 w 10000"/>
                <a:gd name="connsiteY174" fmla="*/ 4659 h 10000"/>
                <a:gd name="connsiteX175" fmla="*/ 9799 w 10000"/>
                <a:gd name="connsiteY175" fmla="*/ 4659 h 10000"/>
                <a:gd name="connsiteX176" fmla="*/ 9799 w 10000"/>
                <a:gd name="connsiteY176" fmla="*/ 4659 h 10000"/>
                <a:gd name="connsiteX177" fmla="*/ 9816 w 10000"/>
                <a:gd name="connsiteY177" fmla="*/ 4659 h 10000"/>
                <a:gd name="connsiteX178" fmla="*/ 9816 w 10000"/>
                <a:gd name="connsiteY178" fmla="*/ 4659 h 10000"/>
                <a:gd name="connsiteX179" fmla="*/ 9816 w 10000"/>
                <a:gd name="connsiteY179" fmla="*/ 4659 h 10000"/>
                <a:gd name="connsiteX180" fmla="*/ 9816 w 10000"/>
                <a:gd name="connsiteY180" fmla="*/ 4659 h 10000"/>
                <a:gd name="connsiteX181" fmla="*/ 9816 w 10000"/>
                <a:gd name="connsiteY181" fmla="*/ 4646 h 10000"/>
                <a:gd name="connsiteX182" fmla="*/ 9816 w 10000"/>
                <a:gd name="connsiteY182" fmla="*/ 4646 h 10000"/>
                <a:gd name="connsiteX183" fmla="*/ 9816 w 10000"/>
                <a:gd name="connsiteY183" fmla="*/ 4646 h 10000"/>
                <a:gd name="connsiteX184" fmla="*/ 9816 w 10000"/>
                <a:gd name="connsiteY184" fmla="*/ 4646 h 10000"/>
                <a:gd name="connsiteX185" fmla="*/ 9816 w 10000"/>
                <a:gd name="connsiteY185" fmla="*/ 4646 h 10000"/>
                <a:gd name="connsiteX186" fmla="*/ 9816 w 10000"/>
                <a:gd name="connsiteY186" fmla="*/ 4646 h 10000"/>
                <a:gd name="connsiteX187" fmla="*/ 9816 w 10000"/>
                <a:gd name="connsiteY187" fmla="*/ 4646 h 10000"/>
                <a:gd name="connsiteX188" fmla="*/ 9816 w 10000"/>
                <a:gd name="connsiteY188" fmla="*/ 4646 h 10000"/>
                <a:gd name="connsiteX189" fmla="*/ 9816 w 10000"/>
                <a:gd name="connsiteY189" fmla="*/ 4646 h 10000"/>
                <a:gd name="connsiteX190" fmla="*/ 9816 w 10000"/>
                <a:gd name="connsiteY190" fmla="*/ 4646 h 10000"/>
                <a:gd name="connsiteX191" fmla="*/ 9843 w 10000"/>
                <a:gd name="connsiteY191" fmla="*/ 4583 h 10000"/>
                <a:gd name="connsiteX192" fmla="*/ 9886 w 10000"/>
                <a:gd name="connsiteY192" fmla="*/ 4495 h 10000"/>
                <a:gd name="connsiteX193" fmla="*/ 9921 w 10000"/>
                <a:gd name="connsiteY193" fmla="*/ 4369 h 10000"/>
                <a:gd name="connsiteX194" fmla="*/ 9948 w 10000"/>
                <a:gd name="connsiteY194" fmla="*/ 4217 h 10000"/>
                <a:gd name="connsiteX195" fmla="*/ 9983 w 10000"/>
                <a:gd name="connsiteY195" fmla="*/ 4040 h 10000"/>
                <a:gd name="connsiteX196" fmla="*/ 10000 w 10000"/>
                <a:gd name="connsiteY196" fmla="*/ 3851 h 10000"/>
                <a:gd name="connsiteX197" fmla="*/ 10000 w 10000"/>
                <a:gd name="connsiteY197" fmla="*/ 3649 h 10000"/>
                <a:gd name="connsiteX198" fmla="*/ 10000 w 10000"/>
                <a:gd name="connsiteY198" fmla="*/ 3460 h 10000"/>
                <a:gd name="connsiteX199" fmla="*/ 9983 w 10000"/>
                <a:gd name="connsiteY199" fmla="*/ 3258 h 10000"/>
                <a:gd name="connsiteX200" fmla="*/ 9939 w 10000"/>
                <a:gd name="connsiteY200" fmla="*/ 3068 h 10000"/>
                <a:gd name="connsiteX201" fmla="*/ 9886 w 10000"/>
                <a:gd name="connsiteY201" fmla="*/ 2904 h 10000"/>
                <a:gd name="connsiteX202" fmla="*/ 9843 w 10000"/>
                <a:gd name="connsiteY202" fmla="*/ 2816 h 10000"/>
                <a:gd name="connsiteX203" fmla="*/ 9799 w 10000"/>
                <a:gd name="connsiteY203" fmla="*/ 2753 h 10000"/>
                <a:gd name="connsiteX204" fmla="*/ 9755 w 10000"/>
                <a:gd name="connsiteY204" fmla="*/ 2677 h 10000"/>
                <a:gd name="connsiteX205" fmla="*/ 9694 w 10000"/>
                <a:gd name="connsiteY205" fmla="*/ 2614 h 10000"/>
                <a:gd name="connsiteX206" fmla="*/ 9633 w 10000"/>
                <a:gd name="connsiteY206" fmla="*/ 2551 h 10000"/>
                <a:gd name="connsiteX207" fmla="*/ 9571 w 10000"/>
                <a:gd name="connsiteY207" fmla="*/ 2500 h 10000"/>
                <a:gd name="connsiteX208" fmla="*/ 9484 w 10000"/>
                <a:gd name="connsiteY208" fmla="*/ 2475 h 10000"/>
                <a:gd name="connsiteX209" fmla="*/ 9396 w 10000"/>
                <a:gd name="connsiteY209" fmla="*/ 2449 h 10000"/>
                <a:gd name="connsiteX210" fmla="*/ 9300 w 10000"/>
                <a:gd name="connsiteY210" fmla="*/ 2424 h 10000"/>
                <a:gd name="connsiteX211" fmla="*/ 9195 w 10000"/>
                <a:gd name="connsiteY211" fmla="*/ 2424 h 10000"/>
                <a:gd name="connsiteX212" fmla="*/ 9195 w 10000"/>
                <a:gd name="connsiteY212" fmla="*/ 2424 h 10000"/>
                <a:gd name="connsiteX213" fmla="*/ 9195 w 10000"/>
                <a:gd name="connsiteY213" fmla="*/ 2424 h 10000"/>
                <a:gd name="connsiteX214" fmla="*/ 9195 w 10000"/>
                <a:gd name="connsiteY214" fmla="*/ 2424 h 10000"/>
                <a:gd name="connsiteX215" fmla="*/ 9195 w 10000"/>
                <a:gd name="connsiteY215" fmla="*/ 2424 h 10000"/>
                <a:gd name="connsiteX216" fmla="*/ 9195 w 10000"/>
                <a:gd name="connsiteY216" fmla="*/ 2424 h 10000"/>
                <a:gd name="connsiteX217" fmla="*/ 9081 w 10000"/>
                <a:gd name="connsiteY217" fmla="*/ 2424 h 10000"/>
                <a:gd name="connsiteX218" fmla="*/ 8941 w 10000"/>
                <a:gd name="connsiteY218" fmla="*/ 2462 h 10000"/>
                <a:gd name="connsiteX219" fmla="*/ 8801 w 10000"/>
                <a:gd name="connsiteY219" fmla="*/ 2487 h 10000"/>
                <a:gd name="connsiteX220" fmla="*/ 8644 w 10000"/>
                <a:gd name="connsiteY220" fmla="*/ 2551 h 10000"/>
                <a:gd name="connsiteX221" fmla="*/ 8644 w 10000"/>
                <a:gd name="connsiteY221" fmla="*/ 2551 h 10000"/>
                <a:gd name="connsiteX222" fmla="*/ 8635 w 10000"/>
                <a:gd name="connsiteY222" fmla="*/ 2551 h 10000"/>
                <a:gd name="connsiteX223" fmla="*/ 8635 w 10000"/>
                <a:gd name="connsiteY223" fmla="*/ 2551 h 10000"/>
                <a:gd name="connsiteX224" fmla="*/ 8626 w 10000"/>
                <a:gd name="connsiteY224" fmla="*/ 2551 h 10000"/>
                <a:gd name="connsiteX225" fmla="*/ 8626 w 10000"/>
                <a:gd name="connsiteY225" fmla="*/ 2551 h 10000"/>
                <a:gd name="connsiteX226" fmla="*/ 8443 w 10000"/>
                <a:gd name="connsiteY226" fmla="*/ 2614 h 10000"/>
                <a:gd name="connsiteX227" fmla="*/ 8276 w 10000"/>
                <a:gd name="connsiteY227" fmla="*/ 2664 h 10000"/>
                <a:gd name="connsiteX228" fmla="*/ 8110 w 10000"/>
                <a:gd name="connsiteY228" fmla="*/ 2689 h 10000"/>
                <a:gd name="connsiteX229" fmla="*/ 7979 w 10000"/>
                <a:gd name="connsiteY229" fmla="*/ 2689 h 10000"/>
                <a:gd name="connsiteX230" fmla="*/ 7979 w 10000"/>
                <a:gd name="connsiteY230" fmla="*/ 2689 h 10000"/>
                <a:gd name="connsiteX231" fmla="*/ 7979 w 10000"/>
                <a:gd name="connsiteY231" fmla="*/ 2689 h 10000"/>
                <a:gd name="connsiteX232" fmla="*/ 7979 w 10000"/>
                <a:gd name="connsiteY232" fmla="*/ 2689 h 10000"/>
                <a:gd name="connsiteX233" fmla="*/ 7979 w 10000"/>
                <a:gd name="connsiteY233" fmla="*/ 2689 h 10000"/>
                <a:gd name="connsiteX234" fmla="*/ 7979 w 10000"/>
                <a:gd name="connsiteY234" fmla="*/ 2689 h 10000"/>
                <a:gd name="connsiteX235" fmla="*/ 7979 w 10000"/>
                <a:gd name="connsiteY235" fmla="*/ 2689 h 10000"/>
                <a:gd name="connsiteX236" fmla="*/ 7979 w 10000"/>
                <a:gd name="connsiteY236" fmla="*/ 2689 h 10000"/>
                <a:gd name="connsiteX237" fmla="*/ 7848 w 10000"/>
                <a:gd name="connsiteY237" fmla="*/ 2689 h 10000"/>
                <a:gd name="connsiteX238" fmla="*/ 7743 w 10000"/>
                <a:gd name="connsiteY238" fmla="*/ 2677 h 10000"/>
                <a:gd name="connsiteX239" fmla="*/ 7638 w 10000"/>
                <a:gd name="connsiteY239" fmla="*/ 2626 h 10000"/>
                <a:gd name="connsiteX240" fmla="*/ 7542 w 10000"/>
                <a:gd name="connsiteY240" fmla="*/ 2601 h 10000"/>
                <a:gd name="connsiteX241" fmla="*/ 7454 w 10000"/>
                <a:gd name="connsiteY241" fmla="*/ 2538 h 10000"/>
                <a:gd name="connsiteX242" fmla="*/ 7375 w 10000"/>
                <a:gd name="connsiteY242" fmla="*/ 2475 h 10000"/>
                <a:gd name="connsiteX243" fmla="*/ 7297 w 10000"/>
                <a:gd name="connsiteY243" fmla="*/ 2399 h 10000"/>
                <a:gd name="connsiteX244" fmla="*/ 7235 w 10000"/>
                <a:gd name="connsiteY244" fmla="*/ 2323 h 10000"/>
                <a:gd name="connsiteX245" fmla="*/ 7174 w 10000"/>
                <a:gd name="connsiteY245" fmla="*/ 2235 h 10000"/>
                <a:gd name="connsiteX246" fmla="*/ 7113 w 10000"/>
                <a:gd name="connsiteY246" fmla="*/ 2134 h 10000"/>
                <a:gd name="connsiteX247" fmla="*/ 7008 w 10000"/>
                <a:gd name="connsiteY247" fmla="*/ 1944 h 10000"/>
                <a:gd name="connsiteX248" fmla="*/ 6929 w 10000"/>
                <a:gd name="connsiteY248" fmla="*/ 1730 h 10000"/>
                <a:gd name="connsiteX249" fmla="*/ 6850 w 10000"/>
                <a:gd name="connsiteY249" fmla="*/ 1515 h 10000"/>
                <a:gd name="connsiteX250" fmla="*/ 6850 w 10000"/>
                <a:gd name="connsiteY250" fmla="*/ 1515 h 10000"/>
                <a:gd name="connsiteX251" fmla="*/ 6842 w 10000"/>
                <a:gd name="connsiteY251" fmla="*/ 1490 h 10000"/>
                <a:gd name="connsiteX252" fmla="*/ 6842 w 10000"/>
                <a:gd name="connsiteY252" fmla="*/ 1490 h 10000"/>
                <a:gd name="connsiteX253" fmla="*/ 6842 w 10000"/>
                <a:gd name="connsiteY253" fmla="*/ 1477 h 10000"/>
                <a:gd name="connsiteX254" fmla="*/ 6842 w 10000"/>
                <a:gd name="connsiteY254" fmla="*/ 1477 h 10000"/>
                <a:gd name="connsiteX255" fmla="*/ 6842 w 10000"/>
                <a:gd name="connsiteY255" fmla="*/ 1477 h 10000"/>
                <a:gd name="connsiteX256" fmla="*/ 6798 w 10000"/>
                <a:gd name="connsiteY256" fmla="*/ 1338 h 10000"/>
                <a:gd name="connsiteX257" fmla="*/ 6780 w 10000"/>
                <a:gd name="connsiteY257" fmla="*/ 1162 h 10000"/>
                <a:gd name="connsiteX258" fmla="*/ 6754 w 10000"/>
                <a:gd name="connsiteY258" fmla="*/ 947 h 10000"/>
                <a:gd name="connsiteX259" fmla="*/ 6754 w 10000"/>
                <a:gd name="connsiteY259" fmla="*/ 720 h 10000"/>
                <a:gd name="connsiteX260" fmla="*/ 6754 w 10000"/>
                <a:gd name="connsiteY260" fmla="*/ 720 h 10000"/>
                <a:gd name="connsiteX261" fmla="*/ 6763 w 10000"/>
                <a:gd name="connsiteY261" fmla="*/ 366 h 10000"/>
                <a:gd name="connsiteX262" fmla="*/ 6789 w 10000"/>
                <a:gd name="connsiteY262" fmla="*/ 0 h 10000"/>
                <a:gd name="connsiteX0" fmla="*/ 6789 w 10000"/>
                <a:gd name="connsiteY0" fmla="*/ 0 h 10000"/>
                <a:gd name="connsiteX1" fmla="*/ 6789 w 10000"/>
                <a:gd name="connsiteY1" fmla="*/ 0 h 10000"/>
                <a:gd name="connsiteX2" fmla="*/ 6789 w 10000"/>
                <a:gd name="connsiteY2" fmla="*/ 0 h 10000"/>
                <a:gd name="connsiteX3" fmla="*/ 0 w 10000"/>
                <a:gd name="connsiteY3" fmla="*/ 0 h 10000"/>
                <a:gd name="connsiteX4" fmla="*/ 0 w 10000"/>
                <a:gd name="connsiteY4" fmla="*/ 9747 h 10000"/>
                <a:gd name="connsiteX5" fmla="*/ 0 w 10000"/>
                <a:gd name="connsiteY5" fmla="*/ 9747 h 10000"/>
                <a:gd name="connsiteX6" fmla="*/ 0 w 10000"/>
                <a:gd name="connsiteY6" fmla="*/ 9747 h 10000"/>
                <a:gd name="connsiteX7" fmla="*/ 752 w 10000"/>
                <a:gd name="connsiteY7" fmla="*/ 9861 h 10000"/>
                <a:gd name="connsiteX8" fmla="*/ 1067 w 10000"/>
                <a:gd name="connsiteY8" fmla="*/ 9886 h 10000"/>
                <a:gd name="connsiteX9" fmla="*/ 1304 w 10000"/>
                <a:gd name="connsiteY9" fmla="*/ 9899 h 10000"/>
                <a:gd name="connsiteX10" fmla="*/ 1304 w 10000"/>
                <a:gd name="connsiteY10" fmla="*/ 9899 h 10000"/>
                <a:gd name="connsiteX11" fmla="*/ 1566 w 10000"/>
                <a:gd name="connsiteY11" fmla="*/ 9924 h 10000"/>
                <a:gd name="connsiteX12" fmla="*/ 1846 w 10000"/>
                <a:gd name="connsiteY12" fmla="*/ 9962 h 10000"/>
                <a:gd name="connsiteX13" fmla="*/ 1846 w 10000"/>
                <a:gd name="connsiteY13" fmla="*/ 9962 h 10000"/>
                <a:gd name="connsiteX14" fmla="*/ 2030 w 10000"/>
                <a:gd name="connsiteY14" fmla="*/ 10000 h 10000"/>
                <a:gd name="connsiteX15" fmla="*/ 2213 w 10000"/>
                <a:gd name="connsiteY15" fmla="*/ 10000 h 10000"/>
                <a:gd name="connsiteX16" fmla="*/ 2213 w 10000"/>
                <a:gd name="connsiteY16" fmla="*/ 10000 h 10000"/>
                <a:gd name="connsiteX17" fmla="*/ 2213 w 10000"/>
                <a:gd name="connsiteY17" fmla="*/ 10000 h 10000"/>
                <a:gd name="connsiteX18" fmla="*/ 2213 w 10000"/>
                <a:gd name="connsiteY18" fmla="*/ 10000 h 10000"/>
                <a:gd name="connsiteX19" fmla="*/ 2213 w 10000"/>
                <a:gd name="connsiteY19" fmla="*/ 10000 h 10000"/>
                <a:gd name="connsiteX20" fmla="*/ 2213 w 10000"/>
                <a:gd name="connsiteY20" fmla="*/ 10000 h 10000"/>
                <a:gd name="connsiteX21" fmla="*/ 2362 w 10000"/>
                <a:gd name="connsiteY21" fmla="*/ 9975 h 10000"/>
                <a:gd name="connsiteX22" fmla="*/ 2493 w 10000"/>
                <a:gd name="connsiteY22" fmla="*/ 9949 h 10000"/>
                <a:gd name="connsiteX23" fmla="*/ 2555 w 10000"/>
                <a:gd name="connsiteY23" fmla="*/ 9924 h 10000"/>
                <a:gd name="connsiteX24" fmla="*/ 2607 w 10000"/>
                <a:gd name="connsiteY24" fmla="*/ 9886 h 10000"/>
                <a:gd name="connsiteX25" fmla="*/ 2660 w 10000"/>
                <a:gd name="connsiteY25" fmla="*/ 9836 h 10000"/>
                <a:gd name="connsiteX26" fmla="*/ 2695 w 10000"/>
                <a:gd name="connsiteY26" fmla="*/ 9785 h 10000"/>
                <a:gd name="connsiteX27" fmla="*/ 2730 w 10000"/>
                <a:gd name="connsiteY27" fmla="*/ 9722 h 10000"/>
                <a:gd name="connsiteX28" fmla="*/ 2756 w 10000"/>
                <a:gd name="connsiteY28" fmla="*/ 9646 h 10000"/>
                <a:gd name="connsiteX29" fmla="*/ 2773 w 10000"/>
                <a:gd name="connsiteY29" fmla="*/ 9545 h 10000"/>
                <a:gd name="connsiteX30" fmla="*/ 2791 w 10000"/>
                <a:gd name="connsiteY30" fmla="*/ 9444 h 10000"/>
                <a:gd name="connsiteX31" fmla="*/ 2791 w 10000"/>
                <a:gd name="connsiteY31" fmla="*/ 9318 h 10000"/>
                <a:gd name="connsiteX32" fmla="*/ 2773 w 10000"/>
                <a:gd name="connsiteY32" fmla="*/ 9179 h 10000"/>
                <a:gd name="connsiteX33" fmla="*/ 2756 w 10000"/>
                <a:gd name="connsiteY33" fmla="*/ 9028 h 10000"/>
                <a:gd name="connsiteX34" fmla="*/ 2721 w 10000"/>
                <a:gd name="connsiteY34" fmla="*/ 8876 h 10000"/>
                <a:gd name="connsiteX35" fmla="*/ 2721 w 10000"/>
                <a:gd name="connsiteY35" fmla="*/ 8876 h 10000"/>
                <a:gd name="connsiteX36" fmla="*/ 2712 w 10000"/>
                <a:gd name="connsiteY36" fmla="*/ 8864 h 10000"/>
                <a:gd name="connsiteX37" fmla="*/ 2712 w 10000"/>
                <a:gd name="connsiteY37" fmla="*/ 8864 h 10000"/>
                <a:gd name="connsiteX38" fmla="*/ 2712 w 10000"/>
                <a:gd name="connsiteY38" fmla="*/ 8851 h 10000"/>
                <a:gd name="connsiteX39" fmla="*/ 2712 w 10000"/>
                <a:gd name="connsiteY39" fmla="*/ 8851 h 10000"/>
                <a:gd name="connsiteX40" fmla="*/ 2712 w 10000"/>
                <a:gd name="connsiteY40" fmla="*/ 8851 h 10000"/>
                <a:gd name="connsiteX41" fmla="*/ 2590 w 10000"/>
                <a:gd name="connsiteY41" fmla="*/ 8295 h 10000"/>
                <a:gd name="connsiteX42" fmla="*/ 2476 w 10000"/>
                <a:gd name="connsiteY42" fmla="*/ 7841 h 10000"/>
                <a:gd name="connsiteX43" fmla="*/ 2423 w 10000"/>
                <a:gd name="connsiteY43" fmla="*/ 7626 h 10000"/>
                <a:gd name="connsiteX44" fmla="*/ 2397 w 10000"/>
                <a:gd name="connsiteY44" fmla="*/ 7437 h 10000"/>
                <a:gd name="connsiteX45" fmla="*/ 2371 w 10000"/>
                <a:gd name="connsiteY45" fmla="*/ 7273 h 10000"/>
                <a:gd name="connsiteX46" fmla="*/ 2362 w 10000"/>
                <a:gd name="connsiteY46" fmla="*/ 7096 h 10000"/>
                <a:gd name="connsiteX47" fmla="*/ 2362 w 10000"/>
                <a:gd name="connsiteY47" fmla="*/ 7096 h 10000"/>
                <a:gd name="connsiteX48" fmla="*/ 2371 w 10000"/>
                <a:gd name="connsiteY48" fmla="*/ 6944 h 10000"/>
                <a:gd name="connsiteX49" fmla="*/ 2406 w 10000"/>
                <a:gd name="connsiteY49" fmla="*/ 6806 h 10000"/>
                <a:gd name="connsiteX50" fmla="*/ 2423 w 10000"/>
                <a:gd name="connsiteY50" fmla="*/ 6742 h 10000"/>
                <a:gd name="connsiteX51" fmla="*/ 2458 w 10000"/>
                <a:gd name="connsiteY51" fmla="*/ 6692 h 10000"/>
                <a:gd name="connsiteX52" fmla="*/ 2528 w 10000"/>
                <a:gd name="connsiteY52" fmla="*/ 6578 h 10000"/>
                <a:gd name="connsiteX53" fmla="*/ 2651 w 10000"/>
                <a:gd name="connsiteY53" fmla="*/ 6477 h 10000"/>
                <a:gd name="connsiteX54" fmla="*/ 2791 w 10000"/>
                <a:gd name="connsiteY54" fmla="*/ 6376 h 10000"/>
                <a:gd name="connsiteX55" fmla="*/ 3167 w 10000"/>
                <a:gd name="connsiteY55" fmla="*/ 6225 h 10000"/>
                <a:gd name="connsiteX56" fmla="*/ 3167 w 10000"/>
                <a:gd name="connsiteY56" fmla="*/ 6225 h 10000"/>
                <a:gd name="connsiteX57" fmla="*/ 3167 w 10000"/>
                <a:gd name="connsiteY57" fmla="*/ 6225 h 10000"/>
                <a:gd name="connsiteX58" fmla="*/ 3342 w 10000"/>
                <a:gd name="connsiteY58" fmla="*/ 6162 h 10000"/>
                <a:gd name="connsiteX59" fmla="*/ 3473 w 10000"/>
                <a:gd name="connsiteY59" fmla="*/ 6136 h 10000"/>
                <a:gd name="connsiteX60" fmla="*/ 3613 w 10000"/>
                <a:gd name="connsiteY60" fmla="*/ 6124 h 10000"/>
                <a:gd name="connsiteX61" fmla="*/ 3736 w 10000"/>
                <a:gd name="connsiteY61" fmla="*/ 6124 h 10000"/>
                <a:gd name="connsiteX62" fmla="*/ 3736 w 10000"/>
                <a:gd name="connsiteY62" fmla="*/ 6124 h 10000"/>
                <a:gd name="connsiteX63" fmla="*/ 3736 w 10000"/>
                <a:gd name="connsiteY63" fmla="*/ 6124 h 10000"/>
                <a:gd name="connsiteX64" fmla="*/ 3736 w 10000"/>
                <a:gd name="connsiteY64" fmla="*/ 6124 h 10000"/>
                <a:gd name="connsiteX65" fmla="*/ 3736 w 10000"/>
                <a:gd name="connsiteY65" fmla="*/ 6124 h 10000"/>
                <a:gd name="connsiteX66" fmla="*/ 3736 w 10000"/>
                <a:gd name="connsiteY66" fmla="*/ 6124 h 10000"/>
                <a:gd name="connsiteX67" fmla="*/ 3736 w 10000"/>
                <a:gd name="connsiteY67" fmla="*/ 6124 h 10000"/>
                <a:gd name="connsiteX68" fmla="*/ 3841 w 10000"/>
                <a:gd name="connsiteY68" fmla="*/ 6124 h 10000"/>
                <a:gd name="connsiteX69" fmla="*/ 3937 w 10000"/>
                <a:gd name="connsiteY69" fmla="*/ 6136 h 10000"/>
                <a:gd name="connsiteX70" fmla="*/ 4016 w 10000"/>
                <a:gd name="connsiteY70" fmla="*/ 6187 h 10000"/>
                <a:gd name="connsiteX71" fmla="*/ 4086 w 10000"/>
                <a:gd name="connsiteY71" fmla="*/ 6225 h 10000"/>
                <a:gd name="connsiteX72" fmla="*/ 4147 w 10000"/>
                <a:gd name="connsiteY72" fmla="*/ 6275 h 10000"/>
                <a:gd name="connsiteX73" fmla="*/ 4191 w 10000"/>
                <a:gd name="connsiteY73" fmla="*/ 6351 h 10000"/>
                <a:gd name="connsiteX74" fmla="*/ 4217 w 10000"/>
                <a:gd name="connsiteY74" fmla="*/ 6427 h 10000"/>
                <a:gd name="connsiteX75" fmla="*/ 4252 w 10000"/>
                <a:gd name="connsiteY75" fmla="*/ 6515 h 10000"/>
                <a:gd name="connsiteX76" fmla="*/ 4261 w 10000"/>
                <a:gd name="connsiteY76" fmla="*/ 6616 h 10000"/>
                <a:gd name="connsiteX77" fmla="*/ 4269 w 10000"/>
                <a:gd name="connsiteY77" fmla="*/ 6717 h 10000"/>
                <a:gd name="connsiteX78" fmla="*/ 4269 w 10000"/>
                <a:gd name="connsiteY78" fmla="*/ 6843 h 10000"/>
                <a:gd name="connsiteX79" fmla="*/ 4261 w 10000"/>
                <a:gd name="connsiteY79" fmla="*/ 6957 h 10000"/>
                <a:gd name="connsiteX80" fmla="*/ 4217 w 10000"/>
                <a:gd name="connsiteY80" fmla="*/ 7235 h 10000"/>
                <a:gd name="connsiteX81" fmla="*/ 4164 w 10000"/>
                <a:gd name="connsiteY81" fmla="*/ 7551 h 10000"/>
                <a:gd name="connsiteX82" fmla="*/ 4164 w 10000"/>
                <a:gd name="connsiteY82" fmla="*/ 7551 h 10000"/>
                <a:gd name="connsiteX83" fmla="*/ 4068 w 10000"/>
                <a:gd name="connsiteY83" fmla="*/ 8005 h 10000"/>
                <a:gd name="connsiteX84" fmla="*/ 4051 w 10000"/>
                <a:gd name="connsiteY84" fmla="*/ 8207 h 10000"/>
                <a:gd name="connsiteX85" fmla="*/ 4024 w 10000"/>
                <a:gd name="connsiteY85" fmla="*/ 8422 h 10000"/>
                <a:gd name="connsiteX86" fmla="*/ 4016 w 10000"/>
                <a:gd name="connsiteY86" fmla="*/ 8611 h 10000"/>
                <a:gd name="connsiteX87" fmla="*/ 4016 w 10000"/>
                <a:gd name="connsiteY87" fmla="*/ 8813 h 10000"/>
                <a:gd name="connsiteX88" fmla="*/ 4024 w 10000"/>
                <a:gd name="connsiteY88" fmla="*/ 9003 h 10000"/>
                <a:gd name="connsiteX89" fmla="*/ 4051 w 10000"/>
                <a:gd name="connsiteY89" fmla="*/ 9179 h 10000"/>
                <a:gd name="connsiteX90" fmla="*/ 4086 w 10000"/>
                <a:gd name="connsiteY90" fmla="*/ 9356 h 10000"/>
                <a:gd name="connsiteX91" fmla="*/ 4121 w 10000"/>
                <a:gd name="connsiteY91" fmla="*/ 9508 h 10000"/>
                <a:gd name="connsiteX92" fmla="*/ 4191 w 10000"/>
                <a:gd name="connsiteY92" fmla="*/ 9646 h 10000"/>
                <a:gd name="connsiteX93" fmla="*/ 4269 w 10000"/>
                <a:gd name="connsiteY93" fmla="*/ 9760 h 10000"/>
                <a:gd name="connsiteX94" fmla="*/ 4366 w 10000"/>
                <a:gd name="connsiteY94" fmla="*/ 9861 h 10000"/>
                <a:gd name="connsiteX95" fmla="*/ 4471 w 10000"/>
                <a:gd name="connsiteY95" fmla="*/ 9937 h 10000"/>
                <a:gd name="connsiteX96" fmla="*/ 4611 w 10000"/>
                <a:gd name="connsiteY96" fmla="*/ 9975 h 10000"/>
                <a:gd name="connsiteX97" fmla="*/ 4759 w 10000"/>
                <a:gd name="connsiteY97" fmla="*/ 10000 h 10000"/>
                <a:gd name="connsiteX98" fmla="*/ 4759 w 10000"/>
                <a:gd name="connsiteY98" fmla="*/ 10000 h 10000"/>
                <a:gd name="connsiteX99" fmla="*/ 4759 w 10000"/>
                <a:gd name="connsiteY99" fmla="*/ 10000 h 10000"/>
                <a:gd name="connsiteX100" fmla="*/ 4759 w 10000"/>
                <a:gd name="connsiteY100" fmla="*/ 10000 h 10000"/>
                <a:gd name="connsiteX101" fmla="*/ 4759 w 10000"/>
                <a:gd name="connsiteY101" fmla="*/ 10000 h 10000"/>
                <a:gd name="connsiteX102" fmla="*/ 4821 w 10000"/>
                <a:gd name="connsiteY102" fmla="*/ 10000 h 10000"/>
                <a:gd name="connsiteX103" fmla="*/ 4821 w 10000"/>
                <a:gd name="connsiteY103" fmla="*/ 10000 h 10000"/>
                <a:gd name="connsiteX104" fmla="*/ 5136 w 10000"/>
                <a:gd name="connsiteY104" fmla="*/ 9962 h 10000"/>
                <a:gd name="connsiteX105" fmla="*/ 5468 w 10000"/>
                <a:gd name="connsiteY105" fmla="*/ 9924 h 10000"/>
                <a:gd name="connsiteX106" fmla="*/ 6203 w 10000"/>
                <a:gd name="connsiteY106" fmla="*/ 9798 h 10000"/>
                <a:gd name="connsiteX107" fmla="*/ 6982 w 10000"/>
                <a:gd name="connsiteY107" fmla="*/ 9672 h 10000"/>
                <a:gd name="connsiteX108" fmla="*/ 7358 w 10000"/>
                <a:gd name="connsiteY108" fmla="*/ 9621 h 10000"/>
                <a:gd name="connsiteX109" fmla="*/ 7734 w 10000"/>
                <a:gd name="connsiteY109" fmla="*/ 9583 h 10000"/>
                <a:gd name="connsiteX110" fmla="*/ 7734 w 10000"/>
                <a:gd name="connsiteY110" fmla="*/ 9583 h 10000"/>
                <a:gd name="connsiteX111" fmla="*/ 7725 w 10000"/>
                <a:gd name="connsiteY111" fmla="*/ 9508 h 10000"/>
                <a:gd name="connsiteX112" fmla="*/ 7725 w 10000"/>
                <a:gd name="connsiteY112" fmla="*/ 9508 h 10000"/>
                <a:gd name="connsiteX113" fmla="*/ 7725 w 10000"/>
                <a:gd name="connsiteY113" fmla="*/ 9508 h 10000"/>
                <a:gd name="connsiteX114" fmla="*/ 7725 w 10000"/>
                <a:gd name="connsiteY114" fmla="*/ 9508 h 10000"/>
                <a:gd name="connsiteX115" fmla="*/ 7725 w 10000"/>
                <a:gd name="connsiteY115" fmla="*/ 9508 h 10000"/>
                <a:gd name="connsiteX116" fmla="*/ 7699 w 10000"/>
                <a:gd name="connsiteY116" fmla="*/ 9407 h 10000"/>
                <a:gd name="connsiteX117" fmla="*/ 7699 w 10000"/>
                <a:gd name="connsiteY117" fmla="*/ 9407 h 10000"/>
                <a:gd name="connsiteX118" fmla="*/ 7699 w 10000"/>
                <a:gd name="connsiteY118" fmla="*/ 9381 h 10000"/>
                <a:gd name="connsiteX119" fmla="*/ 7699 w 10000"/>
                <a:gd name="connsiteY119" fmla="*/ 9381 h 10000"/>
                <a:gd name="connsiteX120" fmla="*/ 7577 w 10000"/>
                <a:gd name="connsiteY120" fmla="*/ 8649 h 10000"/>
                <a:gd name="connsiteX121" fmla="*/ 7463 w 10000"/>
                <a:gd name="connsiteY121" fmla="*/ 7967 h 10000"/>
                <a:gd name="connsiteX122" fmla="*/ 7393 w 10000"/>
                <a:gd name="connsiteY122" fmla="*/ 7361 h 10000"/>
                <a:gd name="connsiteX123" fmla="*/ 7332 w 10000"/>
                <a:gd name="connsiteY123" fmla="*/ 6806 h 10000"/>
                <a:gd name="connsiteX124" fmla="*/ 7288 w 10000"/>
                <a:gd name="connsiteY124" fmla="*/ 6313 h 10000"/>
                <a:gd name="connsiteX125" fmla="*/ 7262 w 10000"/>
                <a:gd name="connsiteY125" fmla="*/ 5871 h 10000"/>
                <a:gd name="connsiteX126" fmla="*/ 7253 w 10000"/>
                <a:gd name="connsiteY126" fmla="*/ 5480 h 10000"/>
                <a:gd name="connsiteX127" fmla="*/ 7279 w 10000"/>
                <a:gd name="connsiteY127" fmla="*/ 5139 h 10000"/>
                <a:gd name="connsiteX128" fmla="*/ 7297 w 10000"/>
                <a:gd name="connsiteY128" fmla="*/ 4836 h 10000"/>
                <a:gd name="connsiteX129" fmla="*/ 7340 w 10000"/>
                <a:gd name="connsiteY129" fmla="*/ 4583 h 10000"/>
                <a:gd name="connsiteX130" fmla="*/ 7402 w 10000"/>
                <a:gd name="connsiteY130" fmla="*/ 4394 h 10000"/>
                <a:gd name="connsiteX131" fmla="*/ 7437 w 10000"/>
                <a:gd name="connsiteY131" fmla="*/ 4293 h 10000"/>
                <a:gd name="connsiteX132" fmla="*/ 7463 w 10000"/>
                <a:gd name="connsiteY132" fmla="*/ 4217 h 10000"/>
                <a:gd name="connsiteX133" fmla="*/ 7507 w 10000"/>
                <a:gd name="connsiteY133" fmla="*/ 4154 h 10000"/>
                <a:gd name="connsiteX134" fmla="*/ 7550 w 10000"/>
                <a:gd name="connsiteY134" fmla="*/ 4104 h 10000"/>
                <a:gd name="connsiteX135" fmla="*/ 7594 w 10000"/>
                <a:gd name="connsiteY135" fmla="*/ 4053 h 10000"/>
                <a:gd name="connsiteX136" fmla="*/ 7647 w 10000"/>
                <a:gd name="connsiteY136" fmla="*/ 4003 h 10000"/>
                <a:gd name="connsiteX137" fmla="*/ 7699 w 10000"/>
                <a:gd name="connsiteY137" fmla="*/ 3990 h 10000"/>
                <a:gd name="connsiteX138" fmla="*/ 7752 w 10000"/>
                <a:gd name="connsiteY138" fmla="*/ 3965 h 10000"/>
                <a:gd name="connsiteX139" fmla="*/ 7857 w 10000"/>
                <a:gd name="connsiteY139" fmla="*/ 3939 h 10000"/>
                <a:gd name="connsiteX140" fmla="*/ 7857 w 10000"/>
                <a:gd name="connsiteY140" fmla="*/ 3939 h 10000"/>
                <a:gd name="connsiteX141" fmla="*/ 7857 w 10000"/>
                <a:gd name="connsiteY141" fmla="*/ 3939 h 10000"/>
                <a:gd name="connsiteX142" fmla="*/ 7857 w 10000"/>
                <a:gd name="connsiteY142" fmla="*/ 3939 h 10000"/>
                <a:gd name="connsiteX143" fmla="*/ 7857 w 10000"/>
                <a:gd name="connsiteY143" fmla="*/ 3939 h 10000"/>
                <a:gd name="connsiteX144" fmla="*/ 7857 w 10000"/>
                <a:gd name="connsiteY144" fmla="*/ 3939 h 10000"/>
                <a:gd name="connsiteX145" fmla="*/ 7857 w 10000"/>
                <a:gd name="connsiteY145" fmla="*/ 3939 h 10000"/>
                <a:gd name="connsiteX146" fmla="*/ 7857 w 10000"/>
                <a:gd name="connsiteY146" fmla="*/ 3939 h 10000"/>
                <a:gd name="connsiteX147" fmla="*/ 7927 w 10000"/>
                <a:gd name="connsiteY147" fmla="*/ 3939 h 10000"/>
                <a:gd name="connsiteX148" fmla="*/ 7997 w 10000"/>
                <a:gd name="connsiteY148" fmla="*/ 3965 h 10000"/>
                <a:gd name="connsiteX149" fmla="*/ 8136 w 10000"/>
                <a:gd name="connsiteY149" fmla="*/ 4028 h 10000"/>
                <a:gd name="connsiteX150" fmla="*/ 8294 w 10000"/>
                <a:gd name="connsiteY150" fmla="*/ 4116 h 10000"/>
                <a:gd name="connsiteX151" fmla="*/ 8443 w 10000"/>
                <a:gd name="connsiteY151" fmla="*/ 4242 h 10000"/>
                <a:gd name="connsiteX152" fmla="*/ 8443 w 10000"/>
                <a:gd name="connsiteY152" fmla="*/ 4242 h 10000"/>
                <a:gd name="connsiteX153" fmla="*/ 8451 w 10000"/>
                <a:gd name="connsiteY153" fmla="*/ 4242 h 10000"/>
                <a:gd name="connsiteX154" fmla="*/ 8451 w 10000"/>
                <a:gd name="connsiteY154" fmla="*/ 4242 h 10000"/>
                <a:gd name="connsiteX155" fmla="*/ 8836 w 10000"/>
                <a:gd name="connsiteY155" fmla="*/ 4545 h 10000"/>
                <a:gd name="connsiteX156" fmla="*/ 8976 w 10000"/>
                <a:gd name="connsiteY156" fmla="*/ 4646 h 10000"/>
                <a:gd name="connsiteX157" fmla="*/ 9099 w 10000"/>
                <a:gd name="connsiteY157" fmla="*/ 4722 h 10000"/>
                <a:gd name="connsiteX158" fmla="*/ 9204 w 10000"/>
                <a:gd name="connsiteY158" fmla="*/ 4785 h 10000"/>
                <a:gd name="connsiteX159" fmla="*/ 9300 w 10000"/>
                <a:gd name="connsiteY159" fmla="*/ 4823 h 10000"/>
                <a:gd name="connsiteX160" fmla="*/ 9388 w 10000"/>
                <a:gd name="connsiteY160" fmla="*/ 4848 h 10000"/>
                <a:gd name="connsiteX161" fmla="*/ 9466 w 10000"/>
                <a:gd name="connsiteY161" fmla="*/ 4848 h 10000"/>
                <a:gd name="connsiteX162" fmla="*/ 9466 w 10000"/>
                <a:gd name="connsiteY162" fmla="*/ 4848 h 10000"/>
                <a:gd name="connsiteX163" fmla="*/ 9484 w 10000"/>
                <a:gd name="connsiteY163" fmla="*/ 4848 h 10000"/>
                <a:gd name="connsiteX164" fmla="*/ 9484 w 10000"/>
                <a:gd name="connsiteY164" fmla="*/ 4848 h 10000"/>
                <a:gd name="connsiteX165" fmla="*/ 9484 w 10000"/>
                <a:gd name="connsiteY165" fmla="*/ 4848 h 10000"/>
                <a:gd name="connsiteX166" fmla="*/ 9484 w 10000"/>
                <a:gd name="connsiteY166" fmla="*/ 4848 h 10000"/>
                <a:gd name="connsiteX167" fmla="*/ 9580 w 10000"/>
                <a:gd name="connsiteY167" fmla="*/ 4836 h 10000"/>
                <a:gd name="connsiteX168" fmla="*/ 9668 w 10000"/>
                <a:gd name="connsiteY168" fmla="*/ 4798 h 10000"/>
                <a:gd name="connsiteX169" fmla="*/ 9738 w 10000"/>
                <a:gd name="connsiteY169" fmla="*/ 4747 h 10000"/>
                <a:gd name="connsiteX170" fmla="*/ 9799 w 10000"/>
                <a:gd name="connsiteY170" fmla="*/ 4659 h 10000"/>
                <a:gd name="connsiteX171" fmla="*/ 9799 w 10000"/>
                <a:gd name="connsiteY171" fmla="*/ 4659 h 10000"/>
                <a:gd name="connsiteX172" fmla="*/ 9799 w 10000"/>
                <a:gd name="connsiteY172" fmla="*/ 4659 h 10000"/>
                <a:gd name="connsiteX173" fmla="*/ 9799 w 10000"/>
                <a:gd name="connsiteY173" fmla="*/ 4659 h 10000"/>
                <a:gd name="connsiteX174" fmla="*/ 9799 w 10000"/>
                <a:gd name="connsiteY174" fmla="*/ 4659 h 10000"/>
                <a:gd name="connsiteX175" fmla="*/ 9799 w 10000"/>
                <a:gd name="connsiteY175" fmla="*/ 4659 h 10000"/>
                <a:gd name="connsiteX176" fmla="*/ 9816 w 10000"/>
                <a:gd name="connsiteY176" fmla="*/ 4659 h 10000"/>
                <a:gd name="connsiteX177" fmla="*/ 9816 w 10000"/>
                <a:gd name="connsiteY177" fmla="*/ 4659 h 10000"/>
                <a:gd name="connsiteX178" fmla="*/ 9816 w 10000"/>
                <a:gd name="connsiteY178" fmla="*/ 4659 h 10000"/>
                <a:gd name="connsiteX179" fmla="*/ 9816 w 10000"/>
                <a:gd name="connsiteY179" fmla="*/ 4659 h 10000"/>
                <a:gd name="connsiteX180" fmla="*/ 9816 w 10000"/>
                <a:gd name="connsiteY180" fmla="*/ 4646 h 10000"/>
                <a:gd name="connsiteX181" fmla="*/ 9816 w 10000"/>
                <a:gd name="connsiteY181" fmla="*/ 4646 h 10000"/>
                <a:gd name="connsiteX182" fmla="*/ 9816 w 10000"/>
                <a:gd name="connsiteY182" fmla="*/ 4646 h 10000"/>
                <a:gd name="connsiteX183" fmla="*/ 9816 w 10000"/>
                <a:gd name="connsiteY183" fmla="*/ 4646 h 10000"/>
                <a:gd name="connsiteX184" fmla="*/ 9816 w 10000"/>
                <a:gd name="connsiteY184" fmla="*/ 4646 h 10000"/>
                <a:gd name="connsiteX185" fmla="*/ 9816 w 10000"/>
                <a:gd name="connsiteY185" fmla="*/ 4646 h 10000"/>
                <a:gd name="connsiteX186" fmla="*/ 9816 w 10000"/>
                <a:gd name="connsiteY186" fmla="*/ 4646 h 10000"/>
                <a:gd name="connsiteX187" fmla="*/ 9816 w 10000"/>
                <a:gd name="connsiteY187" fmla="*/ 4646 h 10000"/>
                <a:gd name="connsiteX188" fmla="*/ 9816 w 10000"/>
                <a:gd name="connsiteY188" fmla="*/ 4646 h 10000"/>
                <a:gd name="connsiteX189" fmla="*/ 9816 w 10000"/>
                <a:gd name="connsiteY189" fmla="*/ 4646 h 10000"/>
                <a:gd name="connsiteX190" fmla="*/ 9843 w 10000"/>
                <a:gd name="connsiteY190" fmla="*/ 4583 h 10000"/>
                <a:gd name="connsiteX191" fmla="*/ 9886 w 10000"/>
                <a:gd name="connsiteY191" fmla="*/ 4495 h 10000"/>
                <a:gd name="connsiteX192" fmla="*/ 9921 w 10000"/>
                <a:gd name="connsiteY192" fmla="*/ 4369 h 10000"/>
                <a:gd name="connsiteX193" fmla="*/ 9948 w 10000"/>
                <a:gd name="connsiteY193" fmla="*/ 4217 h 10000"/>
                <a:gd name="connsiteX194" fmla="*/ 9983 w 10000"/>
                <a:gd name="connsiteY194" fmla="*/ 4040 h 10000"/>
                <a:gd name="connsiteX195" fmla="*/ 10000 w 10000"/>
                <a:gd name="connsiteY195" fmla="*/ 3851 h 10000"/>
                <a:gd name="connsiteX196" fmla="*/ 10000 w 10000"/>
                <a:gd name="connsiteY196" fmla="*/ 3649 h 10000"/>
                <a:gd name="connsiteX197" fmla="*/ 10000 w 10000"/>
                <a:gd name="connsiteY197" fmla="*/ 3460 h 10000"/>
                <a:gd name="connsiteX198" fmla="*/ 9983 w 10000"/>
                <a:gd name="connsiteY198" fmla="*/ 3258 h 10000"/>
                <a:gd name="connsiteX199" fmla="*/ 9939 w 10000"/>
                <a:gd name="connsiteY199" fmla="*/ 3068 h 10000"/>
                <a:gd name="connsiteX200" fmla="*/ 9886 w 10000"/>
                <a:gd name="connsiteY200" fmla="*/ 2904 h 10000"/>
                <a:gd name="connsiteX201" fmla="*/ 9843 w 10000"/>
                <a:gd name="connsiteY201" fmla="*/ 2816 h 10000"/>
                <a:gd name="connsiteX202" fmla="*/ 9799 w 10000"/>
                <a:gd name="connsiteY202" fmla="*/ 2753 h 10000"/>
                <a:gd name="connsiteX203" fmla="*/ 9755 w 10000"/>
                <a:gd name="connsiteY203" fmla="*/ 2677 h 10000"/>
                <a:gd name="connsiteX204" fmla="*/ 9694 w 10000"/>
                <a:gd name="connsiteY204" fmla="*/ 2614 h 10000"/>
                <a:gd name="connsiteX205" fmla="*/ 9633 w 10000"/>
                <a:gd name="connsiteY205" fmla="*/ 2551 h 10000"/>
                <a:gd name="connsiteX206" fmla="*/ 9571 w 10000"/>
                <a:gd name="connsiteY206" fmla="*/ 2500 h 10000"/>
                <a:gd name="connsiteX207" fmla="*/ 9484 w 10000"/>
                <a:gd name="connsiteY207" fmla="*/ 2475 h 10000"/>
                <a:gd name="connsiteX208" fmla="*/ 9396 w 10000"/>
                <a:gd name="connsiteY208" fmla="*/ 2449 h 10000"/>
                <a:gd name="connsiteX209" fmla="*/ 9300 w 10000"/>
                <a:gd name="connsiteY209" fmla="*/ 2424 h 10000"/>
                <a:gd name="connsiteX210" fmla="*/ 9195 w 10000"/>
                <a:gd name="connsiteY210" fmla="*/ 2424 h 10000"/>
                <a:gd name="connsiteX211" fmla="*/ 9195 w 10000"/>
                <a:gd name="connsiteY211" fmla="*/ 2424 h 10000"/>
                <a:gd name="connsiteX212" fmla="*/ 9195 w 10000"/>
                <a:gd name="connsiteY212" fmla="*/ 2424 h 10000"/>
                <a:gd name="connsiteX213" fmla="*/ 9195 w 10000"/>
                <a:gd name="connsiteY213" fmla="*/ 2424 h 10000"/>
                <a:gd name="connsiteX214" fmla="*/ 9195 w 10000"/>
                <a:gd name="connsiteY214" fmla="*/ 2424 h 10000"/>
                <a:gd name="connsiteX215" fmla="*/ 9195 w 10000"/>
                <a:gd name="connsiteY215" fmla="*/ 2424 h 10000"/>
                <a:gd name="connsiteX216" fmla="*/ 9081 w 10000"/>
                <a:gd name="connsiteY216" fmla="*/ 2424 h 10000"/>
                <a:gd name="connsiteX217" fmla="*/ 8941 w 10000"/>
                <a:gd name="connsiteY217" fmla="*/ 2462 h 10000"/>
                <a:gd name="connsiteX218" fmla="*/ 8801 w 10000"/>
                <a:gd name="connsiteY218" fmla="*/ 2487 h 10000"/>
                <a:gd name="connsiteX219" fmla="*/ 8644 w 10000"/>
                <a:gd name="connsiteY219" fmla="*/ 2551 h 10000"/>
                <a:gd name="connsiteX220" fmla="*/ 8644 w 10000"/>
                <a:gd name="connsiteY220" fmla="*/ 2551 h 10000"/>
                <a:gd name="connsiteX221" fmla="*/ 8635 w 10000"/>
                <a:gd name="connsiteY221" fmla="*/ 2551 h 10000"/>
                <a:gd name="connsiteX222" fmla="*/ 8635 w 10000"/>
                <a:gd name="connsiteY222" fmla="*/ 2551 h 10000"/>
                <a:gd name="connsiteX223" fmla="*/ 8626 w 10000"/>
                <a:gd name="connsiteY223" fmla="*/ 2551 h 10000"/>
                <a:gd name="connsiteX224" fmla="*/ 8626 w 10000"/>
                <a:gd name="connsiteY224" fmla="*/ 2551 h 10000"/>
                <a:gd name="connsiteX225" fmla="*/ 8443 w 10000"/>
                <a:gd name="connsiteY225" fmla="*/ 2614 h 10000"/>
                <a:gd name="connsiteX226" fmla="*/ 8276 w 10000"/>
                <a:gd name="connsiteY226" fmla="*/ 2664 h 10000"/>
                <a:gd name="connsiteX227" fmla="*/ 8110 w 10000"/>
                <a:gd name="connsiteY227" fmla="*/ 2689 h 10000"/>
                <a:gd name="connsiteX228" fmla="*/ 7979 w 10000"/>
                <a:gd name="connsiteY228" fmla="*/ 2689 h 10000"/>
                <a:gd name="connsiteX229" fmla="*/ 7979 w 10000"/>
                <a:gd name="connsiteY229" fmla="*/ 2689 h 10000"/>
                <a:gd name="connsiteX230" fmla="*/ 7979 w 10000"/>
                <a:gd name="connsiteY230" fmla="*/ 2689 h 10000"/>
                <a:gd name="connsiteX231" fmla="*/ 7979 w 10000"/>
                <a:gd name="connsiteY231" fmla="*/ 2689 h 10000"/>
                <a:gd name="connsiteX232" fmla="*/ 7979 w 10000"/>
                <a:gd name="connsiteY232" fmla="*/ 2689 h 10000"/>
                <a:gd name="connsiteX233" fmla="*/ 7979 w 10000"/>
                <a:gd name="connsiteY233" fmla="*/ 2689 h 10000"/>
                <a:gd name="connsiteX234" fmla="*/ 7979 w 10000"/>
                <a:gd name="connsiteY234" fmla="*/ 2689 h 10000"/>
                <a:gd name="connsiteX235" fmla="*/ 7979 w 10000"/>
                <a:gd name="connsiteY235" fmla="*/ 2689 h 10000"/>
                <a:gd name="connsiteX236" fmla="*/ 7848 w 10000"/>
                <a:gd name="connsiteY236" fmla="*/ 2689 h 10000"/>
                <a:gd name="connsiteX237" fmla="*/ 7743 w 10000"/>
                <a:gd name="connsiteY237" fmla="*/ 2677 h 10000"/>
                <a:gd name="connsiteX238" fmla="*/ 7638 w 10000"/>
                <a:gd name="connsiteY238" fmla="*/ 2626 h 10000"/>
                <a:gd name="connsiteX239" fmla="*/ 7542 w 10000"/>
                <a:gd name="connsiteY239" fmla="*/ 2601 h 10000"/>
                <a:gd name="connsiteX240" fmla="*/ 7454 w 10000"/>
                <a:gd name="connsiteY240" fmla="*/ 2538 h 10000"/>
                <a:gd name="connsiteX241" fmla="*/ 7375 w 10000"/>
                <a:gd name="connsiteY241" fmla="*/ 2475 h 10000"/>
                <a:gd name="connsiteX242" fmla="*/ 7297 w 10000"/>
                <a:gd name="connsiteY242" fmla="*/ 2399 h 10000"/>
                <a:gd name="connsiteX243" fmla="*/ 7235 w 10000"/>
                <a:gd name="connsiteY243" fmla="*/ 2323 h 10000"/>
                <a:gd name="connsiteX244" fmla="*/ 7174 w 10000"/>
                <a:gd name="connsiteY244" fmla="*/ 2235 h 10000"/>
                <a:gd name="connsiteX245" fmla="*/ 7113 w 10000"/>
                <a:gd name="connsiteY245" fmla="*/ 2134 h 10000"/>
                <a:gd name="connsiteX246" fmla="*/ 7008 w 10000"/>
                <a:gd name="connsiteY246" fmla="*/ 1944 h 10000"/>
                <a:gd name="connsiteX247" fmla="*/ 6929 w 10000"/>
                <a:gd name="connsiteY247" fmla="*/ 1730 h 10000"/>
                <a:gd name="connsiteX248" fmla="*/ 6850 w 10000"/>
                <a:gd name="connsiteY248" fmla="*/ 1515 h 10000"/>
                <a:gd name="connsiteX249" fmla="*/ 6850 w 10000"/>
                <a:gd name="connsiteY249" fmla="*/ 1515 h 10000"/>
                <a:gd name="connsiteX250" fmla="*/ 6842 w 10000"/>
                <a:gd name="connsiteY250" fmla="*/ 1490 h 10000"/>
                <a:gd name="connsiteX251" fmla="*/ 6842 w 10000"/>
                <a:gd name="connsiteY251" fmla="*/ 1490 h 10000"/>
                <a:gd name="connsiteX252" fmla="*/ 6842 w 10000"/>
                <a:gd name="connsiteY252" fmla="*/ 1477 h 10000"/>
                <a:gd name="connsiteX253" fmla="*/ 6842 w 10000"/>
                <a:gd name="connsiteY253" fmla="*/ 1477 h 10000"/>
                <a:gd name="connsiteX254" fmla="*/ 6842 w 10000"/>
                <a:gd name="connsiteY254" fmla="*/ 1477 h 10000"/>
                <a:gd name="connsiteX255" fmla="*/ 6798 w 10000"/>
                <a:gd name="connsiteY255" fmla="*/ 1338 h 10000"/>
                <a:gd name="connsiteX256" fmla="*/ 6780 w 10000"/>
                <a:gd name="connsiteY256" fmla="*/ 1162 h 10000"/>
                <a:gd name="connsiteX257" fmla="*/ 6754 w 10000"/>
                <a:gd name="connsiteY257" fmla="*/ 947 h 10000"/>
                <a:gd name="connsiteX258" fmla="*/ 6754 w 10000"/>
                <a:gd name="connsiteY258" fmla="*/ 720 h 10000"/>
                <a:gd name="connsiteX259" fmla="*/ 6754 w 10000"/>
                <a:gd name="connsiteY259" fmla="*/ 720 h 10000"/>
                <a:gd name="connsiteX260" fmla="*/ 6763 w 10000"/>
                <a:gd name="connsiteY260" fmla="*/ 366 h 10000"/>
                <a:gd name="connsiteX261" fmla="*/ 6789 w 10000"/>
                <a:gd name="connsiteY26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0000" h="10000">
                  <a:moveTo>
                    <a:pt x="6789" y="0"/>
                  </a:moveTo>
                  <a:lnTo>
                    <a:pt x="6789" y="0"/>
                  </a:lnTo>
                  <a:lnTo>
                    <a:pt x="6789" y="0"/>
                  </a:lnTo>
                  <a:lnTo>
                    <a:pt x="0" y="0"/>
                  </a:lnTo>
                  <a:lnTo>
                    <a:pt x="0" y="9747"/>
                  </a:lnTo>
                  <a:lnTo>
                    <a:pt x="0" y="9747"/>
                  </a:lnTo>
                  <a:lnTo>
                    <a:pt x="0" y="9747"/>
                  </a:lnTo>
                  <a:lnTo>
                    <a:pt x="752" y="9861"/>
                  </a:lnTo>
                  <a:lnTo>
                    <a:pt x="1067" y="9886"/>
                  </a:lnTo>
                  <a:lnTo>
                    <a:pt x="1304" y="9899"/>
                  </a:lnTo>
                  <a:lnTo>
                    <a:pt x="1304" y="9899"/>
                  </a:lnTo>
                  <a:lnTo>
                    <a:pt x="1566" y="9924"/>
                  </a:lnTo>
                  <a:lnTo>
                    <a:pt x="1846" y="9962"/>
                  </a:lnTo>
                  <a:lnTo>
                    <a:pt x="1846" y="9962"/>
                  </a:lnTo>
                  <a:lnTo>
                    <a:pt x="2030" y="10000"/>
                  </a:lnTo>
                  <a:lnTo>
                    <a:pt x="2213" y="10000"/>
                  </a:lnTo>
                  <a:lnTo>
                    <a:pt x="2213" y="10000"/>
                  </a:lnTo>
                  <a:lnTo>
                    <a:pt x="2213" y="10000"/>
                  </a:lnTo>
                  <a:lnTo>
                    <a:pt x="2213" y="10000"/>
                  </a:lnTo>
                  <a:lnTo>
                    <a:pt x="2213" y="10000"/>
                  </a:lnTo>
                  <a:lnTo>
                    <a:pt x="2213" y="10000"/>
                  </a:lnTo>
                  <a:lnTo>
                    <a:pt x="2362" y="9975"/>
                  </a:lnTo>
                  <a:lnTo>
                    <a:pt x="2493" y="9949"/>
                  </a:lnTo>
                  <a:cubicBezTo>
                    <a:pt x="2514" y="9941"/>
                    <a:pt x="2534" y="9932"/>
                    <a:pt x="2555" y="9924"/>
                  </a:cubicBezTo>
                  <a:cubicBezTo>
                    <a:pt x="2572" y="9911"/>
                    <a:pt x="2590" y="9899"/>
                    <a:pt x="2607" y="9886"/>
                  </a:cubicBezTo>
                  <a:lnTo>
                    <a:pt x="2660" y="9836"/>
                  </a:lnTo>
                  <a:cubicBezTo>
                    <a:pt x="2672" y="9819"/>
                    <a:pt x="2683" y="9802"/>
                    <a:pt x="2695" y="9785"/>
                  </a:cubicBezTo>
                  <a:cubicBezTo>
                    <a:pt x="2707" y="9764"/>
                    <a:pt x="2718" y="9743"/>
                    <a:pt x="2730" y="9722"/>
                  </a:cubicBezTo>
                  <a:cubicBezTo>
                    <a:pt x="2739" y="9697"/>
                    <a:pt x="2747" y="9671"/>
                    <a:pt x="2756" y="9646"/>
                  </a:cubicBezTo>
                  <a:cubicBezTo>
                    <a:pt x="2762" y="9612"/>
                    <a:pt x="2767" y="9579"/>
                    <a:pt x="2773" y="9545"/>
                  </a:cubicBezTo>
                  <a:cubicBezTo>
                    <a:pt x="2779" y="9511"/>
                    <a:pt x="2785" y="9478"/>
                    <a:pt x="2791" y="9444"/>
                  </a:cubicBezTo>
                  <a:lnTo>
                    <a:pt x="2791" y="9318"/>
                  </a:lnTo>
                  <a:cubicBezTo>
                    <a:pt x="2785" y="9272"/>
                    <a:pt x="2779" y="9225"/>
                    <a:pt x="2773" y="9179"/>
                  </a:cubicBezTo>
                  <a:cubicBezTo>
                    <a:pt x="2767" y="9129"/>
                    <a:pt x="2762" y="9078"/>
                    <a:pt x="2756" y="9028"/>
                  </a:cubicBezTo>
                  <a:cubicBezTo>
                    <a:pt x="2744" y="8977"/>
                    <a:pt x="2733" y="8927"/>
                    <a:pt x="2721" y="8876"/>
                  </a:cubicBezTo>
                  <a:lnTo>
                    <a:pt x="2721" y="8876"/>
                  </a:lnTo>
                  <a:lnTo>
                    <a:pt x="2712" y="8864"/>
                  </a:lnTo>
                  <a:lnTo>
                    <a:pt x="2712" y="8864"/>
                  </a:lnTo>
                  <a:lnTo>
                    <a:pt x="2712" y="8851"/>
                  </a:lnTo>
                  <a:lnTo>
                    <a:pt x="2712" y="8851"/>
                  </a:lnTo>
                  <a:lnTo>
                    <a:pt x="2712" y="8851"/>
                  </a:lnTo>
                  <a:cubicBezTo>
                    <a:pt x="2671" y="8666"/>
                    <a:pt x="2631" y="8480"/>
                    <a:pt x="2590" y="8295"/>
                  </a:cubicBezTo>
                  <a:lnTo>
                    <a:pt x="2476" y="7841"/>
                  </a:lnTo>
                  <a:cubicBezTo>
                    <a:pt x="2458" y="7769"/>
                    <a:pt x="2441" y="7698"/>
                    <a:pt x="2423" y="7626"/>
                  </a:cubicBezTo>
                  <a:cubicBezTo>
                    <a:pt x="2414" y="7563"/>
                    <a:pt x="2406" y="7500"/>
                    <a:pt x="2397" y="7437"/>
                  </a:cubicBezTo>
                  <a:cubicBezTo>
                    <a:pt x="2388" y="7382"/>
                    <a:pt x="2380" y="7328"/>
                    <a:pt x="2371" y="7273"/>
                  </a:cubicBezTo>
                  <a:lnTo>
                    <a:pt x="2362" y="7096"/>
                  </a:lnTo>
                  <a:lnTo>
                    <a:pt x="2362" y="7096"/>
                  </a:lnTo>
                  <a:cubicBezTo>
                    <a:pt x="2365" y="7045"/>
                    <a:pt x="2368" y="6995"/>
                    <a:pt x="2371" y="6944"/>
                  </a:cubicBezTo>
                  <a:cubicBezTo>
                    <a:pt x="2383" y="6898"/>
                    <a:pt x="2394" y="6852"/>
                    <a:pt x="2406" y="6806"/>
                  </a:cubicBezTo>
                  <a:cubicBezTo>
                    <a:pt x="2412" y="6785"/>
                    <a:pt x="2417" y="6763"/>
                    <a:pt x="2423" y="6742"/>
                  </a:cubicBezTo>
                  <a:cubicBezTo>
                    <a:pt x="2435" y="6725"/>
                    <a:pt x="2446" y="6709"/>
                    <a:pt x="2458" y="6692"/>
                  </a:cubicBezTo>
                  <a:cubicBezTo>
                    <a:pt x="2481" y="6654"/>
                    <a:pt x="2505" y="6616"/>
                    <a:pt x="2528" y="6578"/>
                  </a:cubicBezTo>
                  <a:lnTo>
                    <a:pt x="2651" y="6477"/>
                  </a:lnTo>
                  <a:lnTo>
                    <a:pt x="2791" y="6376"/>
                  </a:lnTo>
                  <a:lnTo>
                    <a:pt x="3167" y="6225"/>
                  </a:lnTo>
                  <a:lnTo>
                    <a:pt x="3167" y="6225"/>
                  </a:lnTo>
                  <a:lnTo>
                    <a:pt x="3167" y="6225"/>
                  </a:lnTo>
                  <a:lnTo>
                    <a:pt x="3342" y="6162"/>
                  </a:lnTo>
                  <a:lnTo>
                    <a:pt x="3473" y="6136"/>
                  </a:lnTo>
                  <a:lnTo>
                    <a:pt x="3613" y="6124"/>
                  </a:lnTo>
                  <a:lnTo>
                    <a:pt x="3736" y="6124"/>
                  </a:lnTo>
                  <a:lnTo>
                    <a:pt x="3736" y="6124"/>
                  </a:lnTo>
                  <a:lnTo>
                    <a:pt x="3736" y="6124"/>
                  </a:lnTo>
                  <a:lnTo>
                    <a:pt x="3736" y="6124"/>
                  </a:lnTo>
                  <a:lnTo>
                    <a:pt x="3736" y="6124"/>
                  </a:lnTo>
                  <a:lnTo>
                    <a:pt x="3736" y="6124"/>
                  </a:lnTo>
                  <a:lnTo>
                    <a:pt x="3736" y="6124"/>
                  </a:lnTo>
                  <a:lnTo>
                    <a:pt x="3841" y="6124"/>
                  </a:lnTo>
                  <a:lnTo>
                    <a:pt x="3937" y="6136"/>
                  </a:lnTo>
                  <a:lnTo>
                    <a:pt x="4016" y="6187"/>
                  </a:lnTo>
                  <a:cubicBezTo>
                    <a:pt x="4039" y="6200"/>
                    <a:pt x="4063" y="6212"/>
                    <a:pt x="4086" y="6225"/>
                  </a:cubicBezTo>
                  <a:cubicBezTo>
                    <a:pt x="4106" y="6242"/>
                    <a:pt x="4127" y="6258"/>
                    <a:pt x="4147" y="6275"/>
                  </a:cubicBezTo>
                  <a:cubicBezTo>
                    <a:pt x="4162" y="6300"/>
                    <a:pt x="4176" y="6326"/>
                    <a:pt x="4191" y="6351"/>
                  </a:cubicBezTo>
                  <a:cubicBezTo>
                    <a:pt x="4200" y="6376"/>
                    <a:pt x="4208" y="6402"/>
                    <a:pt x="4217" y="6427"/>
                  </a:cubicBezTo>
                  <a:cubicBezTo>
                    <a:pt x="4229" y="6456"/>
                    <a:pt x="4240" y="6486"/>
                    <a:pt x="4252" y="6515"/>
                  </a:cubicBezTo>
                  <a:cubicBezTo>
                    <a:pt x="4255" y="6549"/>
                    <a:pt x="4258" y="6582"/>
                    <a:pt x="4261" y="6616"/>
                  </a:cubicBezTo>
                  <a:cubicBezTo>
                    <a:pt x="4264" y="6650"/>
                    <a:pt x="4266" y="6683"/>
                    <a:pt x="4269" y="6717"/>
                  </a:cubicBezTo>
                  <a:lnTo>
                    <a:pt x="4269" y="6843"/>
                  </a:lnTo>
                  <a:cubicBezTo>
                    <a:pt x="4266" y="6881"/>
                    <a:pt x="4264" y="6919"/>
                    <a:pt x="4261" y="6957"/>
                  </a:cubicBezTo>
                  <a:cubicBezTo>
                    <a:pt x="4246" y="7050"/>
                    <a:pt x="4232" y="7142"/>
                    <a:pt x="4217" y="7235"/>
                  </a:cubicBezTo>
                  <a:cubicBezTo>
                    <a:pt x="4199" y="7340"/>
                    <a:pt x="4182" y="7446"/>
                    <a:pt x="4164" y="7551"/>
                  </a:cubicBezTo>
                  <a:lnTo>
                    <a:pt x="4164" y="7551"/>
                  </a:lnTo>
                  <a:cubicBezTo>
                    <a:pt x="4132" y="7702"/>
                    <a:pt x="4100" y="7854"/>
                    <a:pt x="4068" y="8005"/>
                  </a:cubicBezTo>
                  <a:cubicBezTo>
                    <a:pt x="4062" y="8072"/>
                    <a:pt x="4057" y="8140"/>
                    <a:pt x="4051" y="8207"/>
                  </a:cubicBezTo>
                  <a:cubicBezTo>
                    <a:pt x="4042" y="8279"/>
                    <a:pt x="4033" y="8350"/>
                    <a:pt x="4024" y="8422"/>
                  </a:cubicBezTo>
                  <a:cubicBezTo>
                    <a:pt x="4021" y="8485"/>
                    <a:pt x="4019" y="8548"/>
                    <a:pt x="4016" y="8611"/>
                  </a:cubicBezTo>
                  <a:lnTo>
                    <a:pt x="4016" y="8813"/>
                  </a:lnTo>
                  <a:cubicBezTo>
                    <a:pt x="4019" y="8876"/>
                    <a:pt x="4021" y="8940"/>
                    <a:pt x="4024" y="9003"/>
                  </a:cubicBezTo>
                  <a:cubicBezTo>
                    <a:pt x="4033" y="9062"/>
                    <a:pt x="4042" y="9120"/>
                    <a:pt x="4051" y="9179"/>
                  </a:cubicBezTo>
                  <a:cubicBezTo>
                    <a:pt x="4063" y="9238"/>
                    <a:pt x="4074" y="9297"/>
                    <a:pt x="4086" y="9356"/>
                  </a:cubicBezTo>
                  <a:cubicBezTo>
                    <a:pt x="4098" y="9407"/>
                    <a:pt x="4109" y="9457"/>
                    <a:pt x="4121" y="9508"/>
                  </a:cubicBezTo>
                  <a:cubicBezTo>
                    <a:pt x="4144" y="9554"/>
                    <a:pt x="4168" y="9600"/>
                    <a:pt x="4191" y="9646"/>
                  </a:cubicBezTo>
                  <a:lnTo>
                    <a:pt x="4269" y="9760"/>
                  </a:lnTo>
                  <a:cubicBezTo>
                    <a:pt x="4301" y="9794"/>
                    <a:pt x="4334" y="9827"/>
                    <a:pt x="4366" y="9861"/>
                  </a:cubicBezTo>
                  <a:lnTo>
                    <a:pt x="4471" y="9937"/>
                  </a:lnTo>
                  <a:lnTo>
                    <a:pt x="4611" y="9975"/>
                  </a:lnTo>
                  <a:lnTo>
                    <a:pt x="4759" y="10000"/>
                  </a:lnTo>
                  <a:lnTo>
                    <a:pt x="4759" y="10000"/>
                  </a:lnTo>
                  <a:lnTo>
                    <a:pt x="4759" y="10000"/>
                  </a:lnTo>
                  <a:lnTo>
                    <a:pt x="4759" y="10000"/>
                  </a:lnTo>
                  <a:lnTo>
                    <a:pt x="4759" y="10000"/>
                  </a:lnTo>
                  <a:lnTo>
                    <a:pt x="4821" y="10000"/>
                  </a:lnTo>
                  <a:lnTo>
                    <a:pt x="4821" y="10000"/>
                  </a:lnTo>
                  <a:lnTo>
                    <a:pt x="5136" y="9962"/>
                  </a:lnTo>
                  <a:lnTo>
                    <a:pt x="5468" y="9924"/>
                  </a:lnTo>
                  <a:lnTo>
                    <a:pt x="6203" y="9798"/>
                  </a:lnTo>
                  <a:lnTo>
                    <a:pt x="6982" y="9672"/>
                  </a:lnTo>
                  <a:lnTo>
                    <a:pt x="7358" y="9621"/>
                  </a:lnTo>
                  <a:lnTo>
                    <a:pt x="7734" y="9583"/>
                  </a:lnTo>
                  <a:lnTo>
                    <a:pt x="7734" y="9583"/>
                  </a:lnTo>
                  <a:lnTo>
                    <a:pt x="7725" y="9508"/>
                  </a:lnTo>
                  <a:lnTo>
                    <a:pt x="7725" y="9508"/>
                  </a:lnTo>
                  <a:lnTo>
                    <a:pt x="7725" y="9508"/>
                  </a:lnTo>
                  <a:lnTo>
                    <a:pt x="7725" y="9508"/>
                  </a:lnTo>
                  <a:lnTo>
                    <a:pt x="7725" y="9508"/>
                  </a:lnTo>
                  <a:cubicBezTo>
                    <a:pt x="7716" y="9474"/>
                    <a:pt x="7708" y="9441"/>
                    <a:pt x="7699" y="9407"/>
                  </a:cubicBezTo>
                  <a:lnTo>
                    <a:pt x="7699" y="9407"/>
                  </a:lnTo>
                  <a:lnTo>
                    <a:pt x="7699" y="9381"/>
                  </a:lnTo>
                  <a:lnTo>
                    <a:pt x="7699" y="9381"/>
                  </a:lnTo>
                  <a:cubicBezTo>
                    <a:pt x="7658" y="9137"/>
                    <a:pt x="7618" y="8893"/>
                    <a:pt x="7577" y="8649"/>
                  </a:cubicBezTo>
                  <a:lnTo>
                    <a:pt x="7463" y="7967"/>
                  </a:lnTo>
                  <a:cubicBezTo>
                    <a:pt x="7440" y="7765"/>
                    <a:pt x="7416" y="7563"/>
                    <a:pt x="7393" y="7361"/>
                  </a:cubicBezTo>
                  <a:cubicBezTo>
                    <a:pt x="7373" y="7176"/>
                    <a:pt x="7352" y="6991"/>
                    <a:pt x="7332" y="6806"/>
                  </a:cubicBezTo>
                  <a:cubicBezTo>
                    <a:pt x="7317" y="6642"/>
                    <a:pt x="7303" y="6477"/>
                    <a:pt x="7288" y="6313"/>
                  </a:cubicBezTo>
                  <a:cubicBezTo>
                    <a:pt x="7279" y="6166"/>
                    <a:pt x="7271" y="6018"/>
                    <a:pt x="7262" y="5871"/>
                  </a:cubicBezTo>
                  <a:cubicBezTo>
                    <a:pt x="7259" y="5741"/>
                    <a:pt x="7256" y="5610"/>
                    <a:pt x="7253" y="5480"/>
                  </a:cubicBezTo>
                  <a:cubicBezTo>
                    <a:pt x="7262" y="5366"/>
                    <a:pt x="7270" y="5253"/>
                    <a:pt x="7279" y="5139"/>
                  </a:cubicBezTo>
                  <a:lnTo>
                    <a:pt x="7297" y="4836"/>
                  </a:lnTo>
                  <a:cubicBezTo>
                    <a:pt x="7311" y="4752"/>
                    <a:pt x="7326" y="4667"/>
                    <a:pt x="7340" y="4583"/>
                  </a:cubicBezTo>
                  <a:cubicBezTo>
                    <a:pt x="7361" y="4520"/>
                    <a:pt x="7381" y="4457"/>
                    <a:pt x="7402" y="4394"/>
                  </a:cubicBezTo>
                  <a:cubicBezTo>
                    <a:pt x="7414" y="4360"/>
                    <a:pt x="7425" y="4327"/>
                    <a:pt x="7437" y="4293"/>
                  </a:cubicBezTo>
                  <a:cubicBezTo>
                    <a:pt x="7446" y="4268"/>
                    <a:pt x="7454" y="4242"/>
                    <a:pt x="7463" y="4217"/>
                  </a:cubicBezTo>
                  <a:cubicBezTo>
                    <a:pt x="7478" y="4196"/>
                    <a:pt x="7492" y="4175"/>
                    <a:pt x="7507" y="4154"/>
                  </a:cubicBezTo>
                  <a:cubicBezTo>
                    <a:pt x="7521" y="4137"/>
                    <a:pt x="7536" y="4121"/>
                    <a:pt x="7550" y="4104"/>
                  </a:cubicBezTo>
                  <a:cubicBezTo>
                    <a:pt x="7565" y="4087"/>
                    <a:pt x="7579" y="4070"/>
                    <a:pt x="7594" y="4053"/>
                  </a:cubicBezTo>
                  <a:lnTo>
                    <a:pt x="7647" y="4003"/>
                  </a:lnTo>
                  <a:cubicBezTo>
                    <a:pt x="7664" y="3999"/>
                    <a:pt x="7682" y="3994"/>
                    <a:pt x="7699" y="3990"/>
                  </a:cubicBezTo>
                  <a:cubicBezTo>
                    <a:pt x="7717" y="3982"/>
                    <a:pt x="7734" y="3973"/>
                    <a:pt x="7752" y="3965"/>
                  </a:cubicBezTo>
                  <a:lnTo>
                    <a:pt x="7857" y="3939"/>
                  </a:lnTo>
                  <a:lnTo>
                    <a:pt x="7857" y="3939"/>
                  </a:lnTo>
                  <a:lnTo>
                    <a:pt x="7857" y="3939"/>
                  </a:lnTo>
                  <a:lnTo>
                    <a:pt x="7857" y="3939"/>
                  </a:lnTo>
                  <a:lnTo>
                    <a:pt x="7857" y="3939"/>
                  </a:lnTo>
                  <a:lnTo>
                    <a:pt x="7857" y="3939"/>
                  </a:lnTo>
                  <a:lnTo>
                    <a:pt x="7857" y="3939"/>
                  </a:lnTo>
                  <a:lnTo>
                    <a:pt x="7857" y="3939"/>
                  </a:lnTo>
                  <a:lnTo>
                    <a:pt x="7927" y="3939"/>
                  </a:lnTo>
                  <a:cubicBezTo>
                    <a:pt x="7950" y="3948"/>
                    <a:pt x="7974" y="3956"/>
                    <a:pt x="7997" y="3965"/>
                  </a:cubicBezTo>
                  <a:lnTo>
                    <a:pt x="8136" y="4028"/>
                  </a:lnTo>
                  <a:lnTo>
                    <a:pt x="8294" y="4116"/>
                  </a:lnTo>
                  <a:lnTo>
                    <a:pt x="8443" y="4242"/>
                  </a:lnTo>
                  <a:lnTo>
                    <a:pt x="8443" y="4242"/>
                  </a:lnTo>
                  <a:lnTo>
                    <a:pt x="8451" y="4242"/>
                  </a:lnTo>
                  <a:lnTo>
                    <a:pt x="8451" y="4242"/>
                  </a:lnTo>
                  <a:lnTo>
                    <a:pt x="8836" y="4545"/>
                  </a:lnTo>
                  <a:lnTo>
                    <a:pt x="8976" y="4646"/>
                  </a:lnTo>
                  <a:lnTo>
                    <a:pt x="9099" y="4722"/>
                  </a:lnTo>
                  <a:lnTo>
                    <a:pt x="9204" y="4785"/>
                  </a:lnTo>
                  <a:cubicBezTo>
                    <a:pt x="9236" y="4798"/>
                    <a:pt x="9268" y="4810"/>
                    <a:pt x="9300" y="4823"/>
                  </a:cubicBezTo>
                  <a:lnTo>
                    <a:pt x="9388" y="4848"/>
                  </a:lnTo>
                  <a:lnTo>
                    <a:pt x="9466" y="4848"/>
                  </a:lnTo>
                  <a:lnTo>
                    <a:pt x="9466" y="4848"/>
                  </a:lnTo>
                  <a:lnTo>
                    <a:pt x="9484" y="4848"/>
                  </a:lnTo>
                  <a:lnTo>
                    <a:pt x="9484" y="4848"/>
                  </a:lnTo>
                  <a:lnTo>
                    <a:pt x="9484" y="4848"/>
                  </a:lnTo>
                  <a:lnTo>
                    <a:pt x="9484" y="4848"/>
                  </a:lnTo>
                  <a:lnTo>
                    <a:pt x="9580" y="4836"/>
                  </a:lnTo>
                  <a:cubicBezTo>
                    <a:pt x="9609" y="4823"/>
                    <a:pt x="9639" y="4811"/>
                    <a:pt x="9668" y="4798"/>
                  </a:cubicBezTo>
                  <a:cubicBezTo>
                    <a:pt x="9691" y="4781"/>
                    <a:pt x="9715" y="4764"/>
                    <a:pt x="9738" y="4747"/>
                  </a:cubicBezTo>
                  <a:lnTo>
                    <a:pt x="9799" y="4659"/>
                  </a:lnTo>
                  <a:lnTo>
                    <a:pt x="9799" y="4659"/>
                  </a:lnTo>
                  <a:lnTo>
                    <a:pt x="9799" y="4659"/>
                  </a:lnTo>
                  <a:lnTo>
                    <a:pt x="9799" y="4659"/>
                  </a:lnTo>
                  <a:lnTo>
                    <a:pt x="9799" y="4659"/>
                  </a:lnTo>
                  <a:lnTo>
                    <a:pt x="9799" y="4659"/>
                  </a:lnTo>
                  <a:lnTo>
                    <a:pt x="9816" y="4659"/>
                  </a:lnTo>
                  <a:lnTo>
                    <a:pt x="9816" y="4659"/>
                  </a:lnTo>
                  <a:lnTo>
                    <a:pt x="9816" y="4659"/>
                  </a:lnTo>
                  <a:lnTo>
                    <a:pt x="9816" y="4659"/>
                  </a:lnTo>
                  <a:lnTo>
                    <a:pt x="9816" y="4646"/>
                  </a:lnTo>
                  <a:lnTo>
                    <a:pt x="9816" y="4646"/>
                  </a:lnTo>
                  <a:lnTo>
                    <a:pt x="9816" y="4646"/>
                  </a:lnTo>
                  <a:lnTo>
                    <a:pt x="9816" y="4646"/>
                  </a:lnTo>
                  <a:lnTo>
                    <a:pt x="9816" y="4646"/>
                  </a:lnTo>
                  <a:lnTo>
                    <a:pt x="9816" y="4646"/>
                  </a:lnTo>
                  <a:lnTo>
                    <a:pt x="9816" y="4646"/>
                  </a:lnTo>
                  <a:lnTo>
                    <a:pt x="9816" y="4646"/>
                  </a:lnTo>
                  <a:lnTo>
                    <a:pt x="9816" y="4646"/>
                  </a:lnTo>
                  <a:lnTo>
                    <a:pt x="9816" y="4646"/>
                  </a:lnTo>
                  <a:lnTo>
                    <a:pt x="9843" y="4583"/>
                  </a:lnTo>
                  <a:cubicBezTo>
                    <a:pt x="9857" y="4554"/>
                    <a:pt x="9872" y="4524"/>
                    <a:pt x="9886" y="4495"/>
                  </a:cubicBezTo>
                  <a:cubicBezTo>
                    <a:pt x="9898" y="4453"/>
                    <a:pt x="9909" y="4411"/>
                    <a:pt x="9921" y="4369"/>
                  </a:cubicBezTo>
                  <a:cubicBezTo>
                    <a:pt x="9930" y="4318"/>
                    <a:pt x="9939" y="4268"/>
                    <a:pt x="9948" y="4217"/>
                  </a:cubicBezTo>
                  <a:cubicBezTo>
                    <a:pt x="9960" y="4158"/>
                    <a:pt x="9971" y="4099"/>
                    <a:pt x="9983" y="4040"/>
                  </a:cubicBezTo>
                  <a:cubicBezTo>
                    <a:pt x="9989" y="3977"/>
                    <a:pt x="9994" y="3914"/>
                    <a:pt x="10000" y="3851"/>
                  </a:cubicBezTo>
                  <a:lnTo>
                    <a:pt x="10000" y="3649"/>
                  </a:lnTo>
                  <a:lnTo>
                    <a:pt x="10000" y="3460"/>
                  </a:lnTo>
                  <a:cubicBezTo>
                    <a:pt x="9994" y="3393"/>
                    <a:pt x="9989" y="3325"/>
                    <a:pt x="9983" y="3258"/>
                  </a:cubicBezTo>
                  <a:cubicBezTo>
                    <a:pt x="9968" y="3195"/>
                    <a:pt x="9954" y="3131"/>
                    <a:pt x="9939" y="3068"/>
                  </a:cubicBezTo>
                  <a:cubicBezTo>
                    <a:pt x="9921" y="3013"/>
                    <a:pt x="9904" y="2959"/>
                    <a:pt x="9886" y="2904"/>
                  </a:cubicBezTo>
                  <a:cubicBezTo>
                    <a:pt x="9872" y="2875"/>
                    <a:pt x="9857" y="2845"/>
                    <a:pt x="9843" y="2816"/>
                  </a:cubicBezTo>
                  <a:cubicBezTo>
                    <a:pt x="9828" y="2795"/>
                    <a:pt x="9814" y="2774"/>
                    <a:pt x="9799" y="2753"/>
                  </a:cubicBezTo>
                  <a:cubicBezTo>
                    <a:pt x="9784" y="2728"/>
                    <a:pt x="9770" y="2702"/>
                    <a:pt x="9755" y="2677"/>
                  </a:cubicBezTo>
                  <a:cubicBezTo>
                    <a:pt x="9735" y="2656"/>
                    <a:pt x="9714" y="2635"/>
                    <a:pt x="9694" y="2614"/>
                  </a:cubicBezTo>
                  <a:cubicBezTo>
                    <a:pt x="9674" y="2593"/>
                    <a:pt x="9653" y="2572"/>
                    <a:pt x="9633" y="2551"/>
                  </a:cubicBezTo>
                  <a:cubicBezTo>
                    <a:pt x="9612" y="2534"/>
                    <a:pt x="9592" y="2517"/>
                    <a:pt x="9571" y="2500"/>
                  </a:cubicBezTo>
                  <a:cubicBezTo>
                    <a:pt x="9542" y="2492"/>
                    <a:pt x="9513" y="2483"/>
                    <a:pt x="9484" y="2475"/>
                  </a:cubicBezTo>
                  <a:cubicBezTo>
                    <a:pt x="9455" y="2466"/>
                    <a:pt x="9425" y="2458"/>
                    <a:pt x="9396" y="2449"/>
                  </a:cubicBezTo>
                  <a:cubicBezTo>
                    <a:pt x="9364" y="2441"/>
                    <a:pt x="9332" y="2432"/>
                    <a:pt x="9300" y="2424"/>
                  </a:cubicBezTo>
                  <a:lnTo>
                    <a:pt x="9195" y="2424"/>
                  </a:lnTo>
                  <a:lnTo>
                    <a:pt x="9195" y="2424"/>
                  </a:lnTo>
                  <a:lnTo>
                    <a:pt x="9195" y="2424"/>
                  </a:lnTo>
                  <a:lnTo>
                    <a:pt x="9195" y="2424"/>
                  </a:lnTo>
                  <a:lnTo>
                    <a:pt x="9195" y="2424"/>
                  </a:lnTo>
                  <a:lnTo>
                    <a:pt x="9195" y="2424"/>
                  </a:lnTo>
                  <a:lnTo>
                    <a:pt x="9081" y="2424"/>
                  </a:lnTo>
                  <a:lnTo>
                    <a:pt x="8941" y="2462"/>
                  </a:lnTo>
                  <a:lnTo>
                    <a:pt x="8801" y="2487"/>
                  </a:lnTo>
                  <a:lnTo>
                    <a:pt x="8644" y="2551"/>
                  </a:lnTo>
                  <a:lnTo>
                    <a:pt x="8644" y="2551"/>
                  </a:lnTo>
                  <a:lnTo>
                    <a:pt x="8635" y="2551"/>
                  </a:lnTo>
                  <a:lnTo>
                    <a:pt x="8635" y="2551"/>
                  </a:lnTo>
                  <a:lnTo>
                    <a:pt x="8626" y="2551"/>
                  </a:lnTo>
                  <a:lnTo>
                    <a:pt x="8626" y="2551"/>
                  </a:lnTo>
                  <a:lnTo>
                    <a:pt x="8443" y="2614"/>
                  </a:lnTo>
                  <a:lnTo>
                    <a:pt x="8276" y="2664"/>
                  </a:lnTo>
                  <a:lnTo>
                    <a:pt x="8110" y="2689"/>
                  </a:lnTo>
                  <a:lnTo>
                    <a:pt x="7979" y="2689"/>
                  </a:lnTo>
                  <a:lnTo>
                    <a:pt x="7979" y="2689"/>
                  </a:lnTo>
                  <a:lnTo>
                    <a:pt x="7979" y="2689"/>
                  </a:lnTo>
                  <a:lnTo>
                    <a:pt x="7979" y="2689"/>
                  </a:lnTo>
                  <a:lnTo>
                    <a:pt x="7979" y="2689"/>
                  </a:lnTo>
                  <a:lnTo>
                    <a:pt x="7979" y="2689"/>
                  </a:lnTo>
                  <a:lnTo>
                    <a:pt x="7979" y="2689"/>
                  </a:lnTo>
                  <a:lnTo>
                    <a:pt x="7979" y="2689"/>
                  </a:lnTo>
                  <a:lnTo>
                    <a:pt x="7848" y="2689"/>
                  </a:lnTo>
                  <a:lnTo>
                    <a:pt x="7743" y="2677"/>
                  </a:lnTo>
                  <a:lnTo>
                    <a:pt x="7638" y="2626"/>
                  </a:lnTo>
                  <a:cubicBezTo>
                    <a:pt x="7606" y="2618"/>
                    <a:pt x="7574" y="2609"/>
                    <a:pt x="7542" y="2601"/>
                  </a:cubicBezTo>
                  <a:lnTo>
                    <a:pt x="7454" y="2538"/>
                  </a:lnTo>
                  <a:cubicBezTo>
                    <a:pt x="7428" y="2517"/>
                    <a:pt x="7401" y="2496"/>
                    <a:pt x="7375" y="2475"/>
                  </a:cubicBezTo>
                  <a:cubicBezTo>
                    <a:pt x="7349" y="2450"/>
                    <a:pt x="7323" y="2424"/>
                    <a:pt x="7297" y="2399"/>
                  </a:cubicBezTo>
                  <a:cubicBezTo>
                    <a:pt x="7276" y="2374"/>
                    <a:pt x="7256" y="2348"/>
                    <a:pt x="7235" y="2323"/>
                  </a:cubicBezTo>
                  <a:lnTo>
                    <a:pt x="7174" y="2235"/>
                  </a:lnTo>
                  <a:cubicBezTo>
                    <a:pt x="7154" y="2201"/>
                    <a:pt x="7133" y="2168"/>
                    <a:pt x="7113" y="2134"/>
                  </a:cubicBezTo>
                  <a:lnTo>
                    <a:pt x="7008" y="1944"/>
                  </a:lnTo>
                  <a:cubicBezTo>
                    <a:pt x="6982" y="1873"/>
                    <a:pt x="6955" y="1801"/>
                    <a:pt x="6929" y="1730"/>
                  </a:cubicBezTo>
                  <a:cubicBezTo>
                    <a:pt x="6903" y="1658"/>
                    <a:pt x="6876" y="1587"/>
                    <a:pt x="6850" y="1515"/>
                  </a:cubicBezTo>
                  <a:lnTo>
                    <a:pt x="6850" y="1515"/>
                  </a:lnTo>
                  <a:cubicBezTo>
                    <a:pt x="6847" y="1507"/>
                    <a:pt x="6845" y="1498"/>
                    <a:pt x="6842" y="1490"/>
                  </a:cubicBezTo>
                  <a:lnTo>
                    <a:pt x="6842" y="1490"/>
                  </a:lnTo>
                  <a:lnTo>
                    <a:pt x="6842" y="1477"/>
                  </a:lnTo>
                  <a:lnTo>
                    <a:pt x="6842" y="1477"/>
                  </a:lnTo>
                  <a:lnTo>
                    <a:pt x="6842" y="1477"/>
                  </a:lnTo>
                  <a:cubicBezTo>
                    <a:pt x="6827" y="1431"/>
                    <a:pt x="6813" y="1384"/>
                    <a:pt x="6798" y="1338"/>
                  </a:cubicBezTo>
                  <a:cubicBezTo>
                    <a:pt x="6792" y="1279"/>
                    <a:pt x="6786" y="1221"/>
                    <a:pt x="6780" y="1162"/>
                  </a:cubicBezTo>
                  <a:cubicBezTo>
                    <a:pt x="6771" y="1090"/>
                    <a:pt x="6763" y="1019"/>
                    <a:pt x="6754" y="947"/>
                  </a:cubicBezTo>
                  <a:lnTo>
                    <a:pt x="6754" y="720"/>
                  </a:lnTo>
                  <a:lnTo>
                    <a:pt x="6754" y="720"/>
                  </a:lnTo>
                  <a:lnTo>
                    <a:pt x="6763" y="366"/>
                  </a:lnTo>
                  <a:cubicBezTo>
                    <a:pt x="6772" y="244"/>
                    <a:pt x="6780" y="122"/>
                    <a:pt x="6789" y="0"/>
                  </a:cubicBezTo>
                  <a:close/>
                </a:path>
              </a:pathLst>
            </a:custGeom>
            <a:solidFill>
              <a:schemeClr val="bg1">
                <a:alpha val="49000"/>
              </a:schemeClr>
            </a:solidFill>
            <a:ln w="63500">
              <a:noFill/>
            </a:ln>
            <a:extLst/>
          </p:spPr>
          <p:txBody>
            <a:bodyPr vert="horz" wrap="square" lIns="91411" tIns="45706" rIns="91411" bIns="45706" numCol="1" anchor="t" anchorCtr="0" compatLnSpc="1">
              <a:prstTxWarp prst="textNoShape">
                <a:avLst/>
              </a:prstTxWarp>
            </a:bodyPr>
            <a:lstStyle/>
            <a:p>
              <a:endParaRPr lang="fr-FR" sz="1799"/>
            </a:p>
          </p:txBody>
        </p:sp>
        <p:sp>
          <p:nvSpPr>
            <p:cNvPr id="86" name="Freeform 52"/>
            <p:cNvSpPr>
              <a:spLocks noEditPoints="1"/>
            </p:cNvSpPr>
            <p:nvPr/>
          </p:nvSpPr>
          <p:spPr bwMode="auto">
            <a:xfrm>
              <a:off x="4733964" y="4392721"/>
              <a:ext cx="431800" cy="425450"/>
            </a:xfrm>
            <a:custGeom>
              <a:avLst/>
              <a:gdLst>
                <a:gd name="T0" fmla="*/ 0 w 89"/>
                <a:gd name="T1" fmla="*/ 44 h 88"/>
                <a:gd name="T2" fmla="*/ 89 w 89"/>
                <a:gd name="T3" fmla="*/ 44 h 88"/>
                <a:gd name="T4" fmla="*/ 65 w 89"/>
                <a:gd name="T5" fmla="*/ 48 h 88"/>
                <a:gd name="T6" fmla="*/ 74 w 89"/>
                <a:gd name="T7" fmla="*/ 61 h 88"/>
                <a:gd name="T8" fmla="*/ 65 w 89"/>
                <a:gd name="T9" fmla="*/ 48 h 88"/>
                <a:gd name="T10" fmla="*/ 74 w 89"/>
                <a:gd name="T11" fmla="*/ 27 h 88"/>
                <a:gd name="T12" fmla="*/ 65 w 89"/>
                <a:gd name="T13" fmla="*/ 40 h 88"/>
                <a:gd name="T14" fmla="*/ 57 w 89"/>
                <a:gd name="T15" fmla="*/ 48 h 88"/>
                <a:gd name="T16" fmla="*/ 44 w 89"/>
                <a:gd name="T17" fmla="*/ 57 h 88"/>
                <a:gd name="T18" fmla="*/ 31 w 89"/>
                <a:gd name="T19" fmla="*/ 48 h 88"/>
                <a:gd name="T20" fmla="*/ 56 w 89"/>
                <a:gd name="T21" fmla="*/ 30 h 88"/>
                <a:gd name="T22" fmla="*/ 31 w 89"/>
                <a:gd name="T23" fmla="*/ 40 h 88"/>
                <a:gd name="T24" fmla="*/ 56 w 89"/>
                <a:gd name="T25" fmla="*/ 30 h 88"/>
                <a:gd name="T26" fmla="*/ 62 w 89"/>
                <a:gd name="T27" fmla="*/ 22 h 88"/>
                <a:gd name="T28" fmla="*/ 68 w 89"/>
                <a:gd name="T29" fmla="*/ 20 h 88"/>
                <a:gd name="T30" fmla="*/ 55 w 89"/>
                <a:gd name="T31" fmla="*/ 23 h 88"/>
                <a:gd name="T32" fmla="*/ 36 w 89"/>
                <a:gd name="T33" fmla="*/ 17 h 88"/>
                <a:gd name="T34" fmla="*/ 49 w 89"/>
                <a:gd name="T35" fmla="*/ 10 h 88"/>
                <a:gd name="T36" fmla="*/ 55 w 89"/>
                <a:gd name="T37" fmla="*/ 23 h 88"/>
                <a:gd name="T38" fmla="*/ 26 w 89"/>
                <a:gd name="T39" fmla="*/ 22 h 88"/>
                <a:gd name="T40" fmla="*/ 20 w 89"/>
                <a:gd name="T41" fmla="*/ 20 h 88"/>
                <a:gd name="T42" fmla="*/ 29 w 89"/>
                <a:gd name="T43" fmla="*/ 74 h 88"/>
                <a:gd name="T44" fmla="*/ 20 w 89"/>
                <a:gd name="T45" fmla="*/ 67 h 88"/>
                <a:gd name="T46" fmla="*/ 29 w 89"/>
                <a:gd name="T47" fmla="*/ 74 h 88"/>
                <a:gd name="T48" fmla="*/ 55 w 89"/>
                <a:gd name="T49" fmla="*/ 65 h 88"/>
                <a:gd name="T50" fmla="*/ 49 w 89"/>
                <a:gd name="T51" fmla="*/ 78 h 88"/>
                <a:gd name="T52" fmla="*/ 36 w 89"/>
                <a:gd name="T53" fmla="*/ 71 h 88"/>
                <a:gd name="T54" fmla="*/ 60 w 89"/>
                <a:gd name="T55" fmla="*/ 74 h 88"/>
                <a:gd name="T56" fmla="*/ 69 w 89"/>
                <a:gd name="T57" fmla="*/ 67 h 88"/>
                <a:gd name="T58" fmla="*/ 60 w 89"/>
                <a:gd name="T59" fmla="*/ 74 h 88"/>
                <a:gd name="T60" fmla="*/ 15 w 89"/>
                <a:gd name="T61" fmla="*/ 61 h 88"/>
                <a:gd name="T62" fmla="*/ 24 w 89"/>
                <a:gd name="T63" fmla="*/ 48 h 88"/>
                <a:gd name="T64" fmla="*/ 24 w 89"/>
                <a:gd name="T65" fmla="*/ 40 h 88"/>
                <a:gd name="T66" fmla="*/ 15 w 89"/>
                <a:gd name="T67" fmla="*/ 27 h 88"/>
                <a:gd name="T68" fmla="*/ 24 w 89"/>
                <a:gd name="T69"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8">
                  <a:moveTo>
                    <a:pt x="44" y="0"/>
                  </a:moveTo>
                  <a:cubicBezTo>
                    <a:pt x="20" y="0"/>
                    <a:pt x="0" y="20"/>
                    <a:pt x="0" y="44"/>
                  </a:cubicBezTo>
                  <a:cubicBezTo>
                    <a:pt x="0" y="68"/>
                    <a:pt x="20" y="88"/>
                    <a:pt x="44" y="88"/>
                  </a:cubicBezTo>
                  <a:cubicBezTo>
                    <a:pt x="69" y="88"/>
                    <a:pt x="89" y="68"/>
                    <a:pt x="89" y="44"/>
                  </a:cubicBezTo>
                  <a:cubicBezTo>
                    <a:pt x="89" y="20"/>
                    <a:pt x="69" y="0"/>
                    <a:pt x="44" y="0"/>
                  </a:cubicBezTo>
                  <a:close/>
                  <a:moveTo>
                    <a:pt x="65" y="48"/>
                  </a:moveTo>
                  <a:cubicBezTo>
                    <a:pt x="78" y="48"/>
                    <a:pt x="78" y="48"/>
                    <a:pt x="78" y="48"/>
                  </a:cubicBezTo>
                  <a:cubicBezTo>
                    <a:pt x="77" y="52"/>
                    <a:pt x="76" y="57"/>
                    <a:pt x="74" y="61"/>
                  </a:cubicBezTo>
                  <a:cubicBezTo>
                    <a:pt x="71" y="60"/>
                    <a:pt x="68" y="59"/>
                    <a:pt x="64" y="59"/>
                  </a:cubicBezTo>
                  <a:cubicBezTo>
                    <a:pt x="65" y="55"/>
                    <a:pt x="65" y="52"/>
                    <a:pt x="65" y="48"/>
                  </a:cubicBezTo>
                  <a:close/>
                  <a:moveTo>
                    <a:pt x="64" y="29"/>
                  </a:moveTo>
                  <a:cubicBezTo>
                    <a:pt x="68" y="29"/>
                    <a:pt x="71" y="28"/>
                    <a:pt x="74" y="27"/>
                  </a:cubicBezTo>
                  <a:cubicBezTo>
                    <a:pt x="76" y="31"/>
                    <a:pt x="77" y="36"/>
                    <a:pt x="78" y="40"/>
                  </a:cubicBezTo>
                  <a:cubicBezTo>
                    <a:pt x="65" y="40"/>
                    <a:pt x="65" y="40"/>
                    <a:pt x="65" y="40"/>
                  </a:cubicBezTo>
                  <a:cubicBezTo>
                    <a:pt x="65" y="36"/>
                    <a:pt x="65" y="33"/>
                    <a:pt x="64" y="29"/>
                  </a:cubicBezTo>
                  <a:close/>
                  <a:moveTo>
                    <a:pt x="57" y="48"/>
                  </a:moveTo>
                  <a:cubicBezTo>
                    <a:pt x="57" y="51"/>
                    <a:pt x="57" y="54"/>
                    <a:pt x="56" y="58"/>
                  </a:cubicBezTo>
                  <a:cubicBezTo>
                    <a:pt x="52" y="57"/>
                    <a:pt x="48" y="57"/>
                    <a:pt x="44" y="57"/>
                  </a:cubicBezTo>
                  <a:cubicBezTo>
                    <a:pt x="40" y="57"/>
                    <a:pt x="36" y="57"/>
                    <a:pt x="32" y="58"/>
                  </a:cubicBezTo>
                  <a:cubicBezTo>
                    <a:pt x="32" y="54"/>
                    <a:pt x="32" y="51"/>
                    <a:pt x="31" y="48"/>
                  </a:cubicBezTo>
                  <a:lnTo>
                    <a:pt x="57" y="48"/>
                  </a:lnTo>
                  <a:close/>
                  <a:moveTo>
                    <a:pt x="56" y="30"/>
                  </a:moveTo>
                  <a:cubicBezTo>
                    <a:pt x="57" y="34"/>
                    <a:pt x="57" y="37"/>
                    <a:pt x="57" y="40"/>
                  </a:cubicBezTo>
                  <a:cubicBezTo>
                    <a:pt x="31" y="40"/>
                    <a:pt x="31" y="40"/>
                    <a:pt x="31" y="40"/>
                  </a:cubicBezTo>
                  <a:cubicBezTo>
                    <a:pt x="32" y="37"/>
                    <a:pt x="32" y="34"/>
                    <a:pt x="32" y="30"/>
                  </a:cubicBezTo>
                  <a:cubicBezTo>
                    <a:pt x="40" y="31"/>
                    <a:pt x="49" y="31"/>
                    <a:pt x="56" y="30"/>
                  </a:cubicBezTo>
                  <a:close/>
                  <a:moveTo>
                    <a:pt x="69" y="21"/>
                  </a:moveTo>
                  <a:cubicBezTo>
                    <a:pt x="67" y="21"/>
                    <a:pt x="65" y="21"/>
                    <a:pt x="62" y="22"/>
                  </a:cubicBezTo>
                  <a:cubicBezTo>
                    <a:pt x="62" y="19"/>
                    <a:pt x="61" y="16"/>
                    <a:pt x="60" y="14"/>
                  </a:cubicBezTo>
                  <a:cubicBezTo>
                    <a:pt x="63" y="15"/>
                    <a:pt x="66" y="18"/>
                    <a:pt x="68" y="20"/>
                  </a:cubicBezTo>
                  <a:cubicBezTo>
                    <a:pt x="68" y="20"/>
                    <a:pt x="69" y="20"/>
                    <a:pt x="69" y="21"/>
                  </a:cubicBezTo>
                  <a:close/>
                  <a:moveTo>
                    <a:pt x="55" y="23"/>
                  </a:moveTo>
                  <a:cubicBezTo>
                    <a:pt x="48" y="23"/>
                    <a:pt x="41" y="23"/>
                    <a:pt x="34" y="23"/>
                  </a:cubicBezTo>
                  <a:cubicBezTo>
                    <a:pt x="35" y="21"/>
                    <a:pt x="35" y="18"/>
                    <a:pt x="36" y="17"/>
                  </a:cubicBezTo>
                  <a:cubicBezTo>
                    <a:pt x="37" y="14"/>
                    <a:pt x="39" y="12"/>
                    <a:pt x="40" y="10"/>
                  </a:cubicBezTo>
                  <a:cubicBezTo>
                    <a:pt x="43" y="10"/>
                    <a:pt x="46" y="10"/>
                    <a:pt x="49" y="10"/>
                  </a:cubicBezTo>
                  <a:cubicBezTo>
                    <a:pt x="50" y="12"/>
                    <a:pt x="51" y="14"/>
                    <a:pt x="52" y="17"/>
                  </a:cubicBezTo>
                  <a:cubicBezTo>
                    <a:pt x="53" y="18"/>
                    <a:pt x="54" y="21"/>
                    <a:pt x="55" y="23"/>
                  </a:cubicBezTo>
                  <a:close/>
                  <a:moveTo>
                    <a:pt x="29" y="14"/>
                  </a:moveTo>
                  <a:cubicBezTo>
                    <a:pt x="28" y="16"/>
                    <a:pt x="27" y="19"/>
                    <a:pt x="26" y="22"/>
                  </a:cubicBezTo>
                  <a:cubicBezTo>
                    <a:pt x="24" y="21"/>
                    <a:pt x="22" y="21"/>
                    <a:pt x="20" y="21"/>
                  </a:cubicBezTo>
                  <a:cubicBezTo>
                    <a:pt x="20" y="20"/>
                    <a:pt x="20" y="20"/>
                    <a:pt x="20" y="20"/>
                  </a:cubicBezTo>
                  <a:cubicBezTo>
                    <a:pt x="23" y="18"/>
                    <a:pt x="26" y="15"/>
                    <a:pt x="29" y="14"/>
                  </a:cubicBezTo>
                  <a:close/>
                  <a:moveTo>
                    <a:pt x="29" y="74"/>
                  </a:moveTo>
                  <a:cubicBezTo>
                    <a:pt x="26" y="73"/>
                    <a:pt x="23" y="70"/>
                    <a:pt x="20" y="68"/>
                  </a:cubicBezTo>
                  <a:cubicBezTo>
                    <a:pt x="20" y="68"/>
                    <a:pt x="20" y="68"/>
                    <a:pt x="20" y="67"/>
                  </a:cubicBezTo>
                  <a:cubicBezTo>
                    <a:pt x="22" y="67"/>
                    <a:pt x="24" y="67"/>
                    <a:pt x="26" y="66"/>
                  </a:cubicBezTo>
                  <a:cubicBezTo>
                    <a:pt x="27" y="69"/>
                    <a:pt x="28" y="72"/>
                    <a:pt x="29" y="74"/>
                  </a:cubicBezTo>
                  <a:close/>
                  <a:moveTo>
                    <a:pt x="34" y="65"/>
                  </a:moveTo>
                  <a:cubicBezTo>
                    <a:pt x="41" y="65"/>
                    <a:pt x="48" y="65"/>
                    <a:pt x="55" y="65"/>
                  </a:cubicBezTo>
                  <a:cubicBezTo>
                    <a:pt x="54" y="68"/>
                    <a:pt x="53" y="70"/>
                    <a:pt x="52" y="71"/>
                  </a:cubicBezTo>
                  <a:cubicBezTo>
                    <a:pt x="51" y="74"/>
                    <a:pt x="50" y="76"/>
                    <a:pt x="49" y="78"/>
                  </a:cubicBezTo>
                  <a:cubicBezTo>
                    <a:pt x="46" y="78"/>
                    <a:pt x="43" y="78"/>
                    <a:pt x="40" y="78"/>
                  </a:cubicBezTo>
                  <a:cubicBezTo>
                    <a:pt x="39" y="76"/>
                    <a:pt x="37" y="74"/>
                    <a:pt x="36" y="71"/>
                  </a:cubicBezTo>
                  <a:cubicBezTo>
                    <a:pt x="35" y="70"/>
                    <a:pt x="35" y="67"/>
                    <a:pt x="34" y="65"/>
                  </a:cubicBezTo>
                  <a:close/>
                  <a:moveTo>
                    <a:pt x="60" y="74"/>
                  </a:moveTo>
                  <a:cubicBezTo>
                    <a:pt x="61" y="72"/>
                    <a:pt x="62" y="69"/>
                    <a:pt x="62" y="66"/>
                  </a:cubicBezTo>
                  <a:cubicBezTo>
                    <a:pt x="65" y="67"/>
                    <a:pt x="67" y="67"/>
                    <a:pt x="69" y="67"/>
                  </a:cubicBezTo>
                  <a:cubicBezTo>
                    <a:pt x="69" y="68"/>
                    <a:pt x="68" y="68"/>
                    <a:pt x="68" y="68"/>
                  </a:cubicBezTo>
                  <a:cubicBezTo>
                    <a:pt x="66" y="70"/>
                    <a:pt x="63" y="73"/>
                    <a:pt x="60" y="74"/>
                  </a:cubicBezTo>
                  <a:close/>
                  <a:moveTo>
                    <a:pt x="25" y="59"/>
                  </a:moveTo>
                  <a:cubicBezTo>
                    <a:pt x="21" y="59"/>
                    <a:pt x="18" y="60"/>
                    <a:pt x="15" y="61"/>
                  </a:cubicBezTo>
                  <a:cubicBezTo>
                    <a:pt x="13" y="57"/>
                    <a:pt x="11" y="52"/>
                    <a:pt x="11" y="48"/>
                  </a:cubicBezTo>
                  <a:cubicBezTo>
                    <a:pt x="24" y="48"/>
                    <a:pt x="24" y="48"/>
                    <a:pt x="24" y="48"/>
                  </a:cubicBezTo>
                  <a:cubicBezTo>
                    <a:pt x="24" y="52"/>
                    <a:pt x="24" y="55"/>
                    <a:pt x="25" y="59"/>
                  </a:cubicBezTo>
                  <a:close/>
                  <a:moveTo>
                    <a:pt x="24" y="40"/>
                  </a:moveTo>
                  <a:cubicBezTo>
                    <a:pt x="11" y="40"/>
                    <a:pt x="11" y="40"/>
                    <a:pt x="11" y="40"/>
                  </a:cubicBezTo>
                  <a:cubicBezTo>
                    <a:pt x="11" y="36"/>
                    <a:pt x="13" y="31"/>
                    <a:pt x="15" y="27"/>
                  </a:cubicBezTo>
                  <a:cubicBezTo>
                    <a:pt x="18" y="28"/>
                    <a:pt x="21" y="29"/>
                    <a:pt x="25" y="29"/>
                  </a:cubicBezTo>
                  <a:cubicBezTo>
                    <a:pt x="24" y="33"/>
                    <a:pt x="24" y="36"/>
                    <a:pt x="24" y="40"/>
                  </a:cubicBezTo>
                  <a:close/>
                </a:path>
              </a:pathLst>
            </a:custGeom>
            <a:grpFill/>
            <a:ln>
              <a:noFill/>
            </a:ln>
            <a:extLst/>
          </p:spPr>
          <p:txBody>
            <a:bodyPr vert="horz" wrap="square" lIns="91411" tIns="45706" rIns="91411" bIns="45706" numCol="1" anchor="t" anchorCtr="0" compatLnSpc="1">
              <a:prstTxWarp prst="textNoShape">
                <a:avLst/>
              </a:prstTxWarp>
            </a:bodyPr>
            <a:lstStyle/>
            <a:p>
              <a:endParaRPr lang="zh-CN" altLang="en-US" sz="1799"/>
            </a:p>
          </p:txBody>
        </p:sp>
      </p:grpSp>
      <p:grpSp>
        <p:nvGrpSpPr>
          <p:cNvPr id="8" name="组合 7"/>
          <p:cNvGrpSpPr/>
          <p:nvPr/>
        </p:nvGrpSpPr>
        <p:grpSpPr>
          <a:xfrm>
            <a:off x="4317499" y="1885073"/>
            <a:ext cx="1016399" cy="1334796"/>
            <a:chOff x="5756621" y="2512371"/>
            <a:chExt cx="1355380" cy="1779729"/>
          </a:xfrm>
        </p:grpSpPr>
        <p:sp>
          <p:nvSpPr>
            <p:cNvPr id="51" name="Freeform 142"/>
            <p:cNvSpPr>
              <a:spLocks/>
            </p:cNvSpPr>
            <p:nvPr/>
          </p:nvSpPr>
          <p:spPr bwMode="auto">
            <a:xfrm rot="16200000">
              <a:off x="5544446" y="2724546"/>
              <a:ext cx="1779729" cy="1355380"/>
            </a:xfrm>
            <a:custGeom>
              <a:avLst/>
              <a:gdLst>
                <a:gd name="T0" fmla="*/ 1090 w 1301"/>
                <a:gd name="T1" fmla="*/ 15 h 900"/>
                <a:gd name="T2" fmla="*/ 895 w 1301"/>
                <a:gd name="T3" fmla="*/ 32 h 900"/>
                <a:gd name="T4" fmla="*/ 856 w 1301"/>
                <a:gd name="T5" fmla="*/ 39 h 900"/>
                <a:gd name="T6" fmla="*/ 829 w 1301"/>
                <a:gd name="T7" fmla="*/ 50 h 900"/>
                <a:gd name="T8" fmla="*/ 812 w 1301"/>
                <a:gd name="T9" fmla="*/ 64 h 900"/>
                <a:gd name="T10" fmla="*/ 804 w 1301"/>
                <a:gd name="T11" fmla="*/ 83 h 900"/>
                <a:gd name="T12" fmla="*/ 804 w 1301"/>
                <a:gd name="T13" fmla="*/ 109 h 900"/>
                <a:gd name="T14" fmla="*/ 821 w 1301"/>
                <a:gd name="T15" fmla="*/ 154 h 900"/>
                <a:gd name="T16" fmla="*/ 863 w 1301"/>
                <a:gd name="T17" fmla="*/ 226 h 900"/>
                <a:gd name="T18" fmla="*/ 868 w 1301"/>
                <a:gd name="T19" fmla="*/ 238 h 900"/>
                <a:gd name="T20" fmla="*/ 868 w 1301"/>
                <a:gd name="T21" fmla="*/ 256 h 900"/>
                <a:gd name="T22" fmla="*/ 861 w 1301"/>
                <a:gd name="T23" fmla="*/ 272 h 900"/>
                <a:gd name="T24" fmla="*/ 826 w 1301"/>
                <a:gd name="T25" fmla="*/ 300 h 900"/>
                <a:gd name="T26" fmla="*/ 777 w 1301"/>
                <a:gd name="T27" fmla="*/ 317 h 900"/>
                <a:gd name="T28" fmla="*/ 726 w 1301"/>
                <a:gd name="T29" fmla="*/ 319 h 900"/>
                <a:gd name="T30" fmla="*/ 689 w 1301"/>
                <a:gd name="T31" fmla="*/ 307 h 900"/>
                <a:gd name="T32" fmla="*/ 673 w 1301"/>
                <a:gd name="T33" fmla="*/ 294 h 900"/>
                <a:gd name="T34" fmla="*/ 656 w 1301"/>
                <a:gd name="T35" fmla="*/ 259 h 900"/>
                <a:gd name="T36" fmla="*/ 655 w 1301"/>
                <a:gd name="T37" fmla="*/ 215 h 900"/>
                <a:gd name="T38" fmla="*/ 670 w 1301"/>
                <a:gd name="T39" fmla="*/ 134 h 900"/>
                <a:gd name="T40" fmla="*/ 683 w 1301"/>
                <a:gd name="T41" fmla="*/ 69 h 900"/>
                <a:gd name="T42" fmla="*/ 683 w 1301"/>
                <a:gd name="T43" fmla="*/ 57 h 900"/>
                <a:gd name="T44" fmla="*/ 674 w 1301"/>
                <a:gd name="T45" fmla="*/ 41 h 900"/>
                <a:gd name="T46" fmla="*/ 645 w 1301"/>
                <a:gd name="T47" fmla="*/ 22 h 900"/>
                <a:gd name="T48" fmla="*/ 589 w 1301"/>
                <a:gd name="T49" fmla="*/ 9 h 900"/>
                <a:gd name="T50" fmla="*/ 495 w 1301"/>
                <a:gd name="T51" fmla="*/ 1 h 900"/>
                <a:gd name="T52" fmla="*/ 395 w 1301"/>
                <a:gd name="T53" fmla="*/ 1 h 900"/>
                <a:gd name="T54" fmla="*/ 311 w 1301"/>
                <a:gd name="T55" fmla="*/ 3 h 900"/>
                <a:gd name="T56" fmla="*/ 298 w 1301"/>
                <a:gd name="T57" fmla="*/ 78 h 900"/>
                <a:gd name="T58" fmla="*/ 331 w 1301"/>
                <a:gd name="T59" fmla="*/ 250 h 900"/>
                <a:gd name="T60" fmla="*/ 333 w 1301"/>
                <a:gd name="T61" fmla="*/ 326 h 900"/>
                <a:gd name="T62" fmla="*/ 327 w 1301"/>
                <a:gd name="T63" fmla="*/ 366 h 900"/>
                <a:gd name="T64" fmla="*/ 315 w 1301"/>
                <a:gd name="T65" fmla="*/ 394 h 900"/>
                <a:gd name="T66" fmla="*/ 297 w 1301"/>
                <a:gd name="T67" fmla="*/ 410 h 900"/>
                <a:gd name="T68" fmla="*/ 274 w 1301"/>
                <a:gd name="T69" fmla="*/ 416 h 900"/>
                <a:gd name="T70" fmla="*/ 235 w 1301"/>
                <a:gd name="T71" fmla="*/ 413 h 900"/>
                <a:gd name="T72" fmla="*/ 189 w 1301"/>
                <a:gd name="T73" fmla="*/ 397 h 900"/>
                <a:gd name="T74" fmla="*/ 106 w 1301"/>
                <a:gd name="T75" fmla="*/ 366 h 900"/>
                <a:gd name="T76" fmla="*/ 63 w 1301"/>
                <a:gd name="T77" fmla="*/ 359 h 900"/>
                <a:gd name="T78" fmla="*/ 41 w 1301"/>
                <a:gd name="T79" fmla="*/ 366 h 900"/>
                <a:gd name="T80" fmla="*/ 25 w 1301"/>
                <a:gd name="T81" fmla="*/ 383 h 900"/>
                <a:gd name="T82" fmla="*/ 7 w 1301"/>
                <a:gd name="T83" fmla="*/ 436 h 900"/>
                <a:gd name="T84" fmla="*/ 0 w 1301"/>
                <a:gd name="T85" fmla="*/ 488 h 900"/>
                <a:gd name="T86" fmla="*/ 1 w 1301"/>
                <a:gd name="T87" fmla="*/ 528 h 900"/>
                <a:gd name="T88" fmla="*/ 11 w 1301"/>
                <a:gd name="T89" fmla="*/ 556 h 900"/>
                <a:gd name="T90" fmla="*/ 28 w 1301"/>
                <a:gd name="T91" fmla="*/ 573 h 900"/>
                <a:gd name="T92" fmla="*/ 51 w 1301"/>
                <a:gd name="T93" fmla="*/ 582 h 900"/>
                <a:gd name="T94" fmla="*/ 88 w 1301"/>
                <a:gd name="T95" fmla="*/ 584 h 900"/>
                <a:gd name="T96" fmla="*/ 171 w 1301"/>
                <a:gd name="T97" fmla="*/ 567 h 900"/>
                <a:gd name="T98" fmla="*/ 240 w 1301"/>
                <a:gd name="T99" fmla="*/ 551 h 900"/>
                <a:gd name="T100" fmla="*/ 282 w 1301"/>
                <a:gd name="T101" fmla="*/ 548 h 900"/>
                <a:gd name="T102" fmla="*/ 321 w 1301"/>
                <a:gd name="T103" fmla="*/ 554 h 900"/>
                <a:gd name="T104" fmla="*/ 342 w 1301"/>
                <a:gd name="T105" fmla="*/ 568 h 900"/>
                <a:gd name="T106" fmla="*/ 361 w 1301"/>
                <a:gd name="T107" fmla="*/ 588 h 900"/>
                <a:gd name="T108" fmla="*/ 376 w 1301"/>
                <a:gd name="T109" fmla="*/ 621 h 900"/>
                <a:gd name="T110" fmla="*/ 384 w 1301"/>
                <a:gd name="T111" fmla="*/ 666 h 900"/>
                <a:gd name="T112" fmla="*/ 388 w 1301"/>
                <a:gd name="T113" fmla="*/ 727 h 900"/>
                <a:gd name="T114" fmla="*/ 383 w 1301"/>
                <a:gd name="T115" fmla="*/ 804 h 900"/>
                <a:gd name="T116" fmla="*/ 370 w 1301"/>
                <a:gd name="T117" fmla="*/ 900 h 900"/>
                <a:gd name="connsiteX0" fmla="*/ 10000 w 10000"/>
                <a:gd name="connsiteY0" fmla="*/ 0 h 10000"/>
                <a:gd name="connsiteX1" fmla="*/ 10000 w 10000"/>
                <a:gd name="connsiteY1" fmla="*/ 0 h 10000"/>
                <a:gd name="connsiteX2" fmla="*/ 8378 w 10000"/>
                <a:gd name="connsiteY2" fmla="*/ 167 h 10000"/>
                <a:gd name="connsiteX3" fmla="*/ 7556 w 10000"/>
                <a:gd name="connsiteY3" fmla="*/ 256 h 10000"/>
                <a:gd name="connsiteX4" fmla="*/ 6879 w 10000"/>
                <a:gd name="connsiteY4" fmla="*/ 356 h 10000"/>
                <a:gd name="connsiteX5" fmla="*/ 6879 w 10000"/>
                <a:gd name="connsiteY5" fmla="*/ 356 h 10000"/>
                <a:gd name="connsiteX6" fmla="*/ 6764 w 10000"/>
                <a:gd name="connsiteY6" fmla="*/ 367 h 10000"/>
                <a:gd name="connsiteX7" fmla="*/ 6664 w 10000"/>
                <a:gd name="connsiteY7" fmla="*/ 389 h 10000"/>
                <a:gd name="connsiteX8" fmla="*/ 6580 w 10000"/>
                <a:gd name="connsiteY8" fmla="*/ 433 h 10000"/>
                <a:gd name="connsiteX9" fmla="*/ 6503 w 10000"/>
                <a:gd name="connsiteY9" fmla="*/ 456 h 10000"/>
                <a:gd name="connsiteX10" fmla="*/ 6434 w 10000"/>
                <a:gd name="connsiteY10" fmla="*/ 500 h 10000"/>
                <a:gd name="connsiteX11" fmla="*/ 6372 w 10000"/>
                <a:gd name="connsiteY11" fmla="*/ 556 h 10000"/>
                <a:gd name="connsiteX12" fmla="*/ 6318 w 10000"/>
                <a:gd name="connsiteY12" fmla="*/ 611 h 10000"/>
                <a:gd name="connsiteX13" fmla="*/ 6280 w 10000"/>
                <a:gd name="connsiteY13" fmla="*/ 667 h 10000"/>
                <a:gd name="connsiteX14" fmla="*/ 6241 w 10000"/>
                <a:gd name="connsiteY14" fmla="*/ 711 h 10000"/>
                <a:gd name="connsiteX15" fmla="*/ 6218 w 10000"/>
                <a:gd name="connsiteY15" fmla="*/ 789 h 10000"/>
                <a:gd name="connsiteX16" fmla="*/ 6195 w 10000"/>
                <a:gd name="connsiteY16" fmla="*/ 856 h 10000"/>
                <a:gd name="connsiteX17" fmla="*/ 6180 w 10000"/>
                <a:gd name="connsiteY17" fmla="*/ 922 h 10000"/>
                <a:gd name="connsiteX18" fmla="*/ 6172 w 10000"/>
                <a:gd name="connsiteY18" fmla="*/ 989 h 10000"/>
                <a:gd name="connsiteX19" fmla="*/ 6172 w 10000"/>
                <a:gd name="connsiteY19" fmla="*/ 1067 h 10000"/>
                <a:gd name="connsiteX20" fmla="*/ 6180 w 10000"/>
                <a:gd name="connsiteY20" fmla="*/ 1211 h 10000"/>
                <a:gd name="connsiteX21" fmla="*/ 6203 w 10000"/>
                <a:gd name="connsiteY21" fmla="*/ 1378 h 10000"/>
                <a:gd name="connsiteX22" fmla="*/ 6257 w 10000"/>
                <a:gd name="connsiteY22" fmla="*/ 1533 h 10000"/>
                <a:gd name="connsiteX23" fmla="*/ 6311 w 10000"/>
                <a:gd name="connsiteY23" fmla="*/ 1711 h 10000"/>
                <a:gd name="connsiteX24" fmla="*/ 6364 w 10000"/>
                <a:gd name="connsiteY24" fmla="*/ 1878 h 10000"/>
                <a:gd name="connsiteX25" fmla="*/ 6503 w 10000"/>
                <a:gd name="connsiteY25" fmla="*/ 2211 h 10000"/>
                <a:gd name="connsiteX26" fmla="*/ 6633 w 10000"/>
                <a:gd name="connsiteY26" fmla="*/ 2511 h 10000"/>
                <a:gd name="connsiteX27" fmla="*/ 6633 w 10000"/>
                <a:gd name="connsiteY27" fmla="*/ 2511 h 10000"/>
                <a:gd name="connsiteX28" fmla="*/ 6656 w 10000"/>
                <a:gd name="connsiteY28" fmla="*/ 2578 h 10000"/>
                <a:gd name="connsiteX29" fmla="*/ 6672 w 10000"/>
                <a:gd name="connsiteY29" fmla="*/ 2644 h 10000"/>
                <a:gd name="connsiteX30" fmla="*/ 6679 w 10000"/>
                <a:gd name="connsiteY30" fmla="*/ 2711 h 10000"/>
                <a:gd name="connsiteX31" fmla="*/ 6679 w 10000"/>
                <a:gd name="connsiteY31" fmla="*/ 2778 h 10000"/>
                <a:gd name="connsiteX32" fmla="*/ 6672 w 10000"/>
                <a:gd name="connsiteY32" fmla="*/ 2844 h 10000"/>
                <a:gd name="connsiteX33" fmla="*/ 6664 w 10000"/>
                <a:gd name="connsiteY33" fmla="*/ 2900 h 10000"/>
                <a:gd name="connsiteX34" fmla="*/ 6633 w 10000"/>
                <a:gd name="connsiteY34" fmla="*/ 2967 h 10000"/>
                <a:gd name="connsiteX35" fmla="*/ 6618 w 10000"/>
                <a:gd name="connsiteY35" fmla="*/ 3022 h 10000"/>
                <a:gd name="connsiteX36" fmla="*/ 6541 w 10000"/>
                <a:gd name="connsiteY36" fmla="*/ 3144 h 10000"/>
                <a:gd name="connsiteX37" fmla="*/ 6457 w 10000"/>
                <a:gd name="connsiteY37" fmla="*/ 3233 h 10000"/>
                <a:gd name="connsiteX38" fmla="*/ 6349 w 10000"/>
                <a:gd name="connsiteY38" fmla="*/ 3333 h 10000"/>
                <a:gd name="connsiteX39" fmla="*/ 6234 w 10000"/>
                <a:gd name="connsiteY39" fmla="*/ 3411 h 10000"/>
                <a:gd name="connsiteX40" fmla="*/ 6103 w 10000"/>
                <a:gd name="connsiteY40" fmla="*/ 3467 h 10000"/>
                <a:gd name="connsiteX41" fmla="*/ 5972 w 10000"/>
                <a:gd name="connsiteY41" fmla="*/ 3522 h 10000"/>
                <a:gd name="connsiteX42" fmla="*/ 5842 w 10000"/>
                <a:gd name="connsiteY42" fmla="*/ 3544 h 10000"/>
                <a:gd name="connsiteX43" fmla="*/ 5711 w 10000"/>
                <a:gd name="connsiteY43" fmla="*/ 3556 h 10000"/>
                <a:gd name="connsiteX44" fmla="*/ 5580 w 10000"/>
                <a:gd name="connsiteY44" fmla="*/ 3544 h 10000"/>
                <a:gd name="connsiteX45" fmla="*/ 5457 w 10000"/>
                <a:gd name="connsiteY45" fmla="*/ 3511 h 10000"/>
                <a:gd name="connsiteX46" fmla="*/ 5350 w 10000"/>
                <a:gd name="connsiteY46" fmla="*/ 3456 h 10000"/>
                <a:gd name="connsiteX47" fmla="*/ 5296 w 10000"/>
                <a:gd name="connsiteY47" fmla="*/ 3411 h 10000"/>
                <a:gd name="connsiteX48" fmla="*/ 5250 w 10000"/>
                <a:gd name="connsiteY48" fmla="*/ 3367 h 10000"/>
                <a:gd name="connsiteX49" fmla="*/ 5250 w 10000"/>
                <a:gd name="connsiteY49" fmla="*/ 3367 h 10000"/>
                <a:gd name="connsiteX50" fmla="*/ 5173 w 10000"/>
                <a:gd name="connsiteY50" fmla="*/ 3267 h 10000"/>
                <a:gd name="connsiteX51" fmla="*/ 5104 w 10000"/>
                <a:gd name="connsiteY51" fmla="*/ 3156 h 10000"/>
                <a:gd name="connsiteX52" fmla="*/ 5065 w 10000"/>
                <a:gd name="connsiteY52" fmla="*/ 3022 h 10000"/>
                <a:gd name="connsiteX53" fmla="*/ 5042 w 10000"/>
                <a:gd name="connsiteY53" fmla="*/ 2878 h 10000"/>
                <a:gd name="connsiteX54" fmla="*/ 5019 w 10000"/>
                <a:gd name="connsiteY54" fmla="*/ 2722 h 10000"/>
                <a:gd name="connsiteX55" fmla="*/ 5019 w 10000"/>
                <a:gd name="connsiteY55" fmla="*/ 2567 h 10000"/>
                <a:gd name="connsiteX56" fmla="*/ 5035 w 10000"/>
                <a:gd name="connsiteY56" fmla="*/ 2389 h 10000"/>
                <a:gd name="connsiteX57" fmla="*/ 5042 w 10000"/>
                <a:gd name="connsiteY57" fmla="*/ 2211 h 10000"/>
                <a:gd name="connsiteX58" fmla="*/ 5088 w 10000"/>
                <a:gd name="connsiteY58" fmla="*/ 1844 h 10000"/>
                <a:gd name="connsiteX59" fmla="*/ 5150 w 10000"/>
                <a:gd name="connsiteY59" fmla="*/ 1489 h 10000"/>
                <a:gd name="connsiteX60" fmla="*/ 5211 w 10000"/>
                <a:gd name="connsiteY60" fmla="*/ 1122 h 10000"/>
                <a:gd name="connsiteX61" fmla="*/ 5227 w 10000"/>
                <a:gd name="connsiteY61" fmla="*/ 933 h 10000"/>
                <a:gd name="connsiteX62" fmla="*/ 5250 w 10000"/>
                <a:gd name="connsiteY62" fmla="*/ 767 h 10000"/>
                <a:gd name="connsiteX63" fmla="*/ 5250 w 10000"/>
                <a:gd name="connsiteY63" fmla="*/ 767 h 10000"/>
                <a:gd name="connsiteX64" fmla="*/ 5250 w 10000"/>
                <a:gd name="connsiteY64" fmla="*/ 689 h 10000"/>
                <a:gd name="connsiteX65" fmla="*/ 5250 w 10000"/>
                <a:gd name="connsiteY65" fmla="*/ 633 h 10000"/>
                <a:gd name="connsiteX66" fmla="*/ 5227 w 10000"/>
                <a:gd name="connsiteY66" fmla="*/ 567 h 10000"/>
                <a:gd name="connsiteX67" fmla="*/ 5211 w 10000"/>
                <a:gd name="connsiteY67" fmla="*/ 511 h 10000"/>
                <a:gd name="connsiteX68" fmla="*/ 5181 w 10000"/>
                <a:gd name="connsiteY68" fmla="*/ 456 h 10000"/>
                <a:gd name="connsiteX69" fmla="*/ 5150 w 10000"/>
                <a:gd name="connsiteY69" fmla="*/ 411 h 10000"/>
                <a:gd name="connsiteX70" fmla="*/ 5058 w 10000"/>
                <a:gd name="connsiteY70" fmla="*/ 322 h 10000"/>
                <a:gd name="connsiteX71" fmla="*/ 4958 w 10000"/>
                <a:gd name="connsiteY71" fmla="*/ 244 h 10000"/>
                <a:gd name="connsiteX72" fmla="*/ 4827 w 10000"/>
                <a:gd name="connsiteY72" fmla="*/ 178 h 10000"/>
                <a:gd name="connsiteX73" fmla="*/ 4689 w 10000"/>
                <a:gd name="connsiteY73" fmla="*/ 133 h 10000"/>
                <a:gd name="connsiteX74" fmla="*/ 4527 w 10000"/>
                <a:gd name="connsiteY74" fmla="*/ 100 h 10000"/>
                <a:gd name="connsiteX75" fmla="*/ 4358 w 10000"/>
                <a:gd name="connsiteY75" fmla="*/ 67 h 10000"/>
                <a:gd name="connsiteX76" fmla="*/ 4174 w 10000"/>
                <a:gd name="connsiteY76" fmla="*/ 44 h 10000"/>
                <a:gd name="connsiteX77" fmla="*/ 3805 w 10000"/>
                <a:gd name="connsiteY77" fmla="*/ 11 h 10000"/>
                <a:gd name="connsiteX78" fmla="*/ 3413 w 10000"/>
                <a:gd name="connsiteY78" fmla="*/ 11 h 10000"/>
                <a:gd name="connsiteX79" fmla="*/ 3036 w 10000"/>
                <a:gd name="connsiteY79" fmla="*/ 11 h 10000"/>
                <a:gd name="connsiteX80" fmla="*/ 3036 w 10000"/>
                <a:gd name="connsiteY80" fmla="*/ 11 h 10000"/>
                <a:gd name="connsiteX81" fmla="*/ 2636 w 10000"/>
                <a:gd name="connsiteY81" fmla="*/ 33 h 10000"/>
                <a:gd name="connsiteX82" fmla="*/ 2636 w 10000"/>
                <a:gd name="connsiteY82" fmla="*/ 33 h 10000"/>
                <a:gd name="connsiteX83" fmla="*/ 2390 w 10000"/>
                <a:gd name="connsiteY83" fmla="*/ 33 h 10000"/>
                <a:gd name="connsiteX84" fmla="*/ 2152 w 10000"/>
                <a:gd name="connsiteY84" fmla="*/ 44 h 10000"/>
                <a:gd name="connsiteX85" fmla="*/ 2152 w 10000"/>
                <a:gd name="connsiteY85" fmla="*/ 44 h 10000"/>
                <a:gd name="connsiteX86" fmla="*/ 2291 w 10000"/>
                <a:gd name="connsiteY86" fmla="*/ 867 h 10000"/>
                <a:gd name="connsiteX87" fmla="*/ 2406 w 10000"/>
                <a:gd name="connsiteY87" fmla="*/ 1589 h 10000"/>
                <a:gd name="connsiteX88" fmla="*/ 2483 w 10000"/>
                <a:gd name="connsiteY88" fmla="*/ 2222 h 10000"/>
                <a:gd name="connsiteX89" fmla="*/ 2544 w 10000"/>
                <a:gd name="connsiteY89" fmla="*/ 2778 h 10000"/>
                <a:gd name="connsiteX90" fmla="*/ 2560 w 10000"/>
                <a:gd name="connsiteY90" fmla="*/ 3233 h 10000"/>
                <a:gd name="connsiteX91" fmla="*/ 2567 w 10000"/>
                <a:gd name="connsiteY91" fmla="*/ 3433 h 10000"/>
                <a:gd name="connsiteX92" fmla="*/ 2560 w 10000"/>
                <a:gd name="connsiteY92" fmla="*/ 3622 h 10000"/>
                <a:gd name="connsiteX93" fmla="*/ 2552 w 10000"/>
                <a:gd name="connsiteY93" fmla="*/ 3789 h 10000"/>
                <a:gd name="connsiteX94" fmla="*/ 2544 w 10000"/>
                <a:gd name="connsiteY94" fmla="*/ 3933 h 10000"/>
                <a:gd name="connsiteX95" fmla="*/ 2513 w 10000"/>
                <a:gd name="connsiteY95" fmla="*/ 4067 h 10000"/>
                <a:gd name="connsiteX96" fmla="*/ 2498 w 10000"/>
                <a:gd name="connsiteY96" fmla="*/ 4189 h 10000"/>
                <a:gd name="connsiteX97" fmla="*/ 2460 w 10000"/>
                <a:gd name="connsiteY97" fmla="*/ 4289 h 10000"/>
                <a:gd name="connsiteX98" fmla="*/ 2421 w 10000"/>
                <a:gd name="connsiteY98" fmla="*/ 4378 h 10000"/>
                <a:gd name="connsiteX99" fmla="*/ 2383 w 10000"/>
                <a:gd name="connsiteY99" fmla="*/ 4444 h 10000"/>
                <a:gd name="connsiteX100" fmla="*/ 2337 w 10000"/>
                <a:gd name="connsiteY100" fmla="*/ 4500 h 10000"/>
                <a:gd name="connsiteX101" fmla="*/ 2283 w 10000"/>
                <a:gd name="connsiteY101" fmla="*/ 4556 h 10000"/>
                <a:gd name="connsiteX102" fmla="*/ 2229 w 10000"/>
                <a:gd name="connsiteY102" fmla="*/ 4589 h 10000"/>
                <a:gd name="connsiteX103" fmla="*/ 2168 w 10000"/>
                <a:gd name="connsiteY103" fmla="*/ 4611 h 10000"/>
                <a:gd name="connsiteX104" fmla="*/ 2106 w 10000"/>
                <a:gd name="connsiteY104" fmla="*/ 4622 h 10000"/>
                <a:gd name="connsiteX105" fmla="*/ 2029 w 10000"/>
                <a:gd name="connsiteY105" fmla="*/ 4622 h 10000"/>
                <a:gd name="connsiteX106" fmla="*/ 1952 w 10000"/>
                <a:gd name="connsiteY106" fmla="*/ 4622 h 10000"/>
                <a:gd name="connsiteX107" fmla="*/ 1806 w 10000"/>
                <a:gd name="connsiteY107" fmla="*/ 4589 h 10000"/>
                <a:gd name="connsiteX108" fmla="*/ 1630 w 10000"/>
                <a:gd name="connsiteY108" fmla="*/ 4500 h 10000"/>
                <a:gd name="connsiteX109" fmla="*/ 1453 w 10000"/>
                <a:gd name="connsiteY109" fmla="*/ 4411 h 10000"/>
                <a:gd name="connsiteX110" fmla="*/ 1453 w 10000"/>
                <a:gd name="connsiteY110" fmla="*/ 4411 h 10000"/>
                <a:gd name="connsiteX111" fmla="*/ 1107 w 10000"/>
                <a:gd name="connsiteY111" fmla="*/ 4222 h 10000"/>
                <a:gd name="connsiteX112" fmla="*/ 961 w 10000"/>
                <a:gd name="connsiteY112" fmla="*/ 4144 h 10000"/>
                <a:gd name="connsiteX113" fmla="*/ 815 w 10000"/>
                <a:gd name="connsiteY113" fmla="*/ 4067 h 10000"/>
                <a:gd name="connsiteX114" fmla="*/ 699 w 10000"/>
                <a:gd name="connsiteY114" fmla="*/ 4033 h 10000"/>
                <a:gd name="connsiteX115" fmla="*/ 584 w 10000"/>
                <a:gd name="connsiteY115" fmla="*/ 4000 h 10000"/>
                <a:gd name="connsiteX116" fmla="*/ 484 w 10000"/>
                <a:gd name="connsiteY116" fmla="*/ 3989 h 10000"/>
                <a:gd name="connsiteX117" fmla="*/ 400 w 10000"/>
                <a:gd name="connsiteY117" fmla="*/ 4022 h 10000"/>
                <a:gd name="connsiteX118" fmla="*/ 354 w 10000"/>
                <a:gd name="connsiteY118" fmla="*/ 4044 h 10000"/>
                <a:gd name="connsiteX119" fmla="*/ 315 w 10000"/>
                <a:gd name="connsiteY119" fmla="*/ 4067 h 10000"/>
                <a:gd name="connsiteX120" fmla="*/ 277 w 10000"/>
                <a:gd name="connsiteY120" fmla="*/ 4111 h 10000"/>
                <a:gd name="connsiteX121" fmla="*/ 246 w 10000"/>
                <a:gd name="connsiteY121" fmla="*/ 4156 h 10000"/>
                <a:gd name="connsiteX122" fmla="*/ 192 w 10000"/>
                <a:gd name="connsiteY122" fmla="*/ 4256 h 10000"/>
                <a:gd name="connsiteX123" fmla="*/ 138 w 10000"/>
                <a:gd name="connsiteY123" fmla="*/ 4411 h 10000"/>
                <a:gd name="connsiteX124" fmla="*/ 92 w 10000"/>
                <a:gd name="connsiteY124" fmla="*/ 4600 h 10000"/>
                <a:gd name="connsiteX125" fmla="*/ 54 w 10000"/>
                <a:gd name="connsiteY125" fmla="*/ 4844 h 10000"/>
                <a:gd name="connsiteX126" fmla="*/ 23 w 10000"/>
                <a:gd name="connsiteY126" fmla="*/ 5111 h 10000"/>
                <a:gd name="connsiteX127" fmla="*/ 0 w 10000"/>
                <a:gd name="connsiteY127" fmla="*/ 5422 h 10000"/>
                <a:gd name="connsiteX128" fmla="*/ 0 w 10000"/>
                <a:gd name="connsiteY128" fmla="*/ 5422 h 10000"/>
                <a:gd name="connsiteX129" fmla="*/ 0 w 10000"/>
                <a:gd name="connsiteY129" fmla="*/ 5600 h 10000"/>
                <a:gd name="connsiteX130" fmla="*/ 0 w 10000"/>
                <a:gd name="connsiteY130" fmla="*/ 5744 h 10000"/>
                <a:gd name="connsiteX131" fmla="*/ 8 w 10000"/>
                <a:gd name="connsiteY131" fmla="*/ 5867 h 10000"/>
                <a:gd name="connsiteX132" fmla="*/ 23 w 10000"/>
                <a:gd name="connsiteY132" fmla="*/ 5989 h 10000"/>
                <a:gd name="connsiteX133" fmla="*/ 54 w 10000"/>
                <a:gd name="connsiteY133" fmla="*/ 6089 h 10000"/>
                <a:gd name="connsiteX134" fmla="*/ 85 w 10000"/>
                <a:gd name="connsiteY134" fmla="*/ 6178 h 10000"/>
                <a:gd name="connsiteX135" fmla="*/ 115 w 10000"/>
                <a:gd name="connsiteY135" fmla="*/ 6256 h 10000"/>
                <a:gd name="connsiteX136" fmla="*/ 161 w 10000"/>
                <a:gd name="connsiteY136" fmla="*/ 6322 h 10000"/>
                <a:gd name="connsiteX137" fmla="*/ 215 w 10000"/>
                <a:gd name="connsiteY137" fmla="*/ 6367 h 10000"/>
                <a:gd name="connsiteX138" fmla="*/ 269 w 10000"/>
                <a:gd name="connsiteY138" fmla="*/ 6411 h 10000"/>
                <a:gd name="connsiteX139" fmla="*/ 323 w 10000"/>
                <a:gd name="connsiteY139" fmla="*/ 6444 h 10000"/>
                <a:gd name="connsiteX140" fmla="*/ 392 w 10000"/>
                <a:gd name="connsiteY140" fmla="*/ 6467 h 10000"/>
                <a:gd name="connsiteX141" fmla="*/ 453 w 10000"/>
                <a:gd name="connsiteY141" fmla="*/ 6489 h 10000"/>
                <a:gd name="connsiteX142" fmla="*/ 530 w 10000"/>
                <a:gd name="connsiteY142" fmla="*/ 6489 h 10000"/>
                <a:gd name="connsiteX143" fmla="*/ 676 w 10000"/>
                <a:gd name="connsiteY143" fmla="*/ 6489 h 10000"/>
                <a:gd name="connsiteX144" fmla="*/ 838 w 10000"/>
                <a:gd name="connsiteY144" fmla="*/ 6456 h 10000"/>
                <a:gd name="connsiteX145" fmla="*/ 992 w 10000"/>
                <a:gd name="connsiteY145" fmla="*/ 6411 h 10000"/>
                <a:gd name="connsiteX146" fmla="*/ 1314 w 10000"/>
                <a:gd name="connsiteY146" fmla="*/ 6300 h 10000"/>
                <a:gd name="connsiteX147" fmla="*/ 1606 w 10000"/>
                <a:gd name="connsiteY147" fmla="*/ 6189 h 10000"/>
                <a:gd name="connsiteX148" fmla="*/ 1729 w 10000"/>
                <a:gd name="connsiteY148" fmla="*/ 6133 h 10000"/>
                <a:gd name="connsiteX149" fmla="*/ 1845 w 10000"/>
                <a:gd name="connsiteY149" fmla="*/ 6122 h 10000"/>
                <a:gd name="connsiteX150" fmla="*/ 1845 w 10000"/>
                <a:gd name="connsiteY150" fmla="*/ 6122 h 10000"/>
                <a:gd name="connsiteX151" fmla="*/ 2060 w 10000"/>
                <a:gd name="connsiteY151" fmla="*/ 6089 h 10000"/>
                <a:gd name="connsiteX152" fmla="*/ 2168 w 10000"/>
                <a:gd name="connsiteY152" fmla="*/ 6089 h 10000"/>
                <a:gd name="connsiteX153" fmla="*/ 2291 w 10000"/>
                <a:gd name="connsiteY153" fmla="*/ 6111 h 10000"/>
                <a:gd name="connsiteX154" fmla="*/ 2414 w 10000"/>
                <a:gd name="connsiteY154" fmla="*/ 6133 h 10000"/>
                <a:gd name="connsiteX155" fmla="*/ 2467 w 10000"/>
                <a:gd name="connsiteY155" fmla="*/ 6156 h 10000"/>
                <a:gd name="connsiteX156" fmla="*/ 2521 w 10000"/>
                <a:gd name="connsiteY156" fmla="*/ 6200 h 10000"/>
                <a:gd name="connsiteX157" fmla="*/ 2583 w 10000"/>
                <a:gd name="connsiteY157" fmla="*/ 6256 h 10000"/>
                <a:gd name="connsiteX158" fmla="*/ 2629 w 10000"/>
                <a:gd name="connsiteY158" fmla="*/ 6311 h 10000"/>
                <a:gd name="connsiteX159" fmla="*/ 2683 w 10000"/>
                <a:gd name="connsiteY159" fmla="*/ 6378 h 10000"/>
                <a:gd name="connsiteX160" fmla="*/ 2729 w 10000"/>
                <a:gd name="connsiteY160" fmla="*/ 6456 h 10000"/>
                <a:gd name="connsiteX161" fmla="*/ 2775 w 10000"/>
                <a:gd name="connsiteY161" fmla="*/ 6533 h 10000"/>
                <a:gd name="connsiteX162" fmla="*/ 2813 w 10000"/>
                <a:gd name="connsiteY162" fmla="*/ 6644 h 10000"/>
                <a:gd name="connsiteX163" fmla="*/ 2852 w 10000"/>
                <a:gd name="connsiteY163" fmla="*/ 6767 h 10000"/>
                <a:gd name="connsiteX164" fmla="*/ 2890 w 10000"/>
                <a:gd name="connsiteY164" fmla="*/ 6900 h 10000"/>
                <a:gd name="connsiteX165" fmla="*/ 2913 w 10000"/>
                <a:gd name="connsiteY165" fmla="*/ 7044 h 10000"/>
                <a:gd name="connsiteX166" fmla="*/ 2936 w 10000"/>
                <a:gd name="connsiteY166" fmla="*/ 7222 h 10000"/>
                <a:gd name="connsiteX167" fmla="*/ 2952 w 10000"/>
                <a:gd name="connsiteY167" fmla="*/ 7400 h 10000"/>
                <a:gd name="connsiteX168" fmla="*/ 2975 w 10000"/>
                <a:gd name="connsiteY168" fmla="*/ 7600 h 10000"/>
                <a:gd name="connsiteX169" fmla="*/ 2982 w 10000"/>
                <a:gd name="connsiteY169" fmla="*/ 7833 h 10000"/>
                <a:gd name="connsiteX170" fmla="*/ 2982 w 10000"/>
                <a:gd name="connsiteY170" fmla="*/ 8078 h 10000"/>
                <a:gd name="connsiteX171" fmla="*/ 2975 w 10000"/>
                <a:gd name="connsiteY171" fmla="*/ 8333 h 10000"/>
                <a:gd name="connsiteX172" fmla="*/ 2959 w 10000"/>
                <a:gd name="connsiteY172" fmla="*/ 8622 h 10000"/>
                <a:gd name="connsiteX173" fmla="*/ 2944 w 10000"/>
                <a:gd name="connsiteY173" fmla="*/ 8933 h 10000"/>
                <a:gd name="connsiteX174" fmla="*/ 2913 w 10000"/>
                <a:gd name="connsiteY174" fmla="*/ 9256 h 10000"/>
                <a:gd name="connsiteX175" fmla="*/ 2875 w 10000"/>
                <a:gd name="connsiteY175" fmla="*/ 9622 h 10000"/>
                <a:gd name="connsiteX176" fmla="*/ 2844 w 10000"/>
                <a:gd name="connsiteY176" fmla="*/ 10000 h 10000"/>
                <a:gd name="connsiteX177" fmla="*/ 9930 w 10000"/>
                <a:gd name="connsiteY177" fmla="*/ 8781 h 10000"/>
                <a:gd name="connsiteX178" fmla="*/ 10000 w 10000"/>
                <a:gd name="connsiteY178" fmla="*/ 0 h 10000"/>
                <a:gd name="connsiteX0" fmla="*/ 10000 w 10000"/>
                <a:gd name="connsiteY0" fmla="*/ 0 h 9773"/>
                <a:gd name="connsiteX1" fmla="*/ 10000 w 10000"/>
                <a:gd name="connsiteY1" fmla="*/ 0 h 9773"/>
                <a:gd name="connsiteX2" fmla="*/ 8378 w 10000"/>
                <a:gd name="connsiteY2" fmla="*/ 167 h 9773"/>
                <a:gd name="connsiteX3" fmla="*/ 7556 w 10000"/>
                <a:gd name="connsiteY3" fmla="*/ 256 h 9773"/>
                <a:gd name="connsiteX4" fmla="*/ 6879 w 10000"/>
                <a:gd name="connsiteY4" fmla="*/ 356 h 9773"/>
                <a:gd name="connsiteX5" fmla="*/ 6879 w 10000"/>
                <a:gd name="connsiteY5" fmla="*/ 356 h 9773"/>
                <a:gd name="connsiteX6" fmla="*/ 6764 w 10000"/>
                <a:gd name="connsiteY6" fmla="*/ 367 h 9773"/>
                <a:gd name="connsiteX7" fmla="*/ 6664 w 10000"/>
                <a:gd name="connsiteY7" fmla="*/ 389 h 9773"/>
                <a:gd name="connsiteX8" fmla="*/ 6580 w 10000"/>
                <a:gd name="connsiteY8" fmla="*/ 433 h 9773"/>
                <a:gd name="connsiteX9" fmla="*/ 6503 w 10000"/>
                <a:gd name="connsiteY9" fmla="*/ 456 h 9773"/>
                <a:gd name="connsiteX10" fmla="*/ 6434 w 10000"/>
                <a:gd name="connsiteY10" fmla="*/ 500 h 9773"/>
                <a:gd name="connsiteX11" fmla="*/ 6372 w 10000"/>
                <a:gd name="connsiteY11" fmla="*/ 556 h 9773"/>
                <a:gd name="connsiteX12" fmla="*/ 6318 w 10000"/>
                <a:gd name="connsiteY12" fmla="*/ 611 h 9773"/>
                <a:gd name="connsiteX13" fmla="*/ 6280 w 10000"/>
                <a:gd name="connsiteY13" fmla="*/ 667 h 9773"/>
                <a:gd name="connsiteX14" fmla="*/ 6241 w 10000"/>
                <a:gd name="connsiteY14" fmla="*/ 711 h 9773"/>
                <a:gd name="connsiteX15" fmla="*/ 6218 w 10000"/>
                <a:gd name="connsiteY15" fmla="*/ 789 h 9773"/>
                <a:gd name="connsiteX16" fmla="*/ 6195 w 10000"/>
                <a:gd name="connsiteY16" fmla="*/ 856 h 9773"/>
                <a:gd name="connsiteX17" fmla="*/ 6180 w 10000"/>
                <a:gd name="connsiteY17" fmla="*/ 922 h 9773"/>
                <a:gd name="connsiteX18" fmla="*/ 6172 w 10000"/>
                <a:gd name="connsiteY18" fmla="*/ 989 h 9773"/>
                <a:gd name="connsiteX19" fmla="*/ 6172 w 10000"/>
                <a:gd name="connsiteY19" fmla="*/ 1067 h 9773"/>
                <a:gd name="connsiteX20" fmla="*/ 6180 w 10000"/>
                <a:gd name="connsiteY20" fmla="*/ 1211 h 9773"/>
                <a:gd name="connsiteX21" fmla="*/ 6203 w 10000"/>
                <a:gd name="connsiteY21" fmla="*/ 1378 h 9773"/>
                <a:gd name="connsiteX22" fmla="*/ 6257 w 10000"/>
                <a:gd name="connsiteY22" fmla="*/ 1533 h 9773"/>
                <a:gd name="connsiteX23" fmla="*/ 6311 w 10000"/>
                <a:gd name="connsiteY23" fmla="*/ 1711 h 9773"/>
                <a:gd name="connsiteX24" fmla="*/ 6364 w 10000"/>
                <a:gd name="connsiteY24" fmla="*/ 1878 h 9773"/>
                <a:gd name="connsiteX25" fmla="*/ 6503 w 10000"/>
                <a:gd name="connsiteY25" fmla="*/ 2211 h 9773"/>
                <a:gd name="connsiteX26" fmla="*/ 6633 w 10000"/>
                <a:gd name="connsiteY26" fmla="*/ 2511 h 9773"/>
                <a:gd name="connsiteX27" fmla="*/ 6633 w 10000"/>
                <a:gd name="connsiteY27" fmla="*/ 2511 h 9773"/>
                <a:gd name="connsiteX28" fmla="*/ 6656 w 10000"/>
                <a:gd name="connsiteY28" fmla="*/ 2578 h 9773"/>
                <a:gd name="connsiteX29" fmla="*/ 6672 w 10000"/>
                <a:gd name="connsiteY29" fmla="*/ 2644 h 9773"/>
                <a:gd name="connsiteX30" fmla="*/ 6679 w 10000"/>
                <a:gd name="connsiteY30" fmla="*/ 2711 h 9773"/>
                <a:gd name="connsiteX31" fmla="*/ 6679 w 10000"/>
                <a:gd name="connsiteY31" fmla="*/ 2778 h 9773"/>
                <a:gd name="connsiteX32" fmla="*/ 6672 w 10000"/>
                <a:gd name="connsiteY32" fmla="*/ 2844 h 9773"/>
                <a:gd name="connsiteX33" fmla="*/ 6664 w 10000"/>
                <a:gd name="connsiteY33" fmla="*/ 2900 h 9773"/>
                <a:gd name="connsiteX34" fmla="*/ 6633 w 10000"/>
                <a:gd name="connsiteY34" fmla="*/ 2967 h 9773"/>
                <a:gd name="connsiteX35" fmla="*/ 6618 w 10000"/>
                <a:gd name="connsiteY35" fmla="*/ 3022 h 9773"/>
                <a:gd name="connsiteX36" fmla="*/ 6541 w 10000"/>
                <a:gd name="connsiteY36" fmla="*/ 3144 h 9773"/>
                <a:gd name="connsiteX37" fmla="*/ 6457 w 10000"/>
                <a:gd name="connsiteY37" fmla="*/ 3233 h 9773"/>
                <a:gd name="connsiteX38" fmla="*/ 6349 w 10000"/>
                <a:gd name="connsiteY38" fmla="*/ 3333 h 9773"/>
                <a:gd name="connsiteX39" fmla="*/ 6234 w 10000"/>
                <a:gd name="connsiteY39" fmla="*/ 3411 h 9773"/>
                <a:gd name="connsiteX40" fmla="*/ 6103 w 10000"/>
                <a:gd name="connsiteY40" fmla="*/ 3467 h 9773"/>
                <a:gd name="connsiteX41" fmla="*/ 5972 w 10000"/>
                <a:gd name="connsiteY41" fmla="*/ 3522 h 9773"/>
                <a:gd name="connsiteX42" fmla="*/ 5842 w 10000"/>
                <a:gd name="connsiteY42" fmla="*/ 3544 h 9773"/>
                <a:gd name="connsiteX43" fmla="*/ 5711 w 10000"/>
                <a:gd name="connsiteY43" fmla="*/ 3556 h 9773"/>
                <a:gd name="connsiteX44" fmla="*/ 5580 w 10000"/>
                <a:gd name="connsiteY44" fmla="*/ 3544 h 9773"/>
                <a:gd name="connsiteX45" fmla="*/ 5457 w 10000"/>
                <a:gd name="connsiteY45" fmla="*/ 3511 h 9773"/>
                <a:gd name="connsiteX46" fmla="*/ 5350 w 10000"/>
                <a:gd name="connsiteY46" fmla="*/ 3456 h 9773"/>
                <a:gd name="connsiteX47" fmla="*/ 5296 w 10000"/>
                <a:gd name="connsiteY47" fmla="*/ 3411 h 9773"/>
                <a:gd name="connsiteX48" fmla="*/ 5250 w 10000"/>
                <a:gd name="connsiteY48" fmla="*/ 3367 h 9773"/>
                <a:gd name="connsiteX49" fmla="*/ 5250 w 10000"/>
                <a:gd name="connsiteY49" fmla="*/ 3367 h 9773"/>
                <a:gd name="connsiteX50" fmla="*/ 5173 w 10000"/>
                <a:gd name="connsiteY50" fmla="*/ 3267 h 9773"/>
                <a:gd name="connsiteX51" fmla="*/ 5104 w 10000"/>
                <a:gd name="connsiteY51" fmla="*/ 3156 h 9773"/>
                <a:gd name="connsiteX52" fmla="*/ 5065 w 10000"/>
                <a:gd name="connsiteY52" fmla="*/ 3022 h 9773"/>
                <a:gd name="connsiteX53" fmla="*/ 5042 w 10000"/>
                <a:gd name="connsiteY53" fmla="*/ 2878 h 9773"/>
                <a:gd name="connsiteX54" fmla="*/ 5019 w 10000"/>
                <a:gd name="connsiteY54" fmla="*/ 2722 h 9773"/>
                <a:gd name="connsiteX55" fmla="*/ 5019 w 10000"/>
                <a:gd name="connsiteY55" fmla="*/ 2567 h 9773"/>
                <a:gd name="connsiteX56" fmla="*/ 5035 w 10000"/>
                <a:gd name="connsiteY56" fmla="*/ 2389 h 9773"/>
                <a:gd name="connsiteX57" fmla="*/ 5042 w 10000"/>
                <a:gd name="connsiteY57" fmla="*/ 2211 h 9773"/>
                <a:gd name="connsiteX58" fmla="*/ 5088 w 10000"/>
                <a:gd name="connsiteY58" fmla="*/ 1844 h 9773"/>
                <a:gd name="connsiteX59" fmla="*/ 5150 w 10000"/>
                <a:gd name="connsiteY59" fmla="*/ 1489 h 9773"/>
                <a:gd name="connsiteX60" fmla="*/ 5211 w 10000"/>
                <a:gd name="connsiteY60" fmla="*/ 1122 h 9773"/>
                <a:gd name="connsiteX61" fmla="*/ 5227 w 10000"/>
                <a:gd name="connsiteY61" fmla="*/ 933 h 9773"/>
                <a:gd name="connsiteX62" fmla="*/ 5250 w 10000"/>
                <a:gd name="connsiteY62" fmla="*/ 767 h 9773"/>
                <a:gd name="connsiteX63" fmla="*/ 5250 w 10000"/>
                <a:gd name="connsiteY63" fmla="*/ 767 h 9773"/>
                <a:gd name="connsiteX64" fmla="*/ 5250 w 10000"/>
                <a:gd name="connsiteY64" fmla="*/ 689 h 9773"/>
                <a:gd name="connsiteX65" fmla="*/ 5250 w 10000"/>
                <a:gd name="connsiteY65" fmla="*/ 633 h 9773"/>
                <a:gd name="connsiteX66" fmla="*/ 5227 w 10000"/>
                <a:gd name="connsiteY66" fmla="*/ 567 h 9773"/>
                <a:gd name="connsiteX67" fmla="*/ 5211 w 10000"/>
                <a:gd name="connsiteY67" fmla="*/ 511 h 9773"/>
                <a:gd name="connsiteX68" fmla="*/ 5181 w 10000"/>
                <a:gd name="connsiteY68" fmla="*/ 456 h 9773"/>
                <a:gd name="connsiteX69" fmla="*/ 5150 w 10000"/>
                <a:gd name="connsiteY69" fmla="*/ 411 h 9773"/>
                <a:gd name="connsiteX70" fmla="*/ 5058 w 10000"/>
                <a:gd name="connsiteY70" fmla="*/ 322 h 9773"/>
                <a:gd name="connsiteX71" fmla="*/ 4958 w 10000"/>
                <a:gd name="connsiteY71" fmla="*/ 244 h 9773"/>
                <a:gd name="connsiteX72" fmla="*/ 4827 w 10000"/>
                <a:gd name="connsiteY72" fmla="*/ 178 h 9773"/>
                <a:gd name="connsiteX73" fmla="*/ 4689 w 10000"/>
                <a:gd name="connsiteY73" fmla="*/ 133 h 9773"/>
                <a:gd name="connsiteX74" fmla="*/ 4527 w 10000"/>
                <a:gd name="connsiteY74" fmla="*/ 100 h 9773"/>
                <a:gd name="connsiteX75" fmla="*/ 4358 w 10000"/>
                <a:gd name="connsiteY75" fmla="*/ 67 h 9773"/>
                <a:gd name="connsiteX76" fmla="*/ 4174 w 10000"/>
                <a:gd name="connsiteY76" fmla="*/ 44 h 9773"/>
                <a:gd name="connsiteX77" fmla="*/ 3805 w 10000"/>
                <a:gd name="connsiteY77" fmla="*/ 11 h 9773"/>
                <a:gd name="connsiteX78" fmla="*/ 3413 w 10000"/>
                <a:gd name="connsiteY78" fmla="*/ 11 h 9773"/>
                <a:gd name="connsiteX79" fmla="*/ 3036 w 10000"/>
                <a:gd name="connsiteY79" fmla="*/ 11 h 9773"/>
                <a:gd name="connsiteX80" fmla="*/ 3036 w 10000"/>
                <a:gd name="connsiteY80" fmla="*/ 11 h 9773"/>
                <a:gd name="connsiteX81" fmla="*/ 2636 w 10000"/>
                <a:gd name="connsiteY81" fmla="*/ 33 h 9773"/>
                <a:gd name="connsiteX82" fmla="*/ 2636 w 10000"/>
                <a:gd name="connsiteY82" fmla="*/ 33 h 9773"/>
                <a:gd name="connsiteX83" fmla="*/ 2390 w 10000"/>
                <a:gd name="connsiteY83" fmla="*/ 33 h 9773"/>
                <a:gd name="connsiteX84" fmla="*/ 2152 w 10000"/>
                <a:gd name="connsiteY84" fmla="*/ 44 h 9773"/>
                <a:gd name="connsiteX85" fmla="*/ 2152 w 10000"/>
                <a:gd name="connsiteY85" fmla="*/ 44 h 9773"/>
                <a:gd name="connsiteX86" fmla="*/ 2291 w 10000"/>
                <a:gd name="connsiteY86" fmla="*/ 867 h 9773"/>
                <a:gd name="connsiteX87" fmla="*/ 2406 w 10000"/>
                <a:gd name="connsiteY87" fmla="*/ 1589 h 9773"/>
                <a:gd name="connsiteX88" fmla="*/ 2483 w 10000"/>
                <a:gd name="connsiteY88" fmla="*/ 2222 h 9773"/>
                <a:gd name="connsiteX89" fmla="*/ 2544 w 10000"/>
                <a:gd name="connsiteY89" fmla="*/ 2778 h 9773"/>
                <a:gd name="connsiteX90" fmla="*/ 2560 w 10000"/>
                <a:gd name="connsiteY90" fmla="*/ 3233 h 9773"/>
                <a:gd name="connsiteX91" fmla="*/ 2567 w 10000"/>
                <a:gd name="connsiteY91" fmla="*/ 3433 h 9773"/>
                <a:gd name="connsiteX92" fmla="*/ 2560 w 10000"/>
                <a:gd name="connsiteY92" fmla="*/ 3622 h 9773"/>
                <a:gd name="connsiteX93" fmla="*/ 2552 w 10000"/>
                <a:gd name="connsiteY93" fmla="*/ 3789 h 9773"/>
                <a:gd name="connsiteX94" fmla="*/ 2544 w 10000"/>
                <a:gd name="connsiteY94" fmla="*/ 3933 h 9773"/>
                <a:gd name="connsiteX95" fmla="*/ 2513 w 10000"/>
                <a:gd name="connsiteY95" fmla="*/ 4067 h 9773"/>
                <a:gd name="connsiteX96" fmla="*/ 2498 w 10000"/>
                <a:gd name="connsiteY96" fmla="*/ 4189 h 9773"/>
                <a:gd name="connsiteX97" fmla="*/ 2460 w 10000"/>
                <a:gd name="connsiteY97" fmla="*/ 4289 h 9773"/>
                <a:gd name="connsiteX98" fmla="*/ 2421 w 10000"/>
                <a:gd name="connsiteY98" fmla="*/ 4378 h 9773"/>
                <a:gd name="connsiteX99" fmla="*/ 2383 w 10000"/>
                <a:gd name="connsiteY99" fmla="*/ 4444 h 9773"/>
                <a:gd name="connsiteX100" fmla="*/ 2337 w 10000"/>
                <a:gd name="connsiteY100" fmla="*/ 4500 h 9773"/>
                <a:gd name="connsiteX101" fmla="*/ 2283 w 10000"/>
                <a:gd name="connsiteY101" fmla="*/ 4556 h 9773"/>
                <a:gd name="connsiteX102" fmla="*/ 2229 w 10000"/>
                <a:gd name="connsiteY102" fmla="*/ 4589 h 9773"/>
                <a:gd name="connsiteX103" fmla="*/ 2168 w 10000"/>
                <a:gd name="connsiteY103" fmla="*/ 4611 h 9773"/>
                <a:gd name="connsiteX104" fmla="*/ 2106 w 10000"/>
                <a:gd name="connsiteY104" fmla="*/ 4622 h 9773"/>
                <a:gd name="connsiteX105" fmla="*/ 2029 w 10000"/>
                <a:gd name="connsiteY105" fmla="*/ 4622 h 9773"/>
                <a:gd name="connsiteX106" fmla="*/ 1952 w 10000"/>
                <a:gd name="connsiteY106" fmla="*/ 4622 h 9773"/>
                <a:gd name="connsiteX107" fmla="*/ 1806 w 10000"/>
                <a:gd name="connsiteY107" fmla="*/ 4589 h 9773"/>
                <a:gd name="connsiteX108" fmla="*/ 1630 w 10000"/>
                <a:gd name="connsiteY108" fmla="*/ 4500 h 9773"/>
                <a:gd name="connsiteX109" fmla="*/ 1453 w 10000"/>
                <a:gd name="connsiteY109" fmla="*/ 4411 h 9773"/>
                <a:gd name="connsiteX110" fmla="*/ 1453 w 10000"/>
                <a:gd name="connsiteY110" fmla="*/ 4411 h 9773"/>
                <a:gd name="connsiteX111" fmla="*/ 1107 w 10000"/>
                <a:gd name="connsiteY111" fmla="*/ 4222 h 9773"/>
                <a:gd name="connsiteX112" fmla="*/ 961 w 10000"/>
                <a:gd name="connsiteY112" fmla="*/ 4144 h 9773"/>
                <a:gd name="connsiteX113" fmla="*/ 815 w 10000"/>
                <a:gd name="connsiteY113" fmla="*/ 4067 h 9773"/>
                <a:gd name="connsiteX114" fmla="*/ 699 w 10000"/>
                <a:gd name="connsiteY114" fmla="*/ 4033 h 9773"/>
                <a:gd name="connsiteX115" fmla="*/ 584 w 10000"/>
                <a:gd name="connsiteY115" fmla="*/ 4000 h 9773"/>
                <a:gd name="connsiteX116" fmla="*/ 484 w 10000"/>
                <a:gd name="connsiteY116" fmla="*/ 3989 h 9773"/>
                <a:gd name="connsiteX117" fmla="*/ 400 w 10000"/>
                <a:gd name="connsiteY117" fmla="*/ 4022 h 9773"/>
                <a:gd name="connsiteX118" fmla="*/ 354 w 10000"/>
                <a:gd name="connsiteY118" fmla="*/ 4044 h 9773"/>
                <a:gd name="connsiteX119" fmla="*/ 315 w 10000"/>
                <a:gd name="connsiteY119" fmla="*/ 4067 h 9773"/>
                <a:gd name="connsiteX120" fmla="*/ 277 w 10000"/>
                <a:gd name="connsiteY120" fmla="*/ 4111 h 9773"/>
                <a:gd name="connsiteX121" fmla="*/ 246 w 10000"/>
                <a:gd name="connsiteY121" fmla="*/ 4156 h 9773"/>
                <a:gd name="connsiteX122" fmla="*/ 192 w 10000"/>
                <a:gd name="connsiteY122" fmla="*/ 4256 h 9773"/>
                <a:gd name="connsiteX123" fmla="*/ 138 w 10000"/>
                <a:gd name="connsiteY123" fmla="*/ 4411 h 9773"/>
                <a:gd name="connsiteX124" fmla="*/ 92 w 10000"/>
                <a:gd name="connsiteY124" fmla="*/ 4600 h 9773"/>
                <a:gd name="connsiteX125" fmla="*/ 54 w 10000"/>
                <a:gd name="connsiteY125" fmla="*/ 4844 h 9773"/>
                <a:gd name="connsiteX126" fmla="*/ 23 w 10000"/>
                <a:gd name="connsiteY126" fmla="*/ 5111 h 9773"/>
                <a:gd name="connsiteX127" fmla="*/ 0 w 10000"/>
                <a:gd name="connsiteY127" fmla="*/ 5422 h 9773"/>
                <a:gd name="connsiteX128" fmla="*/ 0 w 10000"/>
                <a:gd name="connsiteY128" fmla="*/ 5422 h 9773"/>
                <a:gd name="connsiteX129" fmla="*/ 0 w 10000"/>
                <a:gd name="connsiteY129" fmla="*/ 5600 h 9773"/>
                <a:gd name="connsiteX130" fmla="*/ 0 w 10000"/>
                <a:gd name="connsiteY130" fmla="*/ 5744 h 9773"/>
                <a:gd name="connsiteX131" fmla="*/ 8 w 10000"/>
                <a:gd name="connsiteY131" fmla="*/ 5867 h 9773"/>
                <a:gd name="connsiteX132" fmla="*/ 23 w 10000"/>
                <a:gd name="connsiteY132" fmla="*/ 5989 h 9773"/>
                <a:gd name="connsiteX133" fmla="*/ 54 w 10000"/>
                <a:gd name="connsiteY133" fmla="*/ 6089 h 9773"/>
                <a:gd name="connsiteX134" fmla="*/ 85 w 10000"/>
                <a:gd name="connsiteY134" fmla="*/ 6178 h 9773"/>
                <a:gd name="connsiteX135" fmla="*/ 115 w 10000"/>
                <a:gd name="connsiteY135" fmla="*/ 6256 h 9773"/>
                <a:gd name="connsiteX136" fmla="*/ 161 w 10000"/>
                <a:gd name="connsiteY136" fmla="*/ 6322 h 9773"/>
                <a:gd name="connsiteX137" fmla="*/ 215 w 10000"/>
                <a:gd name="connsiteY137" fmla="*/ 6367 h 9773"/>
                <a:gd name="connsiteX138" fmla="*/ 269 w 10000"/>
                <a:gd name="connsiteY138" fmla="*/ 6411 h 9773"/>
                <a:gd name="connsiteX139" fmla="*/ 323 w 10000"/>
                <a:gd name="connsiteY139" fmla="*/ 6444 h 9773"/>
                <a:gd name="connsiteX140" fmla="*/ 392 w 10000"/>
                <a:gd name="connsiteY140" fmla="*/ 6467 h 9773"/>
                <a:gd name="connsiteX141" fmla="*/ 453 w 10000"/>
                <a:gd name="connsiteY141" fmla="*/ 6489 h 9773"/>
                <a:gd name="connsiteX142" fmla="*/ 530 w 10000"/>
                <a:gd name="connsiteY142" fmla="*/ 6489 h 9773"/>
                <a:gd name="connsiteX143" fmla="*/ 676 w 10000"/>
                <a:gd name="connsiteY143" fmla="*/ 6489 h 9773"/>
                <a:gd name="connsiteX144" fmla="*/ 838 w 10000"/>
                <a:gd name="connsiteY144" fmla="*/ 6456 h 9773"/>
                <a:gd name="connsiteX145" fmla="*/ 992 w 10000"/>
                <a:gd name="connsiteY145" fmla="*/ 6411 h 9773"/>
                <a:gd name="connsiteX146" fmla="*/ 1314 w 10000"/>
                <a:gd name="connsiteY146" fmla="*/ 6300 h 9773"/>
                <a:gd name="connsiteX147" fmla="*/ 1606 w 10000"/>
                <a:gd name="connsiteY147" fmla="*/ 6189 h 9773"/>
                <a:gd name="connsiteX148" fmla="*/ 1729 w 10000"/>
                <a:gd name="connsiteY148" fmla="*/ 6133 h 9773"/>
                <a:gd name="connsiteX149" fmla="*/ 1845 w 10000"/>
                <a:gd name="connsiteY149" fmla="*/ 6122 h 9773"/>
                <a:gd name="connsiteX150" fmla="*/ 1845 w 10000"/>
                <a:gd name="connsiteY150" fmla="*/ 6122 h 9773"/>
                <a:gd name="connsiteX151" fmla="*/ 2060 w 10000"/>
                <a:gd name="connsiteY151" fmla="*/ 6089 h 9773"/>
                <a:gd name="connsiteX152" fmla="*/ 2168 w 10000"/>
                <a:gd name="connsiteY152" fmla="*/ 6089 h 9773"/>
                <a:gd name="connsiteX153" fmla="*/ 2291 w 10000"/>
                <a:gd name="connsiteY153" fmla="*/ 6111 h 9773"/>
                <a:gd name="connsiteX154" fmla="*/ 2414 w 10000"/>
                <a:gd name="connsiteY154" fmla="*/ 6133 h 9773"/>
                <a:gd name="connsiteX155" fmla="*/ 2467 w 10000"/>
                <a:gd name="connsiteY155" fmla="*/ 6156 h 9773"/>
                <a:gd name="connsiteX156" fmla="*/ 2521 w 10000"/>
                <a:gd name="connsiteY156" fmla="*/ 6200 h 9773"/>
                <a:gd name="connsiteX157" fmla="*/ 2583 w 10000"/>
                <a:gd name="connsiteY157" fmla="*/ 6256 h 9773"/>
                <a:gd name="connsiteX158" fmla="*/ 2629 w 10000"/>
                <a:gd name="connsiteY158" fmla="*/ 6311 h 9773"/>
                <a:gd name="connsiteX159" fmla="*/ 2683 w 10000"/>
                <a:gd name="connsiteY159" fmla="*/ 6378 h 9773"/>
                <a:gd name="connsiteX160" fmla="*/ 2729 w 10000"/>
                <a:gd name="connsiteY160" fmla="*/ 6456 h 9773"/>
                <a:gd name="connsiteX161" fmla="*/ 2775 w 10000"/>
                <a:gd name="connsiteY161" fmla="*/ 6533 h 9773"/>
                <a:gd name="connsiteX162" fmla="*/ 2813 w 10000"/>
                <a:gd name="connsiteY162" fmla="*/ 6644 h 9773"/>
                <a:gd name="connsiteX163" fmla="*/ 2852 w 10000"/>
                <a:gd name="connsiteY163" fmla="*/ 6767 h 9773"/>
                <a:gd name="connsiteX164" fmla="*/ 2890 w 10000"/>
                <a:gd name="connsiteY164" fmla="*/ 6900 h 9773"/>
                <a:gd name="connsiteX165" fmla="*/ 2913 w 10000"/>
                <a:gd name="connsiteY165" fmla="*/ 7044 h 9773"/>
                <a:gd name="connsiteX166" fmla="*/ 2936 w 10000"/>
                <a:gd name="connsiteY166" fmla="*/ 7222 h 9773"/>
                <a:gd name="connsiteX167" fmla="*/ 2952 w 10000"/>
                <a:gd name="connsiteY167" fmla="*/ 7400 h 9773"/>
                <a:gd name="connsiteX168" fmla="*/ 2975 w 10000"/>
                <a:gd name="connsiteY168" fmla="*/ 7600 h 9773"/>
                <a:gd name="connsiteX169" fmla="*/ 2982 w 10000"/>
                <a:gd name="connsiteY169" fmla="*/ 7833 h 9773"/>
                <a:gd name="connsiteX170" fmla="*/ 2982 w 10000"/>
                <a:gd name="connsiteY170" fmla="*/ 8078 h 9773"/>
                <a:gd name="connsiteX171" fmla="*/ 2975 w 10000"/>
                <a:gd name="connsiteY171" fmla="*/ 8333 h 9773"/>
                <a:gd name="connsiteX172" fmla="*/ 2959 w 10000"/>
                <a:gd name="connsiteY172" fmla="*/ 8622 h 9773"/>
                <a:gd name="connsiteX173" fmla="*/ 2944 w 10000"/>
                <a:gd name="connsiteY173" fmla="*/ 8933 h 9773"/>
                <a:gd name="connsiteX174" fmla="*/ 2913 w 10000"/>
                <a:gd name="connsiteY174" fmla="*/ 9256 h 9773"/>
                <a:gd name="connsiteX175" fmla="*/ 2875 w 10000"/>
                <a:gd name="connsiteY175" fmla="*/ 9622 h 9773"/>
                <a:gd name="connsiteX176" fmla="*/ 9930 w 10000"/>
                <a:gd name="connsiteY176" fmla="*/ 8781 h 9773"/>
                <a:gd name="connsiteX177" fmla="*/ 10000 w 10000"/>
                <a:gd name="connsiteY177" fmla="*/ 0 h 9773"/>
                <a:gd name="connsiteX0" fmla="*/ 10000 w 10000"/>
                <a:gd name="connsiteY0" fmla="*/ 0 h 9831"/>
                <a:gd name="connsiteX1" fmla="*/ 10000 w 10000"/>
                <a:gd name="connsiteY1" fmla="*/ 0 h 9831"/>
                <a:gd name="connsiteX2" fmla="*/ 8378 w 10000"/>
                <a:gd name="connsiteY2" fmla="*/ 171 h 9831"/>
                <a:gd name="connsiteX3" fmla="*/ 7556 w 10000"/>
                <a:gd name="connsiteY3" fmla="*/ 262 h 9831"/>
                <a:gd name="connsiteX4" fmla="*/ 6879 w 10000"/>
                <a:gd name="connsiteY4" fmla="*/ 364 h 9831"/>
                <a:gd name="connsiteX5" fmla="*/ 6879 w 10000"/>
                <a:gd name="connsiteY5" fmla="*/ 364 h 9831"/>
                <a:gd name="connsiteX6" fmla="*/ 6764 w 10000"/>
                <a:gd name="connsiteY6" fmla="*/ 376 h 9831"/>
                <a:gd name="connsiteX7" fmla="*/ 6664 w 10000"/>
                <a:gd name="connsiteY7" fmla="*/ 398 h 9831"/>
                <a:gd name="connsiteX8" fmla="*/ 6580 w 10000"/>
                <a:gd name="connsiteY8" fmla="*/ 443 h 9831"/>
                <a:gd name="connsiteX9" fmla="*/ 6503 w 10000"/>
                <a:gd name="connsiteY9" fmla="*/ 467 h 9831"/>
                <a:gd name="connsiteX10" fmla="*/ 6434 w 10000"/>
                <a:gd name="connsiteY10" fmla="*/ 512 h 9831"/>
                <a:gd name="connsiteX11" fmla="*/ 6372 w 10000"/>
                <a:gd name="connsiteY11" fmla="*/ 569 h 9831"/>
                <a:gd name="connsiteX12" fmla="*/ 6318 w 10000"/>
                <a:gd name="connsiteY12" fmla="*/ 625 h 9831"/>
                <a:gd name="connsiteX13" fmla="*/ 6280 w 10000"/>
                <a:gd name="connsiteY13" fmla="*/ 682 h 9831"/>
                <a:gd name="connsiteX14" fmla="*/ 6241 w 10000"/>
                <a:gd name="connsiteY14" fmla="*/ 728 h 9831"/>
                <a:gd name="connsiteX15" fmla="*/ 6218 w 10000"/>
                <a:gd name="connsiteY15" fmla="*/ 807 h 9831"/>
                <a:gd name="connsiteX16" fmla="*/ 6195 w 10000"/>
                <a:gd name="connsiteY16" fmla="*/ 876 h 9831"/>
                <a:gd name="connsiteX17" fmla="*/ 6180 w 10000"/>
                <a:gd name="connsiteY17" fmla="*/ 943 h 9831"/>
                <a:gd name="connsiteX18" fmla="*/ 6172 w 10000"/>
                <a:gd name="connsiteY18" fmla="*/ 1012 h 9831"/>
                <a:gd name="connsiteX19" fmla="*/ 6172 w 10000"/>
                <a:gd name="connsiteY19" fmla="*/ 1092 h 9831"/>
                <a:gd name="connsiteX20" fmla="*/ 6180 w 10000"/>
                <a:gd name="connsiteY20" fmla="*/ 1239 h 9831"/>
                <a:gd name="connsiteX21" fmla="*/ 6203 w 10000"/>
                <a:gd name="connsiteY21" fmla="*/ 1410 h 9831"/>
                <a:gd name="connsiteX22" fmla="*/ 6257 w 10000"/>
                <a:gd name="connsiteY22" fmla="*/ 1569 h 9831"/>
                <a:gd name="connsiteX23" fmla="*/ 6311 w 10000"/>
                <a:gd name="connsiteY23" fmla="*/ 1751 h 9831"/>
                <a:gd name="connsiteX24" fmla="*/ 6364 w 10000"/>
                <a:gd name="connsiteY24" fmla="*/ 1922 h 9831"/>
                <a:gd name="connsiteX25" fmla="*/ 6503 w 10000"/>
                <a:gd name="connsiteY25" fmla="*/ 2262 h 9831"/>
                <a:gd name="connsiteX26" fmla="*/ 6633 w 10000"/>
                <a:gd name="connsiteY26" fmla="*/ 2569 h 9831"/>
                <a:gd name="connsiteX27" fmla="*/ 6633 w 10000"/>
                <a:gd name="connsiteY27" fmla="*/ 2569 h 9831"/>
                <a:gd name="connsiteX28" fmla="*/ 6656 w 10000"/>
                <a:gd name="connsiteY28" fmla="*/ 2638 h 9831"/>
                <a:gd name="connsiteX29" fmla="*/ 6672 w 10000"/>
                <a:gd name="connsiteY29" fmla="*/ 2705 h 9831"/>
                <a:gd name="connsiteX30" fmla="*/ 6679 w 10000"/>
                <a:gd name="connsiteY30" fmla="*/ 2774 h 9831"/>
                <a:gd name="connsiteX31" fmla="*/ 6679 w 10000"/>
                <a:gd name="connsiteY31" fmla="*/ 2843 h 9831"/>
                <a:gd name="connsiteX32" fmla="*/ 6672 w 10000"/>
                <a:gd name="connsiteY32" fmla="*/ 2910 h 9831"/>
                <a:gd name="connsiteX33" fmla="*/ 6664 w 10000"/>
                <a:gd name="connsiteY33" fmla="*/ 2967 h 9831"/>
                <a:gd name="connsiteX34" fmla="*/ 6633 w 10000"/>
                <a:gd name="connsiteY34" fmla="*/ 3036 h 9831"/>
                <a:gd name="connsiteX35" fmla="*/ 6618 w 10000"/>
                <a:gd name="connsiteY35" fmla="*/ 3092 h 9831"/>
                <a:gd name="connsiteX36" fmla="*/ 6541 w 10000"/>
                <a:gd name="connsiteY36" fmla="*/ 3217 h 9831"/>
                <a:gd name="connsiteX37" fmla="*/ 6457 w 10000"/>
                <a:gd name="connsiteY37" fmla="*/ 3308 h 9831"/>
                <a:gd name="connsiteX38" fmla="*/ 6349 w 10000"/>
                <a:gd name="connsiteY38" fmla="*/ 3410 h 9831"/>
                <a:gd name="connsiteX39" fmla="*/ 6234 w 10000"/>
                <a:gd name="connsiteY39" fmla="*/ 3490 h 9831"/>
                <a:gd name="connsiteX40" fmla="*/ 6103 w 10000"/>
                <a:gd name="connsiteY40" fmla="*/ 3548 h 9831"/>
                <a:gd name="connsiteX41" fmla="*/ 5972 w 10000"/>
                <a:gd name="connsiteY41" fmla="*/ 3604 h 9831"/>
                <a:gd name="connsiteX42" fmla="*/ 5842 w 10000"/>
                <a:gd name="connsiteY42" fmla="*/ 3626 h 9831"/>
                <a:gd name="connsiteX43" fmla="*/ 5711 w 10000"/>
                <a:gd name="connsiteY43" fmla="*/ 3639 h 9831"/>
                <a:gd name="connsiteX44" fmla="*/ 5580 w 10000"/>
                <a:gd name="connsiteY44" fmla="*/ 3626 h 9831"/>
                <a:gd name="connsiteX45" fmla="*/ 5457 w 10000"/>
                <a:gd name="connsiteY45" fmla="*/ 3593 h 9831"/>
                <a:gd name="connsiteX46" fmla="*/ 5350 w 10000"/>
                <a:gd name="connsiteY46" fmla="*/ 3536 h 9831"/>
                <a:gd name="connsiteX47" fmla="*/ 5296 w 10000"/>
                <a:gd name="connsiteY47" fmla="*/ 3490 h 9831"/>
                <a:gd name="connsiteX48" fmla="*/ 5250 w 10000"/>
                <a:gd name="connsiteY48" fmla="*/ 3445 h 9831"/>
                <a:gd name="connsiteX49" fmla="*/ 5250 w 10000"/>
                <a:gd name="connsiteY49" fmla="*/ 3445 h 9831"/>
                <a:gd name="connsiteX50" fmla="*/ 5173 w 10000"/>
                <a:gd name="connsiteY50" fmla="*/ 3343 h 9831"/>
                <a:gd name="connsiteX51" fmla="*/ 5104 w 10000"/>
                <a:gd name="connsiteY51" fmla="*/ 3229 h 9831"/>
                <a:gd name="connsiteX52" fmla="*/ 5065 w 10000"/>
                <a:gd name="connsiteY52" fmla="*/ 3092 h 9831"/>
                <a:gd name="connsiteX53" fmla="*/ 5042 w 10000"/>
                <a:gd name="connsiteY53" fmla="*/ 2945 h 9831"/>
                <a:gd name="connsiteX54" fmla="*/ 5019 w 10000"/>
                <a:gd name="connsiteY54" fmla="*/ 2785 h 9831"/>
                <a:gd name="connsiteX55" fmla="*/ 5019 w 10000"/>
                <a:gd name="connsiteY55" fmla="*/ 2627 h 9831"/>
                <a:gd name="connsiteX56" fmla="*/ 5035 w 10000"/>
                <a:gd name="connsiteY56" fmla="*/ 2444 h 9831"/>
                <a:gd name="connsiteX57" fmla="*/ 5042 w 10000"/>
                <a:gd name="connsiteY57" fmla="*/ 2262 h 9831"/>
                <a:gd name="connsiteX58" fmla="*/ 5088 w 10000"/>
                <a:gd name="connsiteY58" fmla="*/ 1887 h 9831"/>
                <a:gd name="connsiteX59" fmla="*/ 5150 w 10000"/>
                <a:gd name="connsiteY59" fmla="*/ 1524 h 9831"/>
                <a:gd name="connsiteX60" fmla="*/ 5211 w 10000"/>
                <a:gd name="connsiteY60" fmla="*/ 1148 h 9831"/>
                <a:gd name="connsiteX61" fmla="*/ 5227 w 10000"/>
                <a:gd name="connsiteY61" fmla="*/ 955 h 9831"/>
                <a:gd name="connsiteX62" fmla="*/ 5250 w 10000"/>
                <a:gd name="connsiteY62" fmla="*/ 785 h 9831"/>
                <a:gd name="connsiteX63" fmla="*/ 5250 w 10000"/>
                <a:gd name="connsiteY63" fmla="*/ 785 h 9831"/>
                <a:gd name="connsiteX64" fmla="*/ 5250 w 10000"/>
                <a:gd name="connsiteY64" fmla="*/ 705 h 9831"/>
                <a:gd name="connsiteX65" fmla="*/ 5250 w 10000"/>
                <a:gd name="connsiteY65" fmla="*/ 648 h 9831"/>
                <a:gd name="connsiteX66" fmla="*/ 5227 w 10000"/>
                <a:gd name="connsiteY66" fmla="*/ 580 h 9831"/>
                <a:gd name="connsiteX67" fmla="*/ 5211 w 10000"/>
                <a:gd name="connsiteY67" fmla="*/ 523 h 9831"/>
                <a:gd name="connsiteX68" fmla="*/ 5181 w 10000"/>
                <a:gd name="connsiteY68" fmla="*/ 467 h 9831"/>
                <a:gd name="connsiteX69" fmla="*/ 5150 w 10000"/>
                <a:gd name="connsiteY69" fmla="*/ 421 h 9831"/>
                <a:gd name="connsiteX70" fmla="*/ 5058 w 10000"/>
                <a:gd name="connsiteY70" fmla="*/ 329 h 9831"/>
                <a:gd name="connsiteX71" fmla="*/ 4958 w 10000"/>
                <a:gd name="connsiteY71" fmla="*/ 250 h 9831"/>
                <a:gd name="connsiteX72" fmla="*/ 4827 w 10000"/>
                <a:gd name="connsiteY72" fmla="*/ 182 h 9831"/>
                <a:gd name="connsiteX73" fmla="*/ 4689 w 10000"/>
                <a:gd name="connsiteY73" fmla="*/ 136 h 9831"/>
                <a:gd name="connsiteX74" fmla="*/ 4527 w 10000"/>
                <a:gd name="connsiteY74" fmla="*/ 102 h 9831"/>
                <a:gd name="connsiteX75" fmla="*/ 4358 w 10000"/>
                <a:gd name="connsiteY75" fmla="*/ 69 h 9831"/>
                <a:gd name="connsiteX76" fmla="*/ 4174 w 10000"/>
                <a:gd name="connsiteY76" fmla="*/ 45 h 9831"/>
                <a:gd name="connsiteX77" fmla="*/ 3805 w 10000"/>
                <a:gd name="connsiteY77" fmla="*/ 11 h 9831"/>
                <a:gd name="connsiteX78" fmla="*/ 3413 w 10000"/>
                <a:gd name="connsiteY78" fmla="*/ 11 h 9831"/>
                <a:gd name="connsiteX79" fmla="*/ 3036 w 10000"/>
                <a:gd name="connsiteY79" fmla="*/ 11 h 9831"/>
                <a:gd name="connsiteX80" fmla="*/ 3036 w 10000"/>
                <a:gd name="connsiteY80" fmla="*/ 11 h 9831"/>
                <a:gd name="connsiteX81" fmla="*/ 2636 w 10000"/>
                <a:gd name="connsiteY81" fmla="*/ 34 h 9831"/>
                <a:gd name="connsiteX82" fmla="*/ 2636 w 10000"/>
                <a:gd name="connsiteY82" fmla="*/ 34 h 9831"/>
                <a:gd name="connsiteX83" fmla="*/ 2390 w 10000"/>
                <a:gd name="connsiteY83" fmla="*/ 34 h 9831"/>
                <a:gd name="connsiteX84" fmla="*/ 2152 w 10000"/>
                <a:gd name="connsiteY84" fmla="*/ 45 h 9831"/>
                <a:gd name="connsiteX85" fmla="*/ 2152 w 10000"/>
                <a:gd name="connsiteY85" fmla="*/ 45 h 9831"/>
                <a:gd name="connsiteX86" fmla="*/ 2291 w 10000"/>
                <a:gd name="connsiteY86" fmla="*/ 887 h 9831"/>
                <a:gd name="connsiteX87" fmla="*/ 2406 w 10000"/>
                <a:gd name="connsiteY87" fmla="*/ 1626 h 9831"/>
                <a:gd name="connsiteX88" fmla="*/ 2483 w 10000"/>
                <a:gd name="connsiteY88" fmla="*/ 2274 h 9831"/>
                <a:gd name="connsiteX89" fmla="*/ 2544 w 10000"/>
                <a:gd name="connsiteY89" fmla="*/ 2843 h 9831"/>
                <a:gd name="connsiteX90" fmla="*/ 2560 w 10000"/>
                <a:gd name="connsiteY90" fmla="*/ 3308 h 9831"/>
                <a:gd name="connsiteX91" fmla="*/ 2567 w 10000"/>
                <a:gd name="connsiteY91" fmla="*/ 3513 h 9831"/>
                <a:gd name="connsiteX92" fmla="*/ 2560 w 10000"/>
                <a:gd name="connsiteY92" fmla="*/ 3706 h 9831"/>
                <a:gd name="connsiteX93" fmla="*/ 2552 w 10000"/>
                <a:gd name="connsiteY93" fmla="*/ 3877 h 9831"/>
                <a:gd name="connsiteX94" fmla="*/ 2544 w 10000"/>
                <a:gd name="connsiteY94" fmla="*/ 4024 h 9831"/>
                <a:gd name="connsiteX95" fmla="*/ 2513 w 10000"/>
                <a:gd name="connsiteY95" fmla="*/ 4161 h 9831"/>
                <a:gd name="connsiteX96" fmla="*/ 2498 w 10000"/>
                <a:gd name="connsiteY96" fmla="*/ 4286 h 9831"/>
                <a:gd name="connsiteX97" fmla="*/ 2460 w 10000"/>
                <a:gd name="connsiteY97" fmla="*/ 4389 h 9831"/>
                <a:gd name="connsiteX98" fmla="*/ 2421 w 10000"/>
                <a:gd name="connsiteY98" fmla="*/ 4480 h 9831"/>
                <a:gd name="connsiteX99" fmla="*/ 2383 w 10000"/>
                <a:gd name="connsiteY99" fmla="*/ 4547 h 9831"/>
                <a:gd name="connsiteX100" fmla="*/ 2337 w 10000"/>
                <a:gd name="connsiteY100" fmla="*/ 4605 h 9831"/>
                <a:gd name="connsiteX101" fmla="*/ 2283 w 10000"/>
                <a:gd name="connsiteY101" fmla="*/ 4662 h 9831"/>
                <a:gd name="connsiteX102" fmla="*/ 2229 w 10000"/>
                <a:gd name="connsiteY102" fmla="*/ 4696 h 9831"/>
                <a:gd name="connsiteX103" fmla="*/ 2168 w 10000"/>
                <a:gd name="connsiteY103" fmla="*/ 4718 h 9831"/>
                <a:gd name="connsiteX104" fmla="*/ 2106 w 10000"/>
                <a:gd name="connsiteY104" fmla="*/ 4729 h 9831"/>
                <a:gd name="connsiteX105" fmla="*/ 2029 w 10000"/>
                <a:gd name="connsiteY105" fmla="*/ 4729 h 9831"/>
                <a:gd name="connsiteX106" fmla="*/ 1952 w 10000"/>
                <a:gd name="connsiteY106" fmla="*/ 4729 h 9831"/>
                <a:gd name="connsiteX107" fmla="*/ 1806 w 10000"/>
                <a:gd name="connsiteY107" fmla="*/ 4696 h 9831"/>
                <a:gd name="connsiteX108" fmla="*/ 1630 w 10000"/>
                <a:gd name="connsiteY108" fmla="*/ 4605 h 9831"/>
                <a:gd name="connsiteX109" fmla="*/ 1453 w 10000"/>
                <a:gd name="connsiteY109" fmla="*/ 4513 h 9831"/>
                <a:gd name="connsiteX110" fmla="*/ 1453 w 10000"/>
                <a:gd name="connsiteY110" fmla="*/ 4513 h 9831"/>
                <a:gd name="connsiteX111" fmla="*/ 1107 w 10000"/>
                <a:gd name="connsiteY111" fmla="*/ 4320 h 9831"/>
                <a:gd name="connsiteX112" fmla="*/ 961 w 10000"/>
                <a:gd name="connsiteY112" fmla="*/ 4240 h 9831"/>
                <a:gd name="connsiteX113" fmla="*/ 815 w 10000"/>
                <a:gd name="connsiteY113" fmla="*/ 4161 h 9831"/>
                <a:gd name="connsiteX114" fmla="*/ 699 w 10000"/>
                <a:gd name="connsiteY114" fmla="*/ 4127 h 9831"/>
                <a:gd name="connsiteX115" fmla="*/ 584 w 10000"/>
                <a:gd name="connsiteY115" fmla="*/ 4093 h 9831"/>
                <a:gd name="connsiteX116" fmla="*/ 484 w 10000"/>
                <a:gd name="connsiteY116" fmla="*/ 4082 h 9831"/>
                <a:gd name="connsiteX117" fmla="*/ 400 w 10000"/>
                <a:gd name="connsiteY117" fmla="*/ 4115 h 9831"/>
                <a:gd name="connsiteX118" fmla="*/ 354 w 10000"/>
                <a:gd name="connsiteY118" fmla="*/ 4138 h 9831"/>
                <a:gd name="connsiteX119" fmla="*/ 315 w 10000"/>
                <a:gd name="connsiteY119" fmla="*/ 4161 h 9831"/>
                <a:gd name="connsiteX120" fmla="*/ 277 w 10000"/>
                <a:gd name="connsiteY120" fmla="*/ 4206 h 9831"/>
                <a:gd name="connsiteX121" fmla="*/ 246 w 10000"/>
                <a:gd name="connsiteY121" fmla="*/ 4253 h 9831"/>
                <a:gd name="connsiteX122" fmla="*/ 192 w 10000"/>
                <a:gd name="connsiteY122" fmla="*/ 4355 h 9831"/>
                <a:gd name="connsiteX123" fmla="*/ 138 w 10000"/>
                <a:gd name="connsiteY123" fmla="*/ 4513 h 9831"/>
                <a:gd name="connsiteX124" fmla="*/ 92 w 10000"/>
                <a:gd name="connsiteY124" fmla="*/ 4707 h 9831"/>
                <a:gd name="connsiteX125" fmla="*/ 54 w 10000"/>
                <a:gd name="connsiteY125" fmla="*/ 4957 h 9831"/>
                <a:gd name="connsiteX126" fmla="*/ 23 w 10000"/>
                <a:gd name="connsiteY126" fmla="*/ 5230 h 9831"/>
                <a:gd name="connsiteX127" fmla="*/ 0 w 10000"/>
                <a:gd name="connsiteY127" fmla="*/ 5548 h 9831"/>
                <a:gd name="connsiteX128" fmla="*/ 0 w 10000"/>
                <a:gd name="connsiteY128" fmla="*/ 5548 h 9831"/>
                <a:gd name="connsiteX129" fmla="*/ 0 w 10000"/>
                <a:gd name="connsiteY129" fmla="*/ 5730 h 9831"/>
                <a:gd name="connsiteX130" fmla="*/ 0 w 10000"/>
                <a:gd name="connsiteY130" fmla="*/ 5877 h 9831"/>
                <a:gd name="connsiteX131" fmla="*/ 8 w 10000"/>
                <a:gd name="connsiteY131" fmla="*/ 6003 h 9831"/>
                <a:gd name="connsiteX132" fmla="*/ 23 w 10000"/>
                <a:gd name="connsiteY132" fmla="*/ 6128 h 9831"/>
                <a:gd name="connsiteX133" fmla="*/ 54 w 10000"/>
                <a:gd name="connsiteY133" fmla="*/ 6230 h 9831"/>
                <a:gd name="connsiteX134" fmla="*/ 85 w 10000"/>
                <a:gd name="connsiteY134" fmla="*/ 6321 h 9831"/>
                <a:gd name="connsiteX135" fmla="*/ 115 w 10000"/>
                <a:gd name="connsiteY135" fmla="*/ 6401 h 9831"/>
                <a:gd name="connsiteX136" fmla="*/ 161 w 10000"/>
                <a:gd name="connsiteY136" fmla="*/ 6469 h 9831"/>
                <a:gd name="connsiteX137" fmla="*/ 215 w 10000"/>
                <a:gd name="connsiteY137" fmla="*/ 6515 h 9831"/>
                <a:gd name="connsiteX138" fmla="*/ 269 w 10000"/>
                <a:gd name="connsiteY138" fmla="*/ 6560 h 9831"/>
                <a:gd name="connsiteX139" fmla="*/ 323 w 10000"/>
                <a:gd name="connsiteY139" fmla="*/ 6594 h 9831"/>
                <a:gd name="connsiteX140" fmla="*/ 392 w 10000"/>
                <a:gd name="connsiteY140" fmla="*/ 6617 h 9831"/>
                <a:gd name="connsiteX141" fmla="*/ 453 w 10000"/>
                <a:gd name="connsiteY141" fmla="*/ 6640 h 9831"/>
                <a:gd name="connsiteX142" fmla="*/ 530 w 10000"/>
                <a:gd name="connsiteY142" fmla="*/ 6640 h 9831"/>
                <a:gd name="connsiteX143" fmla="*/ 676 w 10000"/>
                <a:gd name="connsiteY143" fmla="*/ 6640 h 9831"/>
                <a:gd name="connsiteX144" fmla="*/ 838 w 10000"/>
                <a:gd name="connsiteY144" fmla="*/ 6606 h 9831"/>
                <a:gd name="connsiteX145" fmla="*/ 992 w 10000"/>
                <a:gd name="connsiteY145" fmla="*/ 6560 h 9831"/>
                <a:gd name="connsiteX146" fmla="*/ 1314 w 10000"/>
                <a:gd name="connsiteY146" fmla="*/ 6446 h 9831"/>
                <a:gd name="connsiteX147" fmla="*/ 1606 w 10000"/>
                <a:gd name="connsiteY147" fmla="*/ 6333 h 9831"/>
                <a:gd name="connsiteX148" fmla="*/ 1729 w 10000"/>
                <a:gd name="connsiteY148" fmla="*/ 6275 h 9831"/>
                <a:gd name="connsiteX149" fmla="*/ 1845 w 10000"/>
                <a:gd name="connsiteY149" fmla="*/ 6264 h 9831"/>
                <a:gd name="connsiteX150" fmla="*/ 1845 w 10000"/>
                <a:gd name="connsiteY150" fmla="*/ 6264 h 9831"/>
                <a:gd name="connsiteX151" fmla="*/ 2060 w 10000"/>
                <a:gd name="connsiteY151" fmla="*/ 6230 h 9831"/>
                <a:gd name="connsiteX152" fmla="*/ 2168 w 10000"/>
                <a:gd name="connsiteY152" fmla="*/ 6230 h 9831"/>
                <a:gd name="connsiteX153" fmla="*/ 2291 w 10000"/>
                <a:gd name="connsiteY153" fmla="*/ 6253 h 9831"/>
                <a:gd name="connsiteX154" fmla="*/ 2414 w 10000"/>
                <a:gd name="connsiteY154" fmla="*/ 6275 h 9831"/>
                <a:gd name="connsiteX155" fmla="*/ 2467 w 10000"/>
                <a:gd name="connsiteY155" fmla="*/ 6299 h 9831"/>
                <a:gd name="connsiteX156" fmla="*/ 2521 w 10000"/>
                <a:gd name="connsiteY156" fmla="*/ 6344 h 9831"/>
                <a:gd name="connsiteX157" fmla="*/ 2583 w 10000"/>
                <a:gd name="connsiteY157" fmla="*/ 6401 h 9831"/>
                <a:gd name="connsiteX158" fmla="*/ 2629 w 10000"/>
                <a:gd name="connsiteY158" fmla="*/ 6458 h 9831"/>
                <a:gd name="connsiteX159" fmla="*/ 2683 w 10000"/>
                <a:gd name="connsiteY159" fmla="*/ 6526 h 9831"/>
                <a:gd name="connsiteX160" fmla="*/ 2729 w 10000"/>
                <a:gd name="connsiteY160" fmla="*/ 6606 h 9831"/>
                <a:gd name="connsiteX161" fmla="*/ 2775 w 10000"/>
                <a:gd name="connsiteY161" fmla="*/ 6685 h 9831"/>
                <a:gd name="connsiteX162" fmla="*/ 2813 w 10000"/>
                <a:gd name="connsiteY162" fmla="*/ 6798 h 9831"/>
                <a:gd name="connsiteX163" fmla="*/ 2852 w 10000"/>
                <a:gd name="connsiteY163" fmla="*/ 6924 h 9831"/>
                <a:gd name="connsiteX164" fmla="*/ 2890 w 10000"/>
                <a:gd name="connsiteY164" fmla="*/ 7060 h 9831"/>
                <a:gd name="connsiteX165" fmla="*/ 2913 w 10000"/>
                <a:gd name="connsiteY165" fmla="*/ 7208 h 9831"/>
                <a:gd name="connsiteX166" fmla="*/ 2936 w 10000"/>
                <a:gd name="connsiteY166" fmla="*/ 7390 h 9831"/>
                <a:gd name="connsiteX167" fmla="*/ 2952 w 10000"/>
                <a:gd name="connsiteY167" fmla="*/ 7572 h 9831"/>
                <a:gd name="connsiteX168" fmla="*/ 2975 w 10000"/>
                <a:gd name="connsiteY168" fmla="*/ 7777 h 9831"/>
                <a:gd name="connsiteX169" fmla="*/ 2982 w 10000"/>
                <a:gd name="connsiteY169" fmla="*/ 8015 h 9831"/>
                <a:gd name="connsiteX170" fmla="*/ 2982 w 10000"/>
                <a:gd name="connsiteY170" fmla="*/ 8266 h 9831"/>
                <a:gd name="connsiteX171" fmla="*/ 2975 w 10000"/>
                <a:gd name="connsiteY171" fmla="*/ 8527 h 9831"/>
                <a:gd name="connsiteX172" fmla="*/ 2959 w 10000"/>
                <a:gd name="connsiteY172" fmla="*/ 8822 h 9831"/>
                <a:gd name="connsiteX173" fmla="*/ 2944 w 10000"/>
                <a:gd name="connsiteY173" fmla="*/ 9140 h 9831"/>
                <a:gd name="connsiteX174" fmla="*/ 2913 w 10000"/>
                <a:gd name="connsiteY174" fmla="*/ 9471 h 9831"/>
                <a:gd name="connsiteX175" fmla="*/ 9930 w 10000"/>
                <a:gd name="connsiteY175" fmla="*/ 8985 h 9831"/>
                <a:gd name="connsiteX176" fmla="*/ 10000 w 10000"/>
                <a:gd name="connsiteY176" fmla="*/ 0 h 9831"/>
                <a:gd name="connsiteX0" fmla="*/ 10000 w 10000"/>
                <a:gd name="connsiteY0" fmla="*/ 0 h 9877"/>
                <a:gd name="connsiteX1" fmla="*/ 10000 w 10000"/>
                <a:gd name="connsiteY1" fmla="*/ 0 h 9877"/>
                <a:gd name="connsiteX2" fmla="*/ 8378 w 10000"/>
                <a:gd name="connsiteY2" fmla="*/ 174 h 9877"/>
                <a:gd name="connsiteX3" fmla="*/ 7556 w 10000"/>
                <a:gd name="connsiteY3" fmla="*/ 267 h 9877"/>
                <a:gd name="connsiteX4" fmla="*/ 6879 w 10000"/>
                <a:gd name="connsiteY4" fmla="*/ 370 h 9877"/>
                <a:gd name="connsiteX5" fmla="*/ 6879 w 10000"/>
                <a:gd name="connsiteY5" fmla="*/ 370 h 9877"/>
                <a:gd name="connsiteX6" fmla="*/ 6764 w 10000"/>
                <a:gd name="connsiteY6" fmla="*/ 382 h 9877"/>
                <a:gd name="connsiteX7" fmla="*/ 6664 w 10000"/>
                <a:gd name="connsiteY7" fmla="*/ 405 h 9877"/>
                <a:gd name="connsiteX8" fmla="*/ 6580 w 10000"/>
                <a:gd name="connsiteY8" fmla="*/ 451 h 9877"/>
                <a:gd name="connsiteX9" fmla="*/ 6503 w 10000"/>
                <a:gd name="connsiteY9" fmla="*/ 475 h 9877"/>
                <a:gd name="connsiteX10" fmla="*/ 6434 w 10000"/>
                <a:gd name="connsiteY10" fmla="*/ 521 h 9877"/>
                <a:gd name="connsiteX11" fmla="*/ 6372 w 10000"/>
                <a:gd name="connsiteY11" fmla="*/ 579 h 9877"/>
                <a:gd name="connsiteX12" fmla="*/ 6318 w 10000"/>
                <a:gd name="connsiteY12" fmla="*/ 636 h 9877"/>
                <a:gd name="connsiteX13" fmla="*/ 6280 w 10000"/>
                <a:gd name="connsiteY13" fmla="*/ 694 h 9877"/>
                <a:gd name="connsiteX14" fmla="*/ 6241 w 10000"/>
                <a:gd name="connsiteY14" fmla="*/ 741 h 9877"/>
                <a:gd name="connsiteX15" fmla="*/ 6218 w 10000"/>
                <a:gd name="connsiteY15" fmla="*/ 821 h 9877"/>
                <a:gd name="connsiteX16" fmla="*/ 6195 w 10000"/>
                <a:gd name="connsiteY16" fmla="*/ 891 h 9877"/>
                <a:gd name="connsiteX17" fmla="*/ 6180 w 10000"/>
                <a:gd name="connsiteY17" fmla="*/ 959 h 9877"/>
                <a:gd name="connsiteX18" fmla="*/ 6172 w 10000"/>
                <a:gd name="connsiteY18" fmla="*/ 1029 h 9877"/>
                <a:gd name="connsiteX19" fmla="*/ 6172 w 10000"/>
                <a:gd name="connsiteY19" fmla="*/ 1111 h 9877"/>
                <a:gd name="connsiteX20" fmla="*/ 6180 w 10000"/>
                <a:gd name="connsiteY20" fmla="*/ 1260 h 9877"/>
                <a:gd name="connsiteX21" fmla="*/ 6203 w 10000"/>
                <a:gd name="connsiteY21" fmla="*/ 1434 h 9877"/>
                <a:gd name="connsiteX22" fmla="*/ 6257 w 10000"/>
                <a:gd name="connsiteY22" fmla="*/ 1596 h 9877"/>
                <a:gd name="connsiteX23" fmla="*/ 6311 w 10000"/>
                <a:gd name="connsiteY23" fmla="*/ 1781 h 9877"/>
                <a:gd name="connsiteX24" fmla="*/ 6364 w 10000"/>
                <a:gd name="connsiteY24" fmla="*/ 1955 h 9877"/>
                <a:gd name="connsiteX25" fmla="*/ 6503 w 10000"/>
                <a:gd name="connsiteY25" fmla="*/ 2301 h 9877"/>
                <a:gd name="connsiteX26" fmla="*/ 6633 w 10000"/>
                <a:gd name="connsiteY26" fmla="*/ 2613 h 9877"/>
                <a:gd name="connsiteX27" fmla="*/ 6633 w 10000"/>
                <a:gd name="connsiteY27" fmla="*/ 2613 h 9877"/>
                <a:gd name="connsiteX28" fmla="*/ 6656 w 10000"/>
                <a:gd name="connsiteY28" fmla="*/ 2683 h 9877"/>
                <a:gd name="connsiteX29" fmla="*/ 6672 w 10000"/>
                <a:gd name="connsiteY29" fmla="*/ 2752 h 9877"/>
                <a:gd name="connsiteX30" fmla="*/ 6679 w 10000"/>
                <a:gd name="connsiteY30" fmla="*/ 2822 h 9877"/>
                <a:gd name="connsiteX31" fmla="*/ 6679 w 10000"/>
                <a:gd name="connsiteY31" fmla="*/ 2892 h 9877"/>
                <a:gd name="connsiteX32" fmla="*/ 6672 w 10000"/>
                <a:gd name="connsiteY32" fmla="*/ 2960 h 9877"/>
                <a:gd name="connsiteX33" fmla="*/ 6664 w 10000"/>
                <a:gd name="connsiteY33" fmla="*/ 3018 h 9877"/>
                <a:gd name="connsiteX34" fmla="*/ 6633 w 10000"/>
                <a:gd name="connsiteY34" fmla="*/ 3088 h 9877"/>
                <a:gd name="connsiteX35" fmla="*/ 6618 w 10000"/>
                <a:gd name="connsiteY35" fmla="*/ 3145 h 9877"/>
                <a:gd name="connsiteX36" fmla="*/ 6541 w 10000"/>
                <a:gd name="connsiteY36" fmla="*/ 3272 h 9877"/>
                <a:gd name="connsiteX37" fmla="*/ 6457 w 10000"/>
                <a:gd name="connsiteY37" fmla="*/ 3365 h 9877"/>
                <a:gd name="connsiteX38" fmla="*/ 6349 w 10000"/>
                <a:gd name="connsiteY38" fmla="*/ 3469 h 9877"/>
                <a:gd name="connsiteX39" fmla="*/ 6234 w 10000"/>
                <a:gd name="connsiteY39" fmla="*/ 3550 h 9877"/>
                <a:gd name="connsiteX40" fmla="*/ 6103 w 10000"/>
                <a:gd name="connsiteY40" fmla="*/ 3609 h 9877"/>
                <a:gd name="connsiteX41" fmla="*/ 5972 w 10000"/>
                <a:gd name="connsiteY41" fmla="*/ 3666 h 9877"/>
                <a:gd name="connsiteX42" fmla="*/ 5842 w 10000"/>
                <a:gd name="connsiteY42" fmla="*/ 3688 h 9877"/>
                <a:gd name="connsiteX43" fmla="*/ 5711 w 10000"/>
                <a:gd name="connsiteY43" fmla="*/ 3702 h 9877"/>
                <a:gd name="connsiteX44" fmla="*/ 5580 w 10000"/>
                <a:gd name="connsiteY44" fmla="*/ 3688 h 9877"/>
                <a:gd name="connsiteX45" fmla="*/ 5457 w 10000"/>
                <a:gd name="connsiteY45" fmla="*/ 3655 h 9877"/>
                <a:gd name="connsiteX46" fmla="*/ 5350 w 10000"/>
                <a:gd name="connsiteY46" fmla="*/ 3597 h 9877"/>
                <a:gd name="connsiteX47" fmla="*/ 5296 w 10000"/>
                <a:gd name="connsiteY47" fmla="*/ 3550 h 9877"/>
                <a:gd name="connsiteX48" fmla="*/ 5250 w 10000"/>
                <a:gd name="connsiteY48" fmla="*/ 3504 h 9877"/>
                <a:gd name="connsiteX49" fmla="*/ 5250 w 10000"/>
                <a:gd name="connsiteY49" fmla="*/ 3504 h 9877"/>
                <a:gd name="connsiteX50" fmla="*/ 5173 w 10000"/>
                <a:gd name="connsiteY50" fmla="*/ 3400 h 9877"/>
                <a:gd name="connsiteX51" fmla="*/ 5104 w 10000"/>
                <a:gd name="connsiteY51" fmla="*/ 3285 h 9877"/>
                <a:gd name="connsiteX52" fmla="*/ 5065 w 10000"/>
                <a:gd name="connsiteY52" fmla="*/ 3145 h 9877"/>
                <a:gd name="connsiteX53" fmla="*/ 5042 w 10000"/>
                <a:gd name="connsiteY53" fmla="*/ 2996 h 9877"/>
                <a:gd name="connsiteX54" fmla="*/ 5019 w 10000"/>
                <a:gd name="connsiteY54" fmla="*/ 2833 h 9877"/>
                <a:gd name="connsiteX55" fmla="*/ 5019 w 10000"/>
                <a:gd name="connsiteY55" fmla="*/ 2672 h 9877"/>
                <a:gd name="connsiteX56" fmla="*/ 5035 w 10000"/>
                <a:gd name="connsiteY56" fmla="*/ 2486 h 9877"/>
                <a:gd name="connsiteX57" fmla="*/ 5042 w 10000"/>
                <a:gd name="connsiteY57" fmla="*/ 2301 h 9877"/>
                <a:gd name="connsiteX58" fmla="*/ 5088 w 10000"/>
                <a:gd name="connsiteY58" fmla="*/ 1919 h 9877"/>
                <a:gd name="connsiteX59" fmla="*/ 5150 w 10000"/>
                <a:gd name="connsiteY59" fmla="*/ 1550 h 9877"/>
                <a:gd name="connsiteX60" fmla="*/ 5211 w 10000"/>
                <a:gd name="connsiteY60" fmla="*/ 1168 h 9877"/>
                <a:gd name="connsiteX61" fmla="*/ 5227 w 10000"/>
                <a:gd name="connsiteY61" fmla="*/ 971 h 9877"/>
                <a:gd name="connsiteX62" fmla="*/ 5250 w 10000"/>
                <a:gd name="connsiteY62" fmla="*/ 798 h 9877"/>
                <a:gd name="connsiteX63" fmla="*/ 5250 w 10000"/>
                <a:gd name="connsiteY63" fmla="*/ 798 h 9877"/>
                <a:gd name="connsiteX64" fmla="*/ 5250 w 10000"/>
                <a:gd name="connsiteY64" fmla="*/ 717 h 9877"/>
                <a:gd name="connsiteX65" fmla="*/ 5250 w 10000"/>
                <a:gd name="connsiteY65" fmla="*/ 659 h 9877"/>
                <a:gd name="connsiteX66" fmla="*/ 5227 w 10000"/>
                <a:gd name="connsiteY66" fmla="*/ 590 h 9877"/>
                <a:gd name="connsiteX67" fmla="*/ 5211 w 10000"/>
                <a:gd name="connsiteY67" fmla="*/ 532 h 9877"/>
                <a:gd name="connsiteX68" fmla="*/ 5181 w 10000"/>
                <a:gd name="connsiteY68" fmla="*/ 475 h 9877"/>
                <a:gd name="connsiteX69" fmla="*/ 5150 w 10000"/>
                <a:gd name="connsiteY69" fmla="*/ 428 h 9877"/>
                <a:gd name="connsiteX70" fmla="*/ 5058 w 10000"/>
                <a:gd name="connsiteY70" fmla="*/ 335 h 9877"/>
                <a:gd name="connsiteX71" fmla="*/ 4958 w 10000"/>
                <a:gd name="connsiteY71" fmla="*/ 254 h 9877"/>
                <a:gd name="connsiteX72" fmla="*/ 4827 w 10000"/>
                <a:gd name="connsiteY72" fmla="*/ 185 h 9877"/>
                <a:gd name="connsiteX73" fmla="*/ 4689 w 10000"/>
                <a:gd name="connsiteY73" fmla="*/ 138 h 9877"/>
                <a:gd name="connsiteX74" fmla="*/ 4527 w 10000"/>
                <a:gd name="connsiteY74" fmla="*/ 104 h 9877"/>
                <a:gd name="connsiteX75" fmla="*/ 4358 w 10000"/>
                <a:gd name="connsiteY75" fmla="*/ 70 h 9877"/>
                <a:gd name="connsiteX76" fmla="*/ 4174 w 10000"/>
                <a:gd name="connsiteY76" fmla="*/ 46 h 9877"/>
                <a:gd name="connsiteX77" fmla="*/ 3805 w 10000"/>
                <a:gd name="connsiteY77" fmla="*/ 11 h 9877"/>
                <a:gd name="connsiteX78" fmla="*/ 3413 w 10000"/>
                <a:gd name="connsiteY78" fmla="*/ 11 h 9877"/>
                <a:gd name="connsiteX79" fmla="*/ 3036 w 10000"/>
                <a:gd name="connsiteY79" fmla="*/ 11 h 9877"/>
                <a:gd name="connsiteX80" fmla="*/ 3036 w 10000"/>
                <a:gd name="connsiteY80" fmla="*/ 11 h 9877"/>
                <a:gd name="connsiteX81" fmla="*/ 2636 w 10000"/>
                <a:gd name="connsiteY81" fmla="*/ 35 h 9877"/>
                <a:gd name="connsiteX82" fmla="*/ 2636 w 10000"/>
                <a:gd name="connsiteY82" fmla="*/ 35 h 9877"/>
                <a:gd name="connsiteX83" fmla="*/ 2390 w 10000"/>
                <a:gd name="connsiteY83" fmla="*/ 35 h 9877"/>
                <a:gd name="connsiteX84" fmla="*/ 2152 w 10000"/>
                <a:gd name="connsiteY84" fmla="*/ 46 h 9877"/>
                <a:gd name="connsiteX85" fmla="*/ 2152 w 10000"/>
                <a:gd name="connsiteY85" fmla="*/ 46 h 9877"/>
                <a:gd name="connsiteX86" fmla="*/ 2291 w 10000"/>
                <a:gd name="connsiteY86" fmla="*/ 902 h 9877"/>
                <a:gd name="connsiteX87" fmla="*/ 2406 w 10000"/>
                <a:gd name="connsiteY87" fmla="*/ 1654 h 9877"/>
                <a:gd name="connsiteX88" fmla="*/ 2483 w 10000"/>
                <a:gd name="connsiteY88" fmla="*/ 2313 h 9877"/>
                <a:gd name="connsiteX89" fmla="*/ 2544 w 10000"/>
                <a:gd name="connsiteY89" fmla="*/ 2892 h 9877"/>
                <a:gd name="connsiteX90" fmla="*/ 2560 w 10000"/>
                <a:gd name="connsiteY90" fmla="*/ 3365 h 9877"/>
                <a:gd name="connsiteX91" fmla="*/ 2567 w 10000"/>
                <a:gd name="connsiteY91" fmla="*/ 3573 h 9877"/>
                <a:gd name="connsiteX92" fmla="*/ 2560 w 10000"/>
                <a:gd name="connsiteY92" fmla="*/ 3770 h 9877"/>
                <a:gd name="connsiteX93" fmla="*/ 2552 w 10000"/>
                <a:gd name="connsiteY93" fmla="*/ 3944 h 9877"/>
                <a:gd name="connsiteX94" fmla="*/ 2544 w 10000"/>
                <a:gd name="connsiteY94" fmla="*/ 4093 h 9877"/>
                <a:gd name="connsiteX95" fmla="*/ 2513 w 10000"/>
                <a:gd name="connsiteY95" fmla="*/ 4233 h 9877"/>
                <a:gd name="connsiteX96" fmla="*/ 2498 w 10000"/>
                <a:gd name="connsiteY96" fmla="*/ 4360 h 9877"/>
                <a:gd name="connsiteX97" fmla="*/ 2460 w 10000"/>
                <a:gd name="connsiteY97" fmla="*/ 4464 h 9877"/>
                <a:gd name="connsiteX98" fmla="*/ 2421 w 10000"/>
                <a:gd name="connsiteY98" fmla="*/ 4557 h 9877"/>
                <a:gd name="connsiteX99" fmla="*/ 2383 w 10000"/>
                <a:gd name="connsiteY99" fmla="*/ 4625 h 9877"/>
                <a:gd name="connsiteX100" fmla="*/ 2337 w 10000"/>
                <a:gd name="connsiteY100" fmla="*/ 4684 h 9877"/>
                <a:gd name="connsiteX101" fmla="*/ 2283 w 10000"/>
                <a:gd name="connsiteY101" fmla="*/ 4742 h 9877"/>
                <a:gd name="connsiteX102" fmla="*/ 2229 w 10000"/>
                <a:gd name="connsiteY102" fmla="*/ 4777 h 9877"/>
                <a:gd name="connsiteX103" fmla="*/ 2168 w 10000"/>
                <a:gd name="connsiteY103" fmla="*/ 4799 h 9877"/>
                <a:gd name="connsiteX104" fmla="*/ 2106 w 10000"/>
                <a:gd name="connsiteY104" fmla="*/ 4810 h 9877"/>
                <a:gd name="connsiteX105" fmla="*/ 2029 w 10000"/>
                <a:gd name="connsiteY105" fmla="*/ 4810 h 9877"/>
                <a:gd name="connsiteX106" fmla="*/ 1952 w 10000"/>
                <a:gd name="connsiteY106" fmla="*/ 4810 h 9877"/>
                <a:gd name="connsiteX107" fmla="*/ 1806 w 10000"/>
                <a:gd name="connsiteY107" fmla="*/ 4777 h 9877"/>
                <a:gd name="connsiteX108" fmla="*/ 1630 w 10000"/>
                <a:gd name="connsiteY108" fmla="*/ 4684 h 9877"/>
                <a:gd name="connsiteX109" fmla="*/ 1453 w 10000"/>
                <a:gd name="connsiteY109" fmla="*/ 4591 h 9877"/>
                <a:gd name="connsiteX110" fmla="*/ 1453 w 10000"/>
                <a:gd name="connsiteY110" fmla="*/ 4591 h 9877"/>
                <a:gd name="connsiteX111" fmla="*/ 1107 w 10000"/>
                <a:gd name="connsiteY111" fmla="*/ 4394 h 9877"/>
                <a:gd name="connsiteX112" fmla="*/ 961 w 10000"/>
                <a:gd name="connsiteY112" fmla="*/ 4313 h 9877"/>
                <a:gd name="connsiteX113" fmla="*/ 815 w 10000"/>
                <a:gd name="connsiteY113" fmla="*/ 4233 h 9877"/>
                <a:gd name="connsiteX114" fmla="*/ 699 w 10000"/>
                <a:gd name="connsiteY114" fmla="*/ 4198 h 9877"/>
                <a:gd name="connsiteX115" fmla="*/ 584 w 10000"/>
                <a:gd name="connsiteY115" fmla="*/ 4163 h 9877"/>
                <a:gd name="connsiteX116" fmla="*/ 484 w 10000"/>
                <a:gd name="connsiteY116" fmla="*/ 4152 h 9877"/>
                <a:gd name="connsiteX117" fmla="*/ 400 w 10000"/>
                <a:gd name="connsiteY117" fmla="*/ 4186 h 9877"/>
                <a:gd name="connsiteX118" fmla="*/ 354 w 10000"/>
                <a:gd name="connsiteY118" fmla="*/ 4209 h 9877"/>
                <a:gd name="connsiteX119" fmla="*/ 315 w 10000"/>
                <a:gd name="connsiteY119" fmla="*/ 4233 h 9877"/>
                <a:gd name="connsiteX120" fmla="*/ 277 w 10000"/>
                <a:gd name="connsiteY120" fmla="*/ 4278 h 9877"/>
                <a:gd name="connsiteX121" fmla="*/ 246 w 10000"/>
                <a:gd name="connsiteY121" fmla="*/ 4326 h 9877"/>
                <a:gd name="connsiteX122" fmla="*/ 192 w 10000"/>
                <a:gd name="connsiteY122" fmla="*/ 4430 h 9877"/>
                <a:gd name="connsiteX123" fmla="*/ 138 w 10000"/>
                <a:gd name="connsiteY123" fmla="*/ 4591 h 9877"/>
                <a:gd name="connsiteX124" fmla="*/ 92 w 10000"/>
                <a:gd name="connsiteY124" fmla="*/ 4788 h 9877"/>
                <a:gd name="connsiteX125" fmla="*/ 54 w 10000"/>
                <a:gd name="connsiteY125" fmla="*/ 5042 h 9877"/>
                <a:gd name="connsiteX126" fmla="*/ 23 w 10000"/>
                <a:gd name="connsiteY126" fmla="*/ 5320 h 9877"/>
                <a:gd name="connsiteX127" fmla="*/ 0 w 10000"/>
                <a:gd name="connsiteY127" fmla="*/ 5643 h 9877"/>
                <a:gd name="connsiteX128" fmla="*/ 0 w 10000"/>
                <a:gd name="connsiteY128" fmla="*/ 5643 h 9877"/>
                <a:gd name="connsiteX129" fmla="*/ 0 w 10000"/>
                <a:gd name="connsiteY129" fmla="*/ 5829 h 9877"/>
                <a:gd name="connsiteX130" fmla="*/ 0 w 10000"/>
                <a:gd name="connsiteY130" fmla="*/ 5978 h 9877"/>
                <a:gd name="connsiteX131" fmla="*/ 8 w 10000"/>
                <a:gd name="connsiteY131" fmla="*/ 6106 h 9877"/>
                <a:gd name="connsiteX132" fmla="*/ 23 w 10000"/>
                <a:gd name="connsiteY132" fmla="*/ 6233 h 9877"/>
                <a:gd name="connsiteX133" fmla="*/ 54 w 10000"/>
                <a:gd name="connsiteY133" fmla="*/ 6337 h 9877"/>
                <a:gd name="connsiteX134" fmla="*/ 85 w 10000"/>
                <a:gd name="connsiteY134" fmla="*/ 6430 h 9877"/>
                <a:gd name="connsiteX135" fmla="*/ 115 w 10000"/>
                <a:gd name="connsiteY135" fmla="*/ 6511 h 9877"/>
                <a:gd name="connsiteX136" fmla="*/ 161 w 10000"/>
                <a:gd name="connsiteY136" fmla="*/ 6580 h 9877"/>
                <a:gd name="connsiteX137" fmla="*/ 215 w 10000"/>
                <a:gd name="connsiteY137" fmla="*/ 6627 h 9877"/>
                <a:gd name="connsiteX138" fmla="*/ 269 w 10000"/>
                <a:gd name="connsiteY138" fmla="*/ 6673 h 9877"/>
                <a:gd name="connsiteX139" fmla="*/ 323 w 10000"/>
                <a:gd name="connsiteY139" fmla="*/ 6707 h 9877"/>
                <a:gd name="connsiteX140" fmla="*/ 392 w 10000"/>
                <a:gd name="connsiteY140" fmla="*/ 6731 h 9877"/>
                <a:gd name="connsiteX141" fmla="*/ 453 w 10000"/>
                <a:gd name="connsiteY141" fmla="*/ 6754 h 9877"/>
                <a:gd name="connsiteX142" fmla="*/ 530 w 10000"/>
                <a:gd name="connsiteY142" fmla="*/ 6754 h 9877"/>
                <a:gd name="connsiteX143" fmla="*/ 676 w 10000"/>
                <a:gd name="connsiteY143" fmla="*/ 6754 h 9877"/>
                <a:gd name="connsiteX144" fmla="*/ 838 w 10000"/>
                <a:gd name="connsiteY144" fmla="*/ 6720 h 9877"/>
                <a:gd name="connsiteX145" fmla="*/ 992 w 10000"/>
                <a:gd name="connsiteY145" fmla="*/ 6673 h 9877"/>
                <a:gd name="connsiteX146" fmla="*/ 1314 w 10000"/>
                <a:gd name="connsiteY146" fmla="*/ 6557 h 9877"/>
                <a:gd name="connsiteX147" fmla="*/ 1606 w 10000"/>
                <a:gd name="connsiteY147" fmla="*/ 6442 h 9877"/>
                <a:gd name="connsiteX148" fmla="*/ 1729 w 10000"/>
                <a:gd name="connsiteY148" fmla="*/ 6383 h 9877"/>
                <a:gd name="connsiteX149" fmla="*/ 1845 w 10000"/>
                <a:gd name="connsiteY149" fmla="*/ 6372 h 9877"/>
                <a:gd name="connsiteX150" fmla="*/ 1845 w 10000"/>
                <a:gd name="connsiteY150" fmla="*/ 6372 h 9877"/>
                <a:gd name="connsiteX151" fmla="*/ 2060 w 10000"/>
                <a:gd name="connsiteY151" fmla="*/ 6337 h 9877"/>
                <a:gd name="connsiteX152" fmla="*/ 2168 w 10000"/>
                <a:gd name="connsiteY152" fmla="*/ 6337 h 9877"/>
                <a:gd name="connsiteX153" fmla="*/ 2291 w 10000"/>
                <a:gd name="connsiteY153" fmla="*/ 6360 h 9877"/>
                <a:gd name="connsiteX154" fmla="*/ 2414 w 10000"/>
                <a:gd name="connsiteY154" fmla="*/ 6383 h 9877"/>
                <a:gd name="connsiteX155" fmla="*/ 2467 w 10000"/>
                <a:gd name="connsiteY155" fmla="*/ 6407 h 9877"/>
                <a:gd name="connsiteX156" fmla="*/ 2521 w 10000"/>
                <a:gd name="connsiteY156" fmla="*/ 6453 h 9877"/>
                <a:gd name="connsiteX157" fmla="*/ 2583 w 10000"/>
                <a:gd name="connsiteY157" fmla="*/ 6511 h 9877"/>
                <a:gd name="connsiteX158" fmla="*/ 2629 w 10000"/>
                <a:gd name="connsiteY158" fmla="*/ 6569 h 9877"/>
                <a:gd name="connsiteX159" fmla="*/ 2683 w 10000"/>
                <a:gd name="connsiteY159" fmla="*/ 6638 h 9877"/>
                <a:gd name="connsiteX160" fmla="*/ 2729 w 10000"/>
                <a:gd name="connsiteY160" fmla="*/ 6720 h 9877"/>
                <a:gd name="connsiteX161" fmla="*/ 2775 w 10000"/>
                <a:gd name="connsiteY161" fmla="*/ 6800 h 9877"/>
                <a:gd name="connsiteX162" fmla="*/ 2813 w 10000"/>
                <a:gd name="connsiteY162" fmla="*/ 6915 h 9877"/>
                <a:gd name="connsiteX163" fmla="*/ 2852 w 10000"/>
                <a:gd name="connsiteY163" fmla="*/ 7043 h 9877"/>
                <a:gd name="connsiteX164" fmla="*/ 2890 w 10000"/>
                <a:gd name="connsiteY164" fmla="*/ 7181 h 9877"/>
                <a:gd name="connsiteX165" fmla="*/ 2913 w 10000"/>
                <a:gd name="connsiteY165" fmla="*/ 7332 h 9877"/>
                <a:gd name="connsiteX166" fmla="*/ 2936 w 10000"/>
                <a:gd name="connsiteY166" fmla="*/ 7517 h 9877"/>
                <a:gd name="connsiteX167" fmla="*/ 2952 w 10000"/>
                <a:gd name="connsiteY167" fmla="*/ 7702 h 9877"/>
                <a:gd name="connsiteX168" fmla="*/ 2975 w 10000"/>
                <a:gd name="connsiteY168" fmla="*/ 7911 h 9877"/>
                <a:gd name="connsiteX169" fmla="*/ 2982 w 10000"/>
                <a:gd name="connsiteY169" fmla="*/ 8153 h 9877"/>
                <a:gd name="connsiteX170" fmla="*/ 2982 w 10000"/>
                <a:gd name="connsiteY170" fmla="*/ 8408 h 9877"/>
                <a:gd name="connsiteX171" fmla="*/ 2975 w 10000"/>
                <a:gd name="connsiteY171" fmla="*/ 8674 h 9877"/>
                <a:gd name="connsiteX172" fmla="*/ 2959 w 10000"/>
                <a:gd name="connsiteY172" fmla="*/ 8974 h 9877"/>
                <a:gd name="connsiteX173" fmla="*/ 2944 w 10000"/>
                <a:gd name="connsiteY173" fmla="*/ 9297 h 9877"/>
                <a:gd name="connsiteX174" fmla="*/ 9930 w 10000"/>
                <a:gd name="connsiteY174" fmla="*/ 9139 h 9877"/>
                <a:gd name="connsiteX175" fmla="*/ 10000 w 10000"/>
                <a:gd name="connsiteY175" fmla="*/ 0 h 9877"/>
                <a:gd name="connsiteX0" fmla="*/ 10000 w 10000"/>
                <a:gd name="connsiteY0" fmla="*/ 0 h 9901"/>
                <a:gd name="connsiteX1" fmla="*/ 10000 w 10000"/>
                <a:gd name="connsiteY1" fmla="*/ 0 h 9901"/>
                <a:gd name="connsiteX2" fmla="*/ 8378 w 10000"/>
                <a:gd name="connsiteY2" fmla="*/ 176 h 9901"/>
                <a:gd name="connsiteX3" fmla="*/ 7556 w 10000"/>
                <a:gd name="connsiteY3" fmla="*/ 270 h 9901"/>
                <a:gd name="connsiteX4" fmla="*/ 6879 w 10000"/>
                <a:gd name="connsiteY4" fmla="*/ 375 h 9901"/>
                <a:gd name="connsiteX5" fmla="*/ 6879 w 10000"/>
                <a:gd name="connsiteY5" fmla="*/ 375 h 9901"/>
                <a:gd name="connsiteX6" fmla="*/ 6764 w 10000"/>
                <a:gd name="connsiteY6" fmla="*/ 387 h 9901"/>
                <a:gd name="connsiteX7" fmla="*/ 6664 w 10000"/>
                <a:gd name="connsiteY7" fmla="*/ 410 h 9901"/>
                <a:gd name="connsiteX8" fmla="*/ 6580 w 10000"/>
                <a:gd name="connsiteY8" fmla="*/ 457 h 9901"/>
                <a:gd name="connsiteX9" fmla="*/ 6503 w 10000"/>
                <a:gd name="connsiteY9" fmla="*/ 481 h 9901"/>
                <a:gd name="connsiteX10" fmla="*/ 6434 w 10000"/>
                <a:gd name="connsiteY10" fmla="*/ 527 h 9901"/>
                <a:gd name="connsiteX11" fmla="*/ 6372 w 10000"/>
                <a:gd name="connsiteY11" fmla="*/ 586 h 9901"/>
                <a:gd name="connsiteX12" fmla="*/ 6318 w 10000"/>
                <a:gd name="connsiteY12" fmla="*/ 644 h 9901"/>
                <a:gd name="connsiteX13" fmla="*/ 6280 w 10000"/>
                <a:gd name="connsiteY13" fmla="*/ 703 h 9901"/>
                <a:gd name="connsiteX14" fmla="*/ 6241 w 10000"/>
                <a:gd name="connsiteY14" fmla="*/ 750 h 9901"/>
                <a:gd name="connsiteX15" fmla="*/ 6218 w 10000"/>
                <a:gd name="connsiteY15" fmla="*/ 831 h 9901"/>
                <a:gd name="connsiteX16" fmla="*/ 6195 w 10000"/>
                <a:gd name="connsiteY16" fmla="*/ 902 h 9901"/>
                <a:gd name="connsiteX17" fmla="*/ 6180 w 10000"/>
                <a:gd name="connsiteY17" fmla="*/ 971 h 9901"/>
                <a:gd name="connsiteX18" fmla="*/ 6172 w 10000"/>
                <a:gd name="connsiteY18" fmla="*/ 1042 h 9901"/>
                <a:gd name="connsiteX19" fmla="*/ 6172 w 10000"/>
                <a:gd name="connsiteY19" fmla="*/ 1125 h 9901"/>
                <a:gd name="connsiteX20" fmla="*/ 6180 w 10000"/>
                <a:gd name="connsiteY20" fmla="*/ 1276 h 9901"/>
                <a:gd name="connsiteX21" fmla="*/ 6203 w 10000"/>
                <a:gd name="connsiteY21" fmla="*/ 1452 h 9901"/>
                <a:gd name="connsiteX22" fmla="*/ 6257 w 10000"/>
                <a:gd name="connsiteY22" fmla="*/ 1616 h 9901"/>
                <a:gd name="connsiteX23" fmla="*/ 6311 w 10000"/>
                <a:gd name="connsiteY23" fmla="*/ 1803 h 9901"/>
                <a:gd name="connsiteX24" fmla="*/ 6364 w 10000"/>
                <a:gd name="connsiteY24" fmla="*/ 1979 h 9901"/>
                <a:gd name="connsiteX25" fmla="*/ 6503 w 10000"/>
                <a:gd name="connsiteY25" fmla="*/ 2330 h 9901"/>
                <a:gd name="connsiteX26" fmla="*/ 6633 w 10000"/>
                <a:gd name="connsiteY26" fmla="*/ 2646 h 9901"/>
                <a:gd name="connsiteX27" fmla="*/ 6633 w 10000"/>
                <a:gd name="connsiteY27" fmla="*/ 2646 h 9901"/>
                <a:gd name="connsiteX28" fmla="*/ 6656 w 10000"/>
                <a:gd name="connsiteY28" fmla="*/ 2716 h 9901"/>
                <a:gd name="connsiteX29" fmla="*/ 6672 w 10000"/>
                <a:gd name="connsiteY29" fmla="*/ 2786 h 9901"/>
                <a:gd name="connsiteX30" fmla="*/ 6679 w 10000"/>
                <a:gd name="connsiteY30" fmla="*/ 2857 h 9901"/>
                <a:gd name="connsiteX31" fmla="*/ 6679 w 10000"/>
                <a:gd name="connsiteY31" fmla="*/ 2928 h 9901"/>
                <a:gd name="connsiteX32" fmla="*/ 6672 w 10000"/>
                <a:gd name="connsiteY32" fmla="*/ 2997 h 9901"/>
                <a:gd name="connsiteX33" fmla="*/ 6664 w 10000"/>
                <a:gd name="connsiteY33" fmla="*/ 3056 h 9901"/>
                <a:gd name="connsiteX34" fmla="*/ 6633 w 10000"/>
                <a:gd name="connsiteY34" fmla="*/ 3126 h 9901"/>
                <a:gd name="connsiteX35" fmla="*/ 6618 w 10000"/>
                <a:gd name="connsiteY35" fmla="*/ 3184 h 9901"/>
                <a:gd name="connsiteX36" fmla="*/ 6541 w 10000"/>
                <a:gd name="connsiteY36" fmla="*/ 3313 h 9901"/>
                <a:gd name="connsiteX37" fmla="*/ 6457 w 10000"/>
                <a:gd name="connsiteY37" fmla="*/ 3407 h 9901"/>
                <a:gd name="connsiteX38" fmla="*/ 6349 w 10000"/>
                <a:gd name="connsiteY38" fmla="*/ 3512 h 9901"/>
                <a:gd name="connsiteX39" fmla="*/ 6234 w 10000"/>
                <a:gd name="connsiteY39" fmla="*/ 3594 h 9901"/>
                <a:gd name="connsiteX40" fmla="*/ 6103 w 10000"/>
                <a:gd name="connsiteY40" fmla="*/ 3654 h 9901"/>
                <a:gd name="connsiteX41" fmla="*/ 5972 w 10000"/>
                <a:gd name="connsiteY41" fmla="*/ 3712 h 9901"/>
                <a:gd name="connsiteX42" fmla="*/ 5842 w 10000"/>
                <a:gd name="connsiteY42" fmla="*/ 3734 h 9901"/>
                <a:gd name="connsiteX43" fmla="*/ 5711 w 10000"/>
                <a:gd name="connsiteY43" fmla="*/ 3748 h 9901"/>
                <a:gd name="connsiteX44" fmla="*/ 5580 w 10000"/>
                <a:gd name="connsiteY44" fmla="*/ 3734 h 9901"/>
                <a:gd name="connsiteX45" fmla="*/ 5457 w 10000"/>
                <a:gd name="connsiteY45" fmla="*/ 3701 h 9901"/>
                <a:gd name="connsiteX46" fmla="*/ 5350 w 10000"/>
                <a:gd name="connsiteY46" fmla="*/ 3642 h 9901"/>
                <a:gd name="connsiteX47" fmla="*/ 5296 w 10000"/>
                <a:gd name="connsiteY47" fmla="*/ 3594 h 9901"/>
                <a:gd name="connsiteX48" fmla="*/ 5250 w 10000"/>
                <a:gd name="connsiteY48" fmla="*/ 3548 h 9901"/>
                <a:gd name="connsiteX49" fmla="*/ 5250 w 10000"/>
                <a:gd name="connsiteY49" fmla="*/ 3548 h 9901"/>
                <a:gd name="connsiteX50" fmla="*/ 5173 w 10000"/>
                <a:gd name="connsiteY50" fmla="*/ 3442 h 9901"/>
                <a:gd name="connsiteX51" fmla="*/ 5104 w 10000"/>
                <a:gd name="connsiteY51" fmla="*/ 3326 h 9901"/>
                <a:gd name="connsiteX52" fmla="*/ 5065 w 10000"/>
                <a:gd name="connsiteY52" fmla="*/ 3184 h 9901"/>
                <a:gd name="connsiteX53" fmla="*/ 5042 w 10000"/>
                <a:gd name="connsiteY53" fmla="*/ 3033 h 9901"/>
                <a:gd name="connsiteX54" fmla="*/ 5019 w 10000"/>
                <a:gd name="connsiteY54" fmla="*/ 2868 h 9901"/>
                <a:gd name="connsiteX55" fmla="*/ 5019 w 10000"/>
                <a:gd name="connsiteY55" fmla="*/ 2705 h 9901"/>
                <a:gd name="connsiteX56" fmla="*/ 5035 w 10000"/>
                <a:gd name="connsiteY56" fmla="*/ 2517 h 9901"/>
                <a:gd name="connsiteX57" fmla="*/ 5042 w 10000"/>
                <a:gd name="connsiteY57" fmla="*/ 2330 h 9901"/>
                <a:gd name="connsiteX58" fmla="*/ 5088 w 10000"/>
                <a:gd name="connsiteY58" fmla="*/ 1943 h 9901"/>
                <a:gd name="connsiteX59" fmla="*/ 5150 w 10000"/>
                <a:gd name="connsiteY59" fmla="*/ 1569 h 9901"/>
                <a:gd name="connsiteX60" fmla="*/ 5211 w 10000"/>
                <a:gd name="connsiteY60" fmla="*/ 1183 h 9901"/>
                <a:gd name="connsiteX61" fmla="*/ 5227 w 10000"/>
                <a:gd name="connsiteY61" fmla="*/ 983 h 9901"/>
                <a:gd name="connsiteX62" fmla="*/ 5250 w 10000"/>
                <a:gd name="connsiteY62" fmla="*/ 808 h 9901"/>
                <a:gd name="connsiteX63" fmla="*/ 5250 w 10000"/>
                <a:gd name="connsiteY63" fmla="*/ 808 h 9901"/>
                <a:gd name="connsiteX64" fmla="*/ 5250 w 10000"/>
                <a:gd name="connsiteY64" fmla="*/ 726 h 9901"/>
                <a:gd name="connsiteX65" fmla="*/ 5250 w 10000"/>
                <a:gd name="connsiteY65" fmla="*/ 667 h 9901"/>
                <a:gd name="connsiteX66" fmla="*/ 5227 w 10000"/>
                <a:gd name="connsiteY66" fmla="*/ 597 h 9901"/>
                <a:gd name="connsiteX67" fmla="*/ 5211 w 10000"/>
                <a:gd name="connsiteY67" fmla="*/ 539 h 9901"/>
                <a:gd name="connsiteX68" fmla="*/ 5181 w 10000"/>
                <a:gd name="connsiteY68" fmla="*/ 481 h 9901"/>
                <a:gd name="connsiteX69" fmla="*/ 5150 w 10000"/>
                <a:gd name="connsiteY69" fmla="*/ 433 h 9901"/>
                <a:gd name="connsiteX70" fmla="*/ 5058 w 10000"/>
                <a:gd name="connsiteY70" fmla="*/ 339 h 9901"/>
                <a:gd name="connsiteX71" fmla="*/ 4958 w 10000"/>
                <a:gd name="connsiteY71" fmla="*/ 257 h 9901"/>
                <a:gd name="connsiteX72" fmla="*/ 4827 w 10000"/>
                <a:gd name="connsiteY72" fmla="*/ 187 h 9901"/>
                <a:gd name="connsiteX73" fmla="*/ 4689 w 10000"/>
                <a:gd name="connsiteY73" fmla="*/ 140 h 9901"/>
                <a:gd name="connsiteX74" fmla="*/ 4527 w 10000"/>
                <a:gd name="connsiteY74" fmla="*/ 105 h 9901"/>
                <a:gd name="connsiteX75" fmla="*/ 4358 w 10000"/>
                <a:gd name="connsiteY75" fmla="*/ 71 h 9901"/>
                <a:gd name="connsiteX76" fmla="*/ 4174 w 10000"/>
                <a:gd name="connsiteY76" fmla="*/ 47 h 9901"/>
                <a:gd name="connsiteX77" fmla="*/ 3805 w 10000"/>
                <a:gd name="connsiteY77" fmla="*/ 11 h 9901"/>
                <a:gd name="connsiteX78" fmla="*/ 3413 w 10000"/>
                <a:gd name="connsiteY78" fmla="*/ 11 h 9901"/>
                <a:gd name="connsiteX79" fmla="*/ 3036 w 10000"/>
                <a:gd name="connsiteY79" fmla="*/ 11 h 9901"/>
                <a:gd name="connsiteX80" fmla="*/ 3036 w 10000"/>
                <a:gd name="connsiteY80" fmla="*/ 11 h 9901"/>
                <a:gd name="connsiteX81" fmla="*/ 2636 w 10000"/>
                <a:gd name="connsiteY81" fmla="*/ 35 h 9901"/>
                <a:gd name="connsiteX82" fmla="*/ 2636 w 10000"/>
                <a:gd name="connsiteY82" fmla="*/ 35 h 9901"/>
                <a:gd name="connsiteX83" fmla="*/ 2390 w 10000"/>
                <a:gd name="connsiteY83" fmla="*/ 35 h 9901"/>
                <a:gd name="connsiteX84" fmla="*/ 2152 w 10000"/>
                <a:gd name="connsiteY84" fmla="*/ 47 h 9901"/>
                <a:gd name="connsiteX85" fmla="*/ 2152 w 10000"/>
                <a:gd name="connsiteY85" fmla="*/ 47 h 9901"/>
                <a:gd name="connsiteX86" fmla="*/ 2291 w 10000"/>
                <a:gd name="connsiteY86" fmla="*/ 913 h 9901"/>
                <a:gd name="connsiteX87" fmla="*/ 2406 w 10000"/>
                <a:gd name="connsiteY87" fmla="*/ 1675 h 9901"/>
                <a:gd name="connsiteX88" fmla="*/ 2483 w 10000"/>
                <a:gd name="connsiteY88" fmla="*/ 2342 h 9901"/>
                <a:gd name="connsiteX89" fmla="*/ 2544 w 10000"/>
                <a:gd name="connsiteY89" fmla="*/ 2928 h 9901"/>
                <a:gd name="connsiteX90" fmla="*/ 2560 w 10000"/>
                <a:gd name="connsiteY90" fmla="*/ 3407 h 9901"/>
                <a:gd name="connsiteX91" fmla="*/ 2567 w 10000"/>
                <a:gd name="connsiteY91" fmla="*/ 3617 h 9901"/>
                <a:gd name="connsiteX92" fmla="*/ 2560 w 10000"/>
                <a:gd name="connsiteY92" fmla="*/ 3817 h 9901"/>
                <a:gd name="connsiteX93" fmla="*/ 2552 w 10000"/>
                <a:gd name="connsiteY93" fmla="*/ 3993 h 9901"/>
                <a:gd name="connsiteX94" fmla="*/ 2544 w 10000"/>
                <a:gd name="connsiteY94" fmla="*/ 4144 h 9901"/>
                <a:gd name="connsiteX95" fmla="*/ 2513 w 10000"/>
                <a:gd name="connsiteY95" fmla="*/ 4286 h 9901"/>
                <a:gd name="connsiteX96" fmla="*/ 2498 w 10000"/>
                <a:gd name="connsiteY96" fmla="*/ 4414 h 9901"/>
                <a:gd name="connsiteX97" fmla="*/ 2460 w 10000"/>
                <a:gd name="connsiteY97" fmla="*/ 4520 h 9901"/>
                <a:gd name="connsiteX98" fmla="*/ 2421 w 10000"/>
                <a:gd name="connsiteY98" fmla="*/ 4614 h 9901"/>
                <a:gd name="connsiteX99" fmla="*/ 2383 w 10000"/>
                <a:gd name="connsiteY99" fmla="*/ 4683 h 9901"/>
                <a:gd name="connsiteX100" fmla="*/ 2337 w 10000"/>
                <a:gd name="connsiteY100" fmla="*/ 4742 h 9901"/>
                <a:gd name="connsiteX101" fmla="*/ 2283 w 10000"/>
                <a:gd name="connsiteY101" fmla="*/ 4801 h 9901"/>
                <a:gd name="connsiteX102" fmla="*/ 2229 w 10000"/>
                <a:gd name="connsiteY102" fmla="*/ 4836 h 9901"/>
                <a:gd name="connsiteX103" fmla="*/ 2168 w 10000"/>
                <a:gd name="connsiteY103" fmla="*/ 4859 h 9901"/>
                <a:gd name="connsiteX104" fmla="*/ 2106 w 10000"/>
                <a:gd name="connsiteY104" fmla="*/ 4870 h 9901"/>
                <a:gd name="connsiteX105" fmla="*/ 2029 w 10000"/>
                <a:gd name="connsiteY105" fmla="*/ 4870 h 9901"/>
                <a:gd name="connsiteX106" fmla="*/ 1952 w 10000"/>
                <a:gd name="connsiteY106" fmla="*/ 4870 h 9901"/>
                <a:gd name="connsiteX107" fmla="*/ 1806 w 10000"/>
                <a:gd name="connsiteY107" fmla="*/ 4836 h 9901"/>
                <a:gd name="connsiteX108" fmla="*/ 1630 w 10000"/>
                <a:gd name="connsiteY108" fmla="*/ 4742 h 9901"/>
                <a:gd name="connsiteX109" fmla="*/ 1453 w 10000"/>
                <a:gd name="connsiteY109" fmla="*/ 4648 h 9901"/>
                <a:gd name="connsiteX110" fmla="*/ 1453 w 10000"/>
                <a:gd name="connsiteY110" fmla="*/ 4648 h 9901"/>
                <a:gd name="connsiteX111" fmla="*/ 1107 w 10000"/>
                <a:gd name="connsiteY111" fmla="*/ 4449 h 9901"/>
                <a:gd name="connsiteX112" fmla="*/ 961 w 10000"/>
                <a:gd name="connsiteY112" fmla="*/ 4367 h 9901"/>
                <a:gd name="connsiteX113" fmla="*/ 815 w 10000"/>
                <a:gd name="connsiteY113" fmla="*/ 4286 h 9901"/>
                <a:gd name="connsiteX114" fmla="*/ 699 w 10000"/>
                <a:gd name="connsiteY114" fmla="*/ 4250 h 9901"/>
                <a:gd name="connsiteX115" fmla="*/ 584 w 10000"/>
                <a:gd name="connsiteY115" fmla="*/ 4215 h 9901"/>
                <a:gd name="connsiteX116" fmla="*/ 484 w 10000"/>
                <a:gd name="connsiteY116" fmla="*/ 4204 h 9901"/>
                <a:gd name="connsiteX117" fmla="*/ 400 w 10000"/>
                <a:gd name="connsiteY117" fmla="*/ 4238 h 9901"/>
                <a:gd name="connsiteX118" fmla="*/ 354 w 10000"/>
                <a:gd name="connsiteY118" fmla="*/ 4261 h 9901"/>
                <a:gd name="connsiteX119" fmla="*/ 315 w 10000"/>
                <a:gd name="connsiteY119" fmla="*/ 4286 h 9901"/>
                <a:gd name="connsiteX120" fmla="*/ 277 w 10000"/>
                <a:gd name="connsiteY120" fmla="*/ 4331 h 9901"/>
                <a:gd name="connsiteX121" fmla="*/ 246 w 10000"/>
                <a:gd name="connsiteY121" fmla="*/ 4380 h 9901"/>
                <a:gd name="connsiteX122" fmla="*/ 192 w 10000"/>
                <a:gd name="connsiteY122" fmla="*/ 4485 h 9901"/>
                <a:gd name="connsiteX123" fmla="*/ 138 w 10000"/>
                <a:gd name="connsiteY123" fmla="*/ 4648 h 9901"/>
                <a:gd name="connsiteX124" fmla="*/ 92 w 10000"/>
                <a:gd name="connsiteY124" fmla="*/ 4848 h 9901"/>
                <a:gd name="connsiteX125" fmla="*/ 54 w 10000"/>
                <a:gd name="connsiteY125" fmla="*/ 5105 h 9901"/>
                <a:gd name="connsiteX126" fmla="*/ 23 w 10000"/>
                <a:gd name="connsiteY126" fmla="*/ 5386 h 9901"/>
                <a:gd name="connsiteX127" fmla="*/ 0 w 10000"/>
                <a:gd name="connsiteY127" fmla="*/ 5713 h 9901"/>
                <a:gd name="connsiteX128" fmla="*/ 0 w 10000"/>
                <a:gd name="connsiteY128" fmla="*/ 5713 h 9901"/>
                <a:gd name="connsiteX129" fmla="*/ 0 w 10000"/>
                <a:gd name="connsiteY129" fmla="*/ 5902 h 9901"/>
                <a:gd name="connsiteX130" fmla="*/ 0 w 10000"/>
                <a:gd name="connsiteY130" fmla="*/ 6052 h 9901"/>
                <a:gd name="connsiteX131" fmla="*/ 8 w 10000"/>
                <a:gd name="connsiteY131" fmla="*/ 6182 h 9901"/>
                <a:gd name="connsiteX132" fmla="*/ 23 w 10000"/>
                <a:gd name="connsiteY132" fmla="*/ 6311 h 9901"/>
                <a:gd name="connsiteX133" fmla="*/ 54 w 10000"/>
                <a:gd name="connsiteY133" fmla="*/ 6416 h 9901"/>
                <a:gd name="connsiteX134" fmla="*/ 85 w 10000"/>
                <a:gd name="connsiteY134" fmla="*/ 6510 h 9901"/>
                <a:gd name="connsiteX135" fmla="*/ 115 w 10000"/>
                <a:gd name="connsiteY135" fmla="*/ 6592 h 9901"/>
                <a:gd name="connsiteX136" fmla="*/ 161 w 10000"/>
                <a:gd name="connsiteY136" fmla="*/ 6662 h 9901"/>
                <a:gd name="connsiteX137" fmla="*/ 215 w 10000"/>
                <a:gd name="connsiteY137" fmla="*/ 6710 h 9901"/>
                <a:gd name="connsiteX138" fmla="*/ 269 w 10000"/>
                <a:gd name="connsiteY138" fmla="*/ 6756 h 9901"/>
                <a:gd name="connsiteX139" fmla="*/ 323 w 10000"/>
                <a:gd name="connsiteY139" fmla="*/ 6791 h 9901"/>
                <a:gd name="connsiteX140" fmla="*/ 392 w 10000"/>
                <a:gd name="connsiteY140" fmla="*/ 6815 h 9901"/>
                <a:gd name="connsiteX141" fmla="*/ 453 w 10000"/>
                <a:gd name="connsiteY141" fmla="*/ 6838 h 9901"/>
                <a:gd name="connsiteX142" fmla="*/ 530 w 10000"/>
                <a:gd name="connsiteY142" fmla="*/ 6838 h 9901"/>
                <a:gd name="connsiteX143" fmla="*/ 676 w 10000"/>
                <a:gd name="connsiteY143" fmla="*/ 6838 h 9901"/>
                <a:gd name="connsiteX144" fmla="*/ 838 w 10000"/>
                <a:gd name="connsiteY144" fmla="*/ 6804 h 9901"/>
                <a:gd name="connsiteX145" fmla="*/ 992 w 10000"/>
                <a:gd name="connsiteY145" fmla="*/ 6756 h 9901"/>
                <a:gd name="connsiteX146" fmla="*/ 1314 w 10000"/>
                <a:gd name="connsiteY146" fmla="*/ 6639 h 9901"/>
                <a:gd name="connsiteX147" fmla="*/ 1606 w 10000"/>
                <a:gd name="connsiteY147" fmla="*/ 6522 h 9901"/>
                <a:gd name="connsiteX148" fmla="*/ 1729 w 10000"/>
                <a:gd name="connsiteY148" fmla="*/ 6462 h 9901"/>
                <a:gd name="connsiteX149" fmla="*/ 1845 w 10000"/>
                <a:gd name="connsiteY149" fmla="*/ 6451 h 9901"/>
                <a:gd name="connsiteX150" fmla="*/ 1845 w 10000"/>
                <a:gd name="connsiteY150" fmla="*/ 6451 h 9901"/>
                <a:gd name="connsiteX151" fmla="*/ 2060 w 10000"/>
                <a:gd name="connsiteY151" fmla="*/ 6416 h 9901"/>
                <a:gd name="connsiteX152" fmla="*/ 2168 w 10000"/>
                <a:gd name="connsiteY152" fmla="*/ 6416 h 9901"/>
                <a:gd name="connsiteX153" fmla="*/ 2291 w 10000"/>
                <a:gd name="connsiteY153" fmla="*/ 6439 h 9901"/>
                <a:gd name="connsiteX154" fmla="*/ 2414 w 10000"/>
                <a:gd name="connsiteY154" fmla="*/ 6462 h 9901"/>
                <a:gd name="connsiteX155" fmla="*/ 2467 w 10000"/>
                <a:gd name="connsiteY155" fmla="*/ 6487 h 9901"/>
                <a:gd name="connsiteX156" fmla="*/ 2521 w 10000"/>
                <a:gd name="connsiteY156" fmla="*/ 6533 h 9901"/>
                <a:gd name="connsiteX157" fmla="*/ 2583 w 10000"/>
                <a:gd name="connsiteY157" fmla="*/ 6592 h 9901"/>
                <a:gd name="connsiteX158" fmla="*/ 2629 w 10000"/>
                <a:gd name="connsiteY158" fmla="*/ 6651 h 9901"/>
                <a:gd name="connsiteX159" fmla="*/ 2683 w 10000"/>
                <a:gd name="connsiteY159" fmla="*/ 6721 h 9901"/>
                <a:gd name="connsiteX160" fmla="*/ 2729 w 10000"/>
                <a:gd name="connsiteY160" fmla="*/ 6804 h 9901"/>
                <a:gd name="connsiteX161" fmla="*/ 2775 w 10000"/>
                <a:gd name="connsiteY161" fmla="*/ 6885 h 9901"/>
                <a:gd name="connsiteX162" fmla="*/ 2813 w 10000"/>
                <a:gd name="connsiteY162" fmla="*/ 7001 h 9901"/>
                <a:gd name="connsiteX163" fmla="*/ 2852 w 10000"/>
                <a:gd name="connsiteY163" fmla="*/ 7131 h 9901"/>
                <a:gd name="connsiteX164" fmla="*/ 2890 w 10000"/>
                <a:gd name="connsiteY164" fmla="*/ 7270 h 9901"/>
                <a:gd name="connsiteX165" fmla="*/ 2913 w 10000"/>
                <a:gd name="connsiteY165" fmla="*/ 7423 h 9901"/>
                <a:gd name="connsiteX166" fmla="*/ 2936 w 10000"/>
                <a:gd name="connsiteY166" fmla="*/ 7611 h 9901"/>
                <a:gd name="connsiteX167" fmla="*/ 2952 w 10000"/>
                <a:gd name="connsiteY167" fmla="*/ 7798 h 9901"/>
                <a:gd name="connsiteX168" fmla="*/ 2975 w 10000"/>
                <a:gd name="connsiteY168" fmla="*/ 8010 h 9901"/>
                <a:gd name="connsiteX169" fmla="*/ 2982 w 10000"/>
                <a:gd name="connsiteY169" fmla="*/ 8255 h 9901"/>
                <a:gd name="connsiteX170" fmla="*/ 2982 w 10000"/>
                <a:gd name="connsiteY170" fmla="*/ 8513 h 9901"/>
                <a:gd name="connsiteX171" fmla="*/ 2975 w 10000"/>
                <a:gd name="connsiteY171" fmla="*/ 8782 h 9901"/>
                <a:gd name="connsiteX172" fmla="*/ 2959 w 10000"/>
                <a:gd name="connsiteY172" fmla="*/ 9086 h 9901"/>
                <a:gd name="connsiteX173" fmla="*/ 9930 w 10000"/>
                <a:gd name="connsiteY173" fmla="*/ 9253 h 9901"/>
                <a:gd name="connsiteX174" fmla="*/ 10000 w 10000"/>
                <a:gd name="connsiteY174" fmla="*/ 0 h 9901"/>
                <a:gd name="connsiteX0" fmla="*/ 10000 w 10000"/>
                <a:gd name="connsiteY0" fmla="*/ 0 h 9919"/>
                <a:gd name="connsiteX1" fmla="*/ 10000 w 10000"/>
                <a:gd name="connsiteY1" fmla="*/ 0 h 9919"/>
                <a:gd name="connsiteX2" fmla="*/ 8378 w 10000"/>
                <a:gd name="connsiteY2" fmla="*/ 178 h 9919"/>
                <a:gd name="connsiteX3" fmla="*/ 7556 w 10000"/>
                <a:gd name="connsiteY3" fmla="*/ 273 h 9919"/>
                <a:gd name="connsiteX4" fmla="*/ 6879 w 10000"/>
                <a:gd name="connsiteY4" fmla="*/ 379 h 9919"/>
                <a:gd name="connsiteX5" fmla="*/ 6879 w 10000"/>
                <a:gd name="connsiteY5" fmla="*/ 379 h 9919"/>
                <a:gd name="connsiteX6" fmla="*/ 6764 w 10000"/>
                <a:gd name="connsiteY6" fmla="*/ 391 h 9919"/>
                <a:gd name="connsiteX7" fmla="*/ 6664 w 10000"/>
                <a:gd name="connsiteY7" fmla="*/ 414 h 9919"/>
                <a:gd name="connsiteX8" fmla="*/ 6580 w 10000"/>
                <a:gd name="connsiteY8" fmla="*/ 462 h 9919"/>
                <a:gd name="connsiteX9" fmla="*/ 6503 w 10000"/>
                <a:gd name="connsiteY9" fmla="*/ 486 h 9919"/>
                <a:gd name="connsiteX10" fmla="*/ 6434 w 10000"/>
                <a:gd name="connsiteY10" fmla="*/ 532 h 9919"/>
                <a:gd name="connsiteX11" fmla="*/ 6372 w 10000"/>
                <a:gd name="connsiteY11" fmla="*/ 592 h 9919"/>
                <a:gd name="connsiteX12" fmla="*/ 6318 w 10000"/>
                <a:gd name="connsiteY12" fmla="*/ 650 h 9919"/>
                <a:gd name="connsiteX13" fmla="*/ 6280 w 10000"/>
                <a:gd name="connsiteY13" fmla="*/ 710 h 9919"/>
                <a:gd name="connsiteX14" fmla="*/ 6241 w 10000"/>
                <a:gd name="connsiteY14" fmla="*/ 757 h 9919"/>
                <a:gd name="connsiteX15" fmla="*/ 6218 w 10000"/>
                <a:gd name="connsiteY15" fmla="*/ 839 h 9919"/>
                <a:gd name="connsiteX16" fmla="*/ 6195 w 10000"/>
                <a:gd name="connsiteY16" fmla="*/ 911 h 9919"/>
                <a:gd name="connsiteX17" fmla="*/ 6180 w 10000"/>
                <a:gd name="connsiteY17" fmla="*/ 981 h 9919"/>
                <a:gd name="connsiteX18" fmla="*/ 6172 w 10000"/>
                <a:gd name="connsiteY18" fmla="*/ 1052 h 9919"/>
                <a:gd name="connsiteX19" fmla="*/ 6172 w 10000"/>
                <a:gd name="connsiteY19" fmla="*/ 1136 h 9919"/>
                <a:gd name="connsiteX20" fmla="*/ 6180 w 10000"/>
                <a:gd name="connsiteY20" fmla="*/ 1289 h 9919"/>
                <a:gd name="connsiteX21" fmla="*/ 6203 w 10000"/>
                <a:gd name="connsiteY21" fmla="*/ 1467 h 9919"/>
                <a:gd name="connsiteX22" fmla="*/ 6257 w 10000"/>
                <a:gd name="connsiteY22" fmla="*/ 1632 h 9919"/>
                <a:gd name="connsiteX23" fmla="*/ 6311 w 10000"/>
                <a:gd name="connsiteY23" fmla="*/ 1821 h 9919"/>
                <a:gd name="connsiteX24" fmla="*/ 6364 w 10000"/>
                <a:gd name="connsiteY24" fmla="*/ 1999 h 9919"/>
                <a:gd name="connsiteX25" fmla="*/ 6503 w 10000"/>
                <a:gd name="connsiteY25" fmla="*/ 2353 h 9919"/>
                <a:gd name="connsiteX26" fmla="*/ 6633 w 10000"/>
                <a:gd name="connsiteY26" fmla="*/ 2672 h 9919"/>
                <a:gd name="connsiteX27" fmla="*/ 6633 w 10000"/>
                <a:gd name="connsiteY27" fmla="*/ 2672 h 9919"/>
                <a:gd name="connsiteX28" fmla="*/ 6656 w 10000"/>
                <a:gd name="connsiteY28" fmla="*/ 2743 h 9919"/>
                <a:gd name="connsiteX29" fmla="*/ 6672 w 10000"/>
                <a:gd name="connsiteY29" fmla="*/ 2814 h 9919"/>
                <a:gd name="connsiteX30" fmla="*/ 6679 w 10000"/>
                <a:gd name="connsiteY30" fmla="*/ 2886 h 9919"/>
                <a:gd name="connsiteX31" fmla="*/ 6679 w 10000"/>
                <a:gd name="connsiteY31" fmla="*/ 2957 h 9919"/>
                <a:gd name="connsiteX32" fmla="*/ 6672 w 10000"/>
                <a:gd name="connsiteY32" fmla="*/ 3027 h 9919"/>
                <a:gd name="connsiteX33" fmla="*/ 6664 w 10000"/>
                <a:gd name="connsiteY33" fmla="*/ 3087 h 9919"/>
                <a:gd name="connsiteX34" fmla="*/ 6633 w 10000"/>
                <a:gd name="connsiteY34" fmla="*/ 3157 h 9919"/>
                <a:gd name="connsiteX35" fmla="*/ 6618 w 10000"/>
                <a:gd name="connsiteY35" fmla="*/ 3216 h 9919"/>
                <a:gd name="connsiteX36" fmla="*/ 6541 w 10000"/>
                <a:gd name="connsiteY36" fmla="*/ 3346 h 9919"/>
                <a:gd name="connsiteX37" fmla="*/ 6457 w 10000"/>
                <a:gd name="connsiteY37" fmla="*/ 3441 h 9919"/>
                <a:gd name="connsiteX38" fmla="*/ 6349 w 10000"/>
                <a:gd name="connsiteY38" fmla="*/ 3547 h 9919"/>
                <a:gd name="connsiteX39" fmla="*/ 6234 w 10000"/>
                <a:gd name="connsiteY39" fmla="*/ 3630 h 9919"/>
                <a:gd name="connsiteX40" fmla="*/ 6103 w 10000"/>
                <a:gd name="connsiteY40" fmla="*/ 3691 h 9919"/>
                <a:gd name="connsiteX41" fmla="*/ 5972 w 10000"/>
                <a:gd name="connsiteY41" fmla="*/ 3749 h 9919"/>
                <a:gd name="connsiteX42" fmla="*/ 5842 w 10000"/>
                <a:gd name="connsiteY42" fmla="*/ 3771 h 9919"/>
                <a:gd name="connsiteX43" fmla="*/ 5711 w 10000"/>
                <a:gd name="connsiteY43" fmla="*/ 3785 h 9919"/>
                <a:gd name="connsiteX44" fmla="*/ 5580 w 10000"/>
                <a:gd name="connsiteY44" fmla="*/ 3771 h 9919"/>
                <a:gd name="connsiteX45" fmla="*/ 5457 w 10000"/>
                <a:gd name="connsiteY45" fmla="*/ 3738 h 9919"/>
                <a:gd name="connsiteX46" fmla="*/ 5350 w 10000"/>
                <a:gd name="connsiteY46" fmla="*/ 3678 h 9919"/>
                <a:gd name="connsiteX47" fmla="*/ 5296 w 10000"/>
                <a:gd name="connsiteY47" fmla="*/ 3630 h 9919"/>
                <a:gd name="connsiteX48" fmla="*/ 5250 w 10000"/>
                <a:gd name="connsiteY48" fmla="*/ 3583 h 9919"/>
                <a:gd name="connsiteX49" fmla="*/ 5250 w 10000"/>
                <a:gd name="connsiteY49" fmla="*/ 3583 h 9919"/>
                <a:gd name="connsiteX50" fmla="*/ 5173 w 10000"/>
                <a:gd name="connsiteY50" fmla="*/ 3476 h 9919"/>
                <a:gd name="connsiteX51" fmla="*/ 5104 w 10000"/>
                <a:gd name="connsiteY51" fmla="*/ 3359 h 9919"/>
                <a:gd name="connsiteX52" fmla="*/ 5065 w 10000"/>
                <a:gd name="connsiteY52" fmla="*/ 3216 h 9919"/>
                <a:gd name="connsiteX53" fmla="*/ 5042 w 10000"/>
                <a:gd name="connsiteY53" fmla="*/ 3063 h 9919"/>
                <a:gd name="connsiteX54" fmla="*/ 5019 w 10000"/>
                <a:gd name="connsiteY54" fmla="*/ 2897 h 9919"/>
                <a:gd name="connsiteX55" fmla="*/ 5019 w 10000"/>
                <a:gd name="connsiteY55" fmla="*/ 2732 h 9919"/>
                <a:gd name="connsiteX56" fmla="*/ 5035 w 10000"/>
                <a:gd name="connsiteY56" fmla="*/ 2542 h 9919"/>
                <a:gd name="connsiteX57" fmla="*/ 5042 w 10000"/>
                <a:gd name="connsiteY57" fmla="*/ 2353 h 9919"/>
                <a:gd name="connsiteX58" fmla="*/ 5088 w 10000"/>
                <a:gd name="connsiteY58" fmla="*/ 1962 h 9919"/>
                <a:gd name="connsiteX59" fmla="*/ 5150 w 10000"/>
                <a:gd name="connsiteY59" fmla="*/ 1585 h 9919"/>
                <a:gd name="connsiteX60" fmla="*/ 5211 w 10000"/>
                <a:gd name="connsiteY60" fmla="*/ 1195 h 9919"/>
                <a:gd name="connsiteX61" fmla="*/ 5227 w 10000"/>
                <a:gd name="connsiteY61" fmla="*/ 993 h 9919"/>
                <a:gd name="connsiteX62" fmla="*/ 5250 w 10000"/>
                <a:gd name="connsiteY62" fmla="*/ 816 h 9919"/>
                <a:gd name="connsiteX63" fmla="*/ 5250 w 10000"/>
                <a:gd name="connsiteY63" fmla="*/ 816 h 9919"/>
                <a:gd name="connsiteX64" fmla="*/ 5250 w 10000"/>
                <a:gd name="connsiteY64" fmla="*/ 733 h 9919"/>
                <a:gd name="connsiteX65" fmla="*/ 5250 w 10000"/>
                <a:gd name="connsiteY65" fmla="*/ 674 h 9919"/>
                <a:gd name="connsiteX66" fmla="*/ 5227 w 10000"/>
                <a:gd name="connsiteY66" fmla="*/ 603 h 9919"/>
                <a:gd name="connsiteX67" fmla="*/ 5211 w 10000"/>
                <a:gd name="connsiteY67" fmla="*/ 544 h 9919"/>
                <a:gd name="connsiteX68" fmla="*/ 5181 w 10000"/>
                <a:gd name="connsiteY68" fmla="*/ 486 h 9919"/>
                <a:gd name="connsiteX69" fmla="*/ 5150 w 10000"/>
                <a:gd name="connsiteY69" fmla="*/ 437 h 9919"/>
                <a:gd name="connsiteX70" fmla="*/ 5058 w 10000"/>
                <a:gd name="connsiteY70" fmla="*/ 342 h 9919"/>
                <a:gd name="connsiteX71" fmla="*/ 4958 w 10000"/>
                <a:gd name="connsiteY71" fmla="*/ 260 h 9919"/>
                <a:gd name="connsiteX72" fmla="*/ 4827 w 10000"/>
                <a:gd name="connsiteY72" fmla="*/ 189 h 9919"/>
                <a:gd name="connsiteX73" fmla="*/ 4689 w 10000"/>
                <a:gd name="connsiteY73" fmla="*/ 141 h 9919"/>
                <a:gd name="connsiteX74" fmla="*/ 4527 w 10000"/>
                <a:gd name="connsiteY74" fmla="*/ 106 h 9919"/>
                <a:gd name="connsiteX75" fmla="*/ 4358 w 10000"/>
                <a:gd name="connsiteY75" fmla="*/ 72 h 9919"/>
                <a:gd name="connsiteX76" fmla="*/ 4174 w 10000"/>
                <a:gd name="connsiteY76" fmla="*/ 47 h 9919"/>
                <a:gd name="connsiteX77" fmla="*/ 3805 w 10000"/>
                <a:gd name="connsiteY77" fmla="*/ 11 h 9919"/>
                <a:gd name="connsiteX78" fmla="*/ 3413 w 10000"/>
                <a:gd name="connsiteY78" fmla="*/ 11 h 9919"/>
                <a:gd name="connsiteX79" fmla="*/ 3036 w 10000"/>
                <a:gd name="connsiteY79" fmla="*/ 11 h 9919"/>
                <a:gd name="connsiteX80" fmla="*/ 3036 w 10000"/>
                <a:gd name="connsiteY80" fmla="*/ 11 h 9919"/>
                <a:gd name="connsiteX81" fmla="*/ 2636 w 10000"/>
                <a:gd name="connsiteY81" fmla="*/ 35 h 9919"/>
                <a:gd name="connsiteX82" fmla="*/ 2636 w 10000"/>
                <a:gd name="connsiteY82" fmla="*/ 35 h 9919"/>
                <a:gd name="connsiteX83" fmla="*/ 2390 w 10000"/>
                <a:gd name="connsiteY83" fmla="*/ 35 h 9919"/>
                <a:gd name="connsiteX84" fmla="*/ 2152 w 10000"/>
                <a:gd name="connsiteY84" fmla="*/ 47 h 9919"/>
                <a:gd name="connsiteX85" fmla="*/ 2152 w 10000"/>
                <a:gd name="connsiteY85" fmla="*/ 47 h 9919"/>
                <a:gd name="connsiteX86" fmla="*/ 2291 w 10000"/>
                <a:gd name="connsiteY86" fmla="*/ 922 h 9919"/>
                <a:gd name="connsiteX87" fmla="*/ 2406 w 10000"/>
                <a:gd name="connsiteY87" fmla="*/ 1692 h 9919"/>
                <a:gd name="connsiteX88" fmla="*/ 2483 w 10000"/>
                <a:gd name="connsiteY88" fmla="*/ 2365 h 9919"/>
                <a:gd name="connsiteX89" fmla="*/ 2544 w 10000"/>
                <a:gd name="connsiteY89" fmla="*/ 2957 h 9919"/>
                <a:gd name="connsiteX90" fmla="*/ 2560 w 10000"/>
                <a:gd name="connsiteY90" fmla="*/ 3441 h 9919"/>
                <a:gd name="connsiteX91" fmla="*/ 2567 w 10000"/>
                <a:gd name="connsiteY91" fmla="*/ 3653 h 9919"/>
                <a:gd name="connsiteX92" fmla="*/ 2560 w 10000"/>
                <a:gd name="connsiteY92" fmla="*/ 3855 h 9919"/>
                <a:gd name="connsiteX93" fmla="*/ 2552 w 10000"/>
                <a:gd name="connsiteY93" fmla="*/ 4033 h 9919"/>
                <a:gd name="connsiteX94" fmla="*/ 2544 w 10000"/>
                <a:gd name="connsiteY94" fmla="*/ 4185 h 9919"/>
                <a:gd name="connsiteX95" fmla="*/ 2513 w 10000"/>
                <a:gd name="connsiteY95" fmla="*/ 4329 h 9919"/>
                <a:gd name="connsiteX96" fmla="*/ 2498 w 10000"/>
                <a:gd name="connsiteY96" fmla="*/ 4458 h 9919"/>
                <a:gd name="connsiteX97" fmla="*/ 2460 w 10000"/>
                <a:gd name="connsiteY97" fmla="*/ 4565 h 9919"/>
                <a:gd name="connsiteX98" fmla="*/ 2421 w 10000"/>
                <a:gd name="connsiteY98" fmla="*/ 4660 h 9919"/>
                <a:gd name="connsiteX99" fmla="*/ 2383 w 10000"/>
                <a:gd name="connsiteY99" fmla="*/ 4730 h 9919"/>
                <a:gd name="connsiteX100" fmla="*/ 2337 w 10000"/>
                <a:gd name="connsiteY100" fmla="*/ 4789 h 9919"/>
                <a:gd name="connsiteX101" fmla="*/ 2283 w 10000"/>
                <a:gd name="connsiteY101" fmla="*/ 4849 h 9919"/>
                <a:gd name="connsiteX102" fmla="*/ 2229 w 10000"/>
                <a:gd name="connsiteY102" fmla="*/ 4884 h 9919"/>
                <a:gd name="connsiteX103" fmla="*/ 2168 w 10000"/>
                <a:gd name="connsiteY103" fmla="*/ 4908 h 9919"/>
                <a:gd name="connsiteX104" fmla="*/ 2106 w 10000"/>
                <a:gd name="connsiteY104" fmla="*/ 4919 h 9919"/>
                <a:gd name="connsiteX105" fmla="*/ 2029 w 10000"/>
                <a:gd name="connsiteY105" fmla="*/ 4919 h 9919"/>
                <a:gd name="connsiteX106" fmla="*/ 1952 w 10000"/>
                <a:gd name="connsiteY106" fmla="*/ 4919 h 9919"/>
                <a:gd name="connsiteX107" fmla="*/ 1806 w 10000"/>
                <a:gd name="connsiteY107" fmla="*/ 4884 h 9919"/>
                <a:gd name="connsiteX108" fmla="*/ 1630 w 10000"/>
                <a:gd name="connsiteY108" fmla="*/ 4789 h 9919"/>
                <a:gd name="connsiteX109" fmla="*/ 1453 w 10000"/>
                <a:gd name="connsiteY109" fmla="*/ 4694 h 9919"/>
                <a:gd name="connsiteX110" fmla="*/ 1453 w 10000"/>
                <a:gd name="connsiteY110" fmla="*/ 4694 h 9919"/>
                <a:gd name="connsiteX111" fmla="*/ 1107 w 10000"/>
                <a:gd name="connsiteY111" fmla="*/ 4493 h 9919"/>
                <a:gd name="connsiteX112" fmla="*/ 961 w 10000"/>
                <a:gd name="connsiteY112" fmla="*/ 4411 h 9919"/>
                <a:gd name="connsiteX113" fmla="*/ 815 w 10000"/>
                <a:gd name="connsiteY113" fmla="*/ 4329 h 9919"/>
                <a:gd name="connsiteX114" fmla="*/ 699 w 10000"/>
                <a:gd name="connsiteY114" fmla="*/ 4292 h 9919"/>
                <a:gd name="connsiteX115" fmla="*/ 584 w 10000"/>
                <a:gd name="connsiteY115" fmla="*/ 4257 h 9919"/>
                <a:gd name="connsiteX116" fmla="*/ 484 w 10000"/>
                <a:gd name="connsiteY116" fmla="*/ 4246 h 9919"/>
                <a:gd name="connsiteX117" fmla="*/ 400 w 10000"/>
                <a:gd name="connsiteY117" fmla="*/ 4280 h 9919"/>
                <a:gd name="connsiteX118" fmla="*/ 354 w 10000"/>
                <a:gd name="connsiteY118" fmla="*/ 4304 h 9919"/>
                <a:gd name="connsiteX119" fmla="*/ 315 w 10000"/>
                <a:gd name="connsiteY119" fmla="*/ 4329 h 9919"/>
                <a:gd name="connsiteX120" fmla="*/ 277 w 10000"/>
                <a:gd name="connsiteY120" fmla="*/ 4374 h 9919"/>
                <a:gd name="connsiteX121" fmla="*/ 246 w 10000"/>
                <a:gd name="connsiteY121" fmla="*/ 4424 h 9919"/>
                <a:gd name="connsiteX122" fmla="*/ 192 w 10000"/>
                <a:gd name="connsiteY122" fmla="*/ 4530 h 9919"/>
                <a:gd name="connsiteX123" fmla="*/ 138 w 10000"/>
                <a:gd name="connsiteY123" fmla="*/ 4694 h 9919"/>
                <a:gd name="connsiteX124" fmla="*/ 92 w 10000"/>
                <a:gd name="connsiteY124" fmla="*/ 4896 h 9919"/>
                <a:gd name="connsiteX125" fmla="*/ 54 w 10000"/>
                <a:gd name="connsiteY125" fmla="*/ 5156 h 9919"/>
                <a:gd name="connsiteX126" fmla="*/ 23 w 10000"/>
                <a:gd name="connsiteY126" fmla="*/ 5440 h 9919"/>
                <a:gd name="connsiteX127" fmla="*/ 0 w 10000"/>
                <a:gd name="connsiteY127" fmla="*/ 5770 h 9919"/>
                <a:gd name="connsiteX128" fmla="*/ 0 w 10000"/>
                <a:gd name="connsiteY128" fmla="*/ 5770 h 9919"/>
                <a:gd name="connsiteX129" fmla="*/ 0 w 10000"/>
                <a:gd name="connsiteY129" fmla="*/ 5961 h 9919"/>
                <a:gd name="connsiteX130" fmla="*/ 0 w 10000"/>
                <a:gd name="connsiteY130" fmla="*/ 6113 h 9919"/>
                <a:gd name="connsiteX131" fmla="*/ 8 w 10000"/>
                <a:gd name="connsiteY131" fmla="*/ 6244 h 9919"/>
                <a:gd name="connsiteX132" fmla="*/ 23 w 10000"/>
                <a:gd name="connsiteY132" fmla="*/ 6374 h 9919"/>
                <a:gd name="connsiteX133" fmla="*/ 54 w 10000"/>
                <a:gd name="connsiteY133" fmla="*/ 6480 h 9919"/>
                <a:gd name="connsiteX134" fmla="*/ 85 w 10000"/>
                <a:gd name="connsiteY134" fmla="*/ 6575 h 9919"/>
                <a:gd name="connsiteX135" fmla="*/ 115 w 10000"/>
                <a:gd name="connsiteY135" fmla="*/ 6658 h 9919"/>
                <a:gd name="connsiteX136" fmla="*/ 161 w 10000"/>
                <a:gd name="connsiteY136" fmla="*/ 6729 h 9919"/>
                <a:gd name="connsiteX137" fmla="*/ 215 w 10000"/>
                <a:gd name="connsiteY137" fmla="*/ 6777 h 9919"/>
                <a:gd name="connsiteX138" fmla="*/ 269 w 10000"/>
                <a:gd name="connsiteY138" fmla="*/ 6824 h 9919"/>
                <a:gd name="connsiteX139" fmla="*/ 323 w 10000"/>
                <a:gd name="connsiteY139" fmla="*/ 6859 h 9919"/>
                <a:gd name="connsiteX140" fmla="*/ 392 w 10000"/>
                <a:gd name="connsiteY140" fmla="*/ 6883 h 9919"/>
                <a:gd name="connsiteX141" fmla="*/ 453 w 10000"/>
                <a:gd name="connsiteY141" fmla="*/ 6906 h 9919"/>
                <a:gd name="connsiteX142" fmla="*/ 530 w 10000"/>
                <a:gd name="connsiteY142" fmla="*/ 6906 h 9919"/>
                <a:gd name="connsiteX143" fmla="*/ 676 w 10000"/>
                <a:gd name="connsiteY143" fmla="*/ 6906 h 9919"/>
                <a:gd name="connsiteX144" fmla="*/ 838 w 10000"/>
                <a:gd name="connsiteY144" fmla="*/ 6872 h 9919"/>
                <a:gd name="connsiteX145" fmla="*/ 992 w 10000"/>
                <a:gd name="connsiteY145" fmla="*/ 6824 h 9919"/>
                <a:gd name="connsiteX146" fmla="*/ 1314 w 10000"/>
                <a:gd name="connsiteY146" fmla="*/ 6705 h 9919"/>
                <a:gd name="connsiteX147" fmla="*/ 1606 w 10000"/>
                <a:gd name="connsiteY147" fmla="*/ 6587 h 9919"/>
                <a:gd name="connsiteX148" fmla="*/ 1729 w 10000"/>
                <a:gd name="connsiteY148" fmla="*/ 6527 h 9919"/>
                <a:gd name="connsiteX149" fmla="*/ 1845 w 10000"/>
                <a:gd name="connsiteY149" fmla="*/ 6516 h 9919"/>
                <a:gd name="connsiteX150" fmla="*/ 1845 w 10000"/>
                <a:gd name="connsiteY150" fmla="*/ 6516 h 9919"/>
                <a:gd name="connsiteX151" fmla="*/ 2060 w 10000"/>
                <a:gd name="connsiteY151" fmla="*/ 6480 h 9919"/>
                <a:gd name="connsiteX152" fmla="*/ 2168 w 10000"/>
                <a:gd name="connsiteY152" fmla="*/ 6480 h 9919"/>
                <a:gd name="connsiteX153" fmla="*/ 2291 w 10000"/>
                <a:gd name="connsiteY153" fmla="*/ 6503 h 9919"/>
                <a:gd name="connsiteX154" fmla="*/ 2414 w 10000"/>
                <a:gd name="connsiteY154" fmla="*/ 6527 h 9919"/>
                <a:gd name="connsiteX155" fmla="*/ 2467 w 10000"/>
                <a:gd name="connsiteY155" fmla="*/ 6552 h 9919"/>
                <a:gd name="connsiteX156" fmla="*/ 2521 w 10000"/>
                <a:gd name="connsiteY156" fmla="*/ 6598 h 9919"/>
                <a:gd name="connsiteX157" fmla="*/ 2583 w 10000"/>
                <a:gd name="connsiteY157" fmla="*/ 6658 h 9919"/>
                <a:gd name="connsiteX158" fmla="*/ 2629 w 10000"/>
                <a:gd name="connsiteY158" fmla="*/ 6718 h 9919"/>
                <a:gd name="connsiteX159" fmla="*/ 2683 w 10000"/>
                <a:gd name="connsiteY159" fmla="*/ 6788 h 9919"/>
                <a:gd name="connsiteX160" fmla="*/ 2729 w 10000"/>
                <a:gd name="connsiteY160" fmla="*/ 6872 h 9919"/>
                <a:gd name="connsiteX161" fmla="*/ 2775 w 10000"/>
                <a:gd name="connsiteY161" fmla="*/ 6954 h 9919"/>
                <a:gd name="connsiteX162" fmla="*/ 2813 w 10000"/>
                <a:gd name="connsiteY162" fmla="*/ 7071 h 9919"/>
                <a:gd name="connsiteX163" fmla="*/ 2852 w 10000"/>
                <a:gd name="connsiteY163" fmla="*/ 7202 h 9919"/>
                <a:gd name="connsiteX164" fmla="*/ 2890 w 10000"/>
                <a:gd name="connsiteY164" fmla="*/ 7343 h 9919"/>
                <a:gd name="connsiteX165" fmla="*/ 2913 w 10000"/>
                <a:gd name="connsiteY165" fmla="*/ 7497 h 9919"/>
                <a:gd name="connsiteX166" fmla="*/ 2936 w 10000"/>
                <a:gd name="connsiteY166" fmla="*/ 7687 h 9919"/>
                <a:gd name="connsiteX167" fmla="*/ 2952 w 10000"/>
                <a:gd name="connsiteY167" fmla="*/ 7876 h 9919"/>
                <a:gd name="connsiteX168" fmla="*/ 2975 w 10000"/>
                <a:gd name="connsiteY168" fmla="*/ 8090 h 9919"/>
                <a:gd name="connsiteX169" fmla="*/ 2982 w 10000"/>
                <a:gd name="connsiteY169" fmla="*/ 8338 h 9919"/>
                <a:gd name="connsiteX170" fmla="*/ 2982 w 10000"/>
                <a:gd name="connsiteY170" fmla="*/ 8598 h 9919"/>
                <a:gd name="connsiteX171" fmla="*/ 2975 w 10000"/>
                <a:gd name="connsiteY171" fmla="*/ 8870 h 9919"/>
                <a:gd name="connsiteX172" fmla="*/ 9930 w 10000"/>
                <a:gd name="connsiteY172" fmla="*/ 9346 h 9919"/>
                <a:gd name="connsiteX173" fmla="*/ 10000 w 10000"/>
                <a:gd name="connsiteY173" fmla="*/ 0 h 9919"/>
                <a:gd name="connsiteX0" fmla="*/ 10000 w 10000"/>
                <a:gd name="connsiteY0" fmla="*/ 0 h 9422"/>
                <a:gd name="connsiteX1" fmla="*/ 10000 w 10000"/>
                <a:gd name="connsiteY1" fmla="*/ 0 h 9422"/>
                <a:gd name="connsiteX2" fmla="*/ 8378 w 10000"/>
                <a:gd name="connsiteY2" fmla="*/ 179 h 9422"/>
                <a:gd name="connsiteX3" fmla="*/ 7556 w 10000"/>
                <a:gd name="connsiteY3" fmla="*/ 275 h 9422"/>
                <a:gd name="connsiteX4" fmla="*/ 6879 w 10000"/>
                <a:gd name="connsiteY4" fmla="*/ 382 h 9422"/>
                <a:gd name="connsiteX5" fmla="*/ 6879 w 10000"/>
                <a:gd name="connsiteY5" fmla="*/ 382 h 9422"/>
                <a:gd name="connsiteX6" fmla="*/ 6764 w 10000"/>
                <a:gd name="connsiteY6" fmla="*/ 394 h 9422"/>
                <a:gd name="connsiteX7" fmla="*/ 6664 w 10000"/>
                <a:gd name="connsiteY7" fmla="*/ 417 h 9422"/>
                <a:gd name="connsiteX8" fmla="*/ 6580 w 10000"/>
                <a:gd name="connsiteY8" fmla="*/ 466 h 9422"/>
                <a:gd name="connsiteX9" fmla="*/ 6503 w 10000"/>
                <a:gd name="connsiteY9" fmla="*/ 490 h 9422"/>
                <a:gd name="connsiteX10" fmla="*/ 6434 w 10000"/>
                <a:gd name="connsiteY10" fmla="*/ 536 h 9422"/>
                <a:gd name="connsiteX11" fmla="*/ 6372 w 10000"/>
                <a:gd name="connsiteY11" fmla="*/ 597 h 9422"/>
                <a:gd name="connsiteX12" fmla="*/ 6318 w 10000"/>
                <a:gd name="connsiteY12" fmla="*/ 655 h 9422"/>
                <a:gd name="connsiteX13" fmla="*/ 6280 w 10000"/>
                <a:gd name="connsiteY13" fmla="*/ 716 h 9422"/>
                <a:gd name="connsiteX14" fmla="*/ 6241 w 10000"/>
                <a:gd name="connsiteY14" fmla="*/ 763 h 9422"/>
                <a:gd name="connsiteX15" fmla="*/ 6218 w 10000"/>
                <a:gd name="connsiteY15" fmla="*/ 846 h 9422"/>
                <a:gd name="connsiteX16" fmla="*/ 6195 w 10000"/>
                <a:gd name="connsiteY16" fmla="*/ 918 h 9422"/>
                <a:gd name="connsiteX17" fmla="*/ 6180 w 10000"/>
                <a:gd name="connsiteY17" fmla="*/ 989 h 9422"/>
                <a:gd name="connsiteX18" fmla="*/ 6172 w 10000"/>
                <a:gd name="connsiteY18" fmla="*/ 1061 h 9422"/>
                <a:gd name="connsiteX19" fmla="*/ 6172 w 10000"/>
                <a:gd name="connsiteY19" fmla="*/ 1145 h 9422"/>
                <a:gd name="connsiteX20" fmla="*/ 6180 w 10000"/>
                <a:gd name="connsiteY20" fmla="*/ 1300 h 9422"/>
                <a:gd name="connsiteX21" fmla="*/ 6203 w 10000"/>
                <a:gd name="connsiteY21" fmla="*/ 1479 h 9422"/>
                <a:gd name="connsiteX22" fmla="*/ 6257 w 10000"/>
                <a:gd name="connsiteY22" fmla="*/ 1645 h 9422"/>
                <a:gd name="connsiteX23" fmla="*/ 6311 w 10000"/>
                <a:gd name="connsiteY23" fmla="*/ 1836 h 9422"/>
                <a:gd name="connsiteX24" fmla="*/ 6364 w 10000"/>
                <a:gd name="connsiteY24" fmla="*/ 2015 h 9422"/>
                <a:gd name="connsiteX25" fmla="*/ 6503 w 10000"/>
                <a:gd name="connsiteY25" fmla="*/ 2372 h 9422"/>
                <a:gd name="connsiteX26" fmla="*/ 6633 w 10000"/>
                <a:gd name="connsiteY26" fmla="*/ 2694 h 9422"/>
                <a:gd name="connsiteX27" fmla="*/ 6633 w 10000"/>
                <a:gd name="connsiteY27" fmla="*/ 2694 h 9422"/>
                <a:gd name="connsiteX28" fmla="*/ 6656 w 10000"/>
                <a:gd name="connsiteY28" fmla="*/ 2765 h 9422"/>
                <a:gd name="connsiteX29" fmla="*/ 6672 w 10000"/>
                <a:gd name="connsiteY29" fmla="*/ 2837 h 9422"/>
                <a:gd name="connsiteX30" fmla="*/ 6679 w 10000"/>
                <a:gd name="connsiteY30" fmla="*/ 2910 h 9422"/>
                <a:gd name="connsiteX31" fmla="*/ 6679 w 10000"/>
                <a:gd name="connsiteY31" fmla="*/ 2981 h 9422"/>
                <a:gd name="connsiteX32" fmla="*/ 6672 w 10000"/>
                <a:gd name="connsiteY32" fmla="*/ 3052 h 9422"/>
                <a:gd name="connsiteX33" fmla="*/ 6664 w 10000"/>
                <a:gd name="connsiteY33" fmla="*/ 3112 h 9422"/>
                <a:gd name="connsiteX34" fmla="*/ 6633 w 10000"/>
                <a:gd name="connsiteY34" fmla="*/ 3183 h 9422"/>
                <a:gd name="connsiteX35" fmla="*/ 6618 w 10000"/>
                <a:gd name="connsiteY35" fmla="*/ 3242 h 9422"/>
                <a:gd name="connsiteX36" fmla="*/ 6541 w 10000"/>
                <a:gd name="connsiteY36" fmla="*/ 3373 h 9422"/>
                <a:gd name="connsiteX37" fmla="*/ 6457 w 10000"/>
                <a:gd name="connsiteY37" fmla="*/ 3469 h 9422"/>
                <a:gd name="connsiteX38" fmla="*/ 6349 w 10000"/>
                <a:gd name="connsiteY38" fmla="*/ 3576 h 9422"/>
                <a:gd name="connsiteX39" fmla="*/ 6234 w 10000"/>
                <a:gd name="connsiteY39" fmla="*/ 3660 h 9422"/>
                <a:gd name="connsiteX40" fmla="*/ 6103 w 10000"/>
                <a:gd name="connsiteY40" fmla="*/ 3721 h 9422"/>
                <a:gd name="connsiteX41" fmla="*/ 5972 w 10000"/>
                <a:gd name="connsiteY41" fmla="*/ 3780 h 9422"/>
                <a:gd name="connsiteX42" fmla="*/ 5842 w 10000"/>
                <a:gd name="connsiteY42" fmla="*/ 3802 h 9422"/>
                <a:gd name="connsiteX43" fmla="*/ 5711 w 10000"/>
                <a:gd name="connsiteY43" fmla="*/ 3816 h 9422"/>
                <a:gd name="connsiteX44" fmla="*/ 5580 w 10000"/>
                <a:gd name="connsiteY44" fmla="*/ 3802 h 9422"/>
                <a:gd name="connsiteX45" fmla="*/ 5457 w 10000"/>
                <a:gd name="connsiteY45" fmla="*/ 3769 h 9422"/>
                <a:gd name="connsiteX46" fmla="*/ 5350 w 10000"/>
                <a:gd name="connsiteY46" fmla="*/ 3708 h 9422"/>
                <a:gd name="connsiteX47" fmla="*/ 5296 w 10000"/>
                <a:gd name="connsiteY47" fmla="*/ 3660 h 9422"/>
                <a:gd name="connsiteX48" fmla="*/ 5250 w 10000"/>
                <a:gd name="connsiteY48" fmla="*/ 3612 h 9422"/>
                <a:gd name="connsiteX49" fmla="*/ 5250 w 10000"/>
                <a:gd name="connsiteY49" fmla="*/ 3612 h 9422"/>
                <a:gd name="connsiteX50" fmla="*/ 5173 w 10000"/>
                <a:gd name="connsiteY50" fmla="*/ 3504 h 9422"/>
                <a:gd name="connsiteX51" fmla="*/ 5104 w 10000"/>
                <a:gd name="connsiteY51" fmla="*/ 3386 h 9422"/>
                <a:gd name="connsiteX52" fmla="*/ 5065 w 10000"/>
                <a:gd name="connsiteY52" fmla="*/ 3242 h 9422"/>
                <a:gd name="connsiteX53" fmla="*/ 5042 w 10000"/>
                <a:gd name="connsiteY53" fmla="*/ 3088 h 9422"/>
                <a:gd name="connsiteX54" fmla="*/ 5019 w 10000"/>
                <a:gd name="connsiteY54" fmla="*/ 2921 h 9422"/>
                <a:gd name="connsiteX55" fmla="*/ 5019 w 10000"/>
                <a:gd name="connsiteY55" fmla="*/ 2754 h 9422"/>
                <a:gd name="connsiteX56" fmla="*/ 5035 w 10000"/>
                <a:gd name="connsiteY56" fmla="*/ 2563 h 9422"/>
                <a:gd name="connsiteX57" fmla="*/ 5042 w 10000"/>
                <a:gd name="connsiteY57" fmla="*/ 2372 h 9422"/>
                <a:gd name="connsiteX58" fmla="*/ 5088 w 10000"/>
                <a:gd name="connsiteY58" fmla="*/ 1978 h 9422"/>
                <a:gd name="connsiteX59" fmla="*/ 5150 w 10000"/>
                <a:gd name="connsiteY59" fmla="*/ 1598 h 9422"/>
                <a:gd name="connsiteX60" fmla="*/ 5211 w 10000"/>
                <a:gd name="connsiteY60" fmla="*/ 1205 h 9422"/>
                <a:gd name="connsiteX61" fmla="*/ 5227 w 10000"/>
                <a:gd name="connsiteY61" fmla="*/ 1001 h 9422"/>
                <a:gd name="connsiteX62" fmla="*/ 5250 w 10000"/>
                <a:gd name="connsiteY62" fmla="*/ 823 h 9422"/>
                <a:gd name="connsiteX63" fmla="*/ 5250 w 10000"/>
                <a:gd name="connsiteY63" fmla="*/ 823 h 9422"/>
                <a:gd name="connsiteX64" fmla="*/ 5250 w 10000"/>
                <a:gd name="connsiteY64" fmla="*/ 739 h 9422"/>
                <a:gd name="connsiteX65" fmla="*/ 5250 w 10000"/>
                <a:gd name="connsiteY65" fmla="*/ 680 h 9422"/>
                <a:gd name="connsiteX66" fmla="*/ 5227 w 10000"/>
                <a:gd name="connsiteY66" fmla="*/ 608 h 9422"/>
                <a:gd name="connsiteX67" fmla="*/ 5211 w 10000"/>
                <a:gd name="connsiteY67" fmla="*/ 548 h 9422"/>
                <a:gd name="connsiteX68" fmla="*/ 5181 w 10000"/>
                <a:gd name="connsiteY68" fmla="*/ 490 h 9422"/>
                <a:gd name="connsiteX69" fmla="*/ 5150 w 10000"/>
                <a:gd name="connsiteY69" fmla="*/ 441 h 9422"/>
                <a:gd name="connsiteX70" fmla="*/ 5058 w 10000"/>
                <a:gd name="connsiteY70" fmla="*/ 345 h 9422"/>
                <a:gd name="connsiteX71" fmla="*/ 4958 w 10000"/>
                <a:gd name="connsiteY71" fmla="*/ 262 h 9422"/>
                <a:gd name="connsiteX72" fmla="*/ 4827 w 10000"/>
                <a:gd name="connsiteY72" fmla="*/ 191 h 9422"/>
                <a:gd name="connsiteX73" fmla="*/ 4689 w 10000"/>
                <a:gd name="connsiteY73" fmla="*/ 142 h 9422"/>
                <a:gd name="connsiteX74" fmla="*/ 4527 w 10000"/>
                <a:gd name="connsiteY74" fmla="*/ 107 h 9422"/>
                <a:gd name="connsiteX75" fmla="*/ 4358 w 10000"/>
                <a:gd name="connsiteY75" fmla="*/ 73 h 9422"/>
                <a:gd name="connsiteX76" fmla="*/ 4174 w 10000"/>
                <a:gd name="connsiteY76" fmla="*/ 47 h 9422"/>
                <a:gd name="connsiteX77" fmla="*/ 3805 w 10000"/>
                <a:gd name="connsiteY77" fmla="*/ 11 h 9422"/>
                <a:gd name="connsiteX78" fmla="*/ 3413 w 10000"/>
                <a:gd name="connsiteY78" fmla="*/ 11 h 9422"/>
                <a:gd name="connsiteX79" fmla="*/ 3036 w 10000"/>
                <a:gd name="connsiteY79" fmla="*/ 11 h 9422"/>
                <a:gd name="connsiteX80" fmla="*/ 3036 w 10000"/>
                <a:gd name="connsiteY80" fmla="*/ 11 h 9422"/>
                <a:gd name="connsiteX81" fmla="*/ 2636 w 10000"/>
                <a:gd name="connsiteY81" fmla="*/ 35 h 9422"/>
                <a:gd name="connsiteX82" fmla="*/ 2636 w 10000"/>
                <a:gd name="connsiteY82" fmla="*/ 35 h 9422"/>
                <a:gd name="connsiteX83" fmla="*/ 2390 w 10000"/>
                <a:gd name="connsiteY83" fmla="*/ 35 h 9422"/>
                <a:gd name="connsiteX84" fmla="*/ 2152 w 10000"/>
                <a:gd name="connsiteY84" fmla="*/ 47 h 9422"/>
                <a:gd name="connsiteX85" fmla="*/ 2152 w 10000"/>
                <a:gd name="connsiteY85" fmla="*/ 47 h 9422"/>
                <a:gd name="connsiteX86" fmla="*/ 2291 w 10000"/>
                <a:gd name="connsiteY86" fmla="*/ 930 h 9422"/>
                <a:gd name="connsiteX87" fmla="*/ 2406 w 10000"/>
                <a:gd name="connsiteY87" fmla="*/ 1706 h 9422"/>
                <a:gd name="connsiteX88" fmla="*/ 2483 w 10000"/>
                <a:gd name="connsiteY88" fmla="*/ 2384 h 9422"/>
                <a:gd name="connsiteX89" fmla="*/ 2544 w 10000"/>
                <a:gd name="connsiteY89" fmla="*/ 2981 h 9422"/>
                <a:gd name="connsiteX90" fmla="*/ 2560 w 10000"/>
                <a:gd name="connsiteY90" fmla="*/ 3469 h 9422"/>
                <a:gd name="connsiteX91" fmla="*/ 2567 w 10000"/>
                <a:gd name="connsiteY91" fmla="*/ 3683 h 9422"/>
                <a:gd name="connsiteX92" fmla="*/ 2560 w 10000"/>
                <a:gd name="connsiteY92" fmla="*/ 3886 h 9422"/>
                <a:gd name="connsiteX93" fmla="*/ 2552 w 10000"/>
                <a:gd name="connsiteY93" fmla="*/ 4066 h 9422"/>
                <a:gd name="connsiteX94" fmla="*/ 2544 w 10000"/>
                <a:gd name="connsiteY94" fmla="*/ 4219 h 9422"/>
                <a:gd name="connsiteX95" fmla="*/ 2513 w 10000"/>
                <a:gd name="connsiteY95" fmla="*/ 4364 h 9422"/>
                <a:gd name="connsiteX96" fmla="*/ 2498 w 10000"/>
                <a:gd name="connsiteY96" fmla="*/ 4494 h 9422"/>
                <a:gd name="connsiteX97" fmla="*/ 2460 w 10000"/>
                <a:gd name="connsiteY97" fmla="*/ 4602 h 9422"/>
                <a:gd name="connsiteX98" fmla="*/ 2421 w 10000"/>
                <a:gd name="connsiteY98" fmla="*/ 4698 h 9422"/>
                <a:gd name="connsiteX99" fmla="*/ 2383 w 10000"/>
                <a:gd name="connsiteY99" fmla="*/ 4769 h 9422"/>
                <a:gd name="connsiteX100" fmla="*/ 2337 w 10000"/>
                <a:gd name="connsiteY100" fmla="*/ 4828 h 9422"/>
                <a:gd name="connsiteX101" fmla="*/ 2283 w 10000"/>
                <a:gd name="connsiteY101" fmla="*/ 4889 h 9422"/>
                <a:gd name="connsiteX102" fmla="*/ 2229 w 10000"/>
                <a:gd name="connsiteY102" fmla="*/ 4924 h 9422"/>
                <a:gd name="connsiteX103" fmla="*/ 2168 w 10000"/>
                <a:gd name="connsiteY103" fmla="*/ 4948 h 9422"/>
                <a:gd name="connsiteX104" fmla="*/ 2106 w 10000"/>
                <a:gd name="connsiteY104" fmla="*/ 4959 h 9422"/>
                <a:gd name="connsiteX105" fmla="*/ 2029 w 10000"/>
                <a:gd name="connsiteY105" fmla="*/ 4959 h 9422"/>
                <a:gd name="connsiteX106" fmla="*/ 1952 w 10000"/>
                <a:gd name="connsiteY106" fmla="*/ 4959 h 9422"/>
                <a:gd name="connsiteX107" fmla="*/ 1806 w 10000"/>
                <a:gd name="connsiteY107" fmla="*/ 4924 h 9422"/>
                <a:gd name="connsiteX108" fmla="*/ 1630 w 10000"/>
                <a:gd name="connsiteY108" fmla="*/ 4828 h 9422"/>
                <a:gd name="connsiteX109" fmla="*/ 1453 w 10000"/>
                <a:gd name="connsiteY109" fmla="*/ 4732 h 9422"/>
                <a:gd name="connsiteX110" fmla="*/ 1453 w 10000"/>
                <a:gd name="connsiteY110" fmla="*/ 4732 h 9422"/>
                <a:gd name="connsiteX111" fmla="*/ 1107 w 10000"/>
                <a:gd name="connsiteY111" fmla="*/ 4530 h 9422"/>
                <a:gd name="connsiteX112" fmla="*/ 961 w 10000"/>
                <a:gd name="connsiteY112" fmla="*/ 4447 h 9422"/>
                <a:gd name="connsiteX113" fmla="*/ 815 w 10000"/>
                <a:gd name="connsiteY113" fmla="*/ 4364 h 9422"/>
                <a:gd name="connsiteX114" fmla="*/ 699 w 10000"/>
                <a:gd name="connsiteY114" fmla="*/ 4327 h 9422"/>
                <a:gd name="connsiteX115" fmla="*/ 584 w 10000"/>
                <a:gd name="connsiteY115" fmla="*/ 4292 h 9422"/>
                <a:gd name="connsiteX116" fmla="*/ 484 w 10000"/>
                <a:gd name="connsiteY116" fmla="*/ 4281 h 9422"/>
                <a:gd name="connsiteX117" fmla="*/ 400 w 10000"/>
                <a:gd name="connsiteY117" fmla="*/ 4315 h 9422"/>
                <a:gd name="connsiteX118" fmla="*/ 354 w 10000"/>
                <a:gd name="connsiteY118" fmla="*/ 4339 h 9422"/>
                <a:gd name="connsiteX119" fmla="*/ 315 w 10000"/>
                <a:gd name="connsiteY119" fmla="*/ 4364 h 9422"/>
                <a:gd name="connsiteX120" fmla="*/ 277 w 10000"/>
                <a:gd name="connsiteY120" fmla="*/ 4410 h 9422"/>
                <a:gd name="connsiteX121" fmla="*/ 246 w 10000"/>
                <a:gd name="connsiteY121" fmla="*/ 4460 h 9422"/>
                <a:gd name="connsiteX122" fmla="*/ 192 w 10000"/>
                <a:gd name="connsiteY122" fmla="*/ 4567 h 9422"/>
                <a:gd name="connsiteX123" fmla="*/ 138 w 10000"/>
                <a:gd name="connsiteY123" fmla="*/ 4732 h 9422"/>
                <a:gd name="connsiteX124" fmla="*/ 92 w 10000"/>
                <a:gd name="connsiteY124" fmla="*/ 4936 h 9422"/>
                <a:gd name="connsiteX125" fmla="*/ 54 w 10000"/>
                <a:gd name="connsiteY125" fmla="*/ 5198 h 9422"/>
                <a:gd name="connsiteX126" fmla="*/ 23 w 10000"/>
                <a:gd name="connsiteY126" fmla="*/ 5484 h 9422"/>
                <a:gd name="connsiteX127" fmla="*/ 0 w 10000"/>
                <a:gd name="connsiteY127" fmla="*/ 5817 h 9422"/>
                <a:gd name="connsiteX128" fmla="*/ 0 w 10000"/>
                <a:gd name="connsiteY128" fmla="*/ 5817 h 9422"/>
                <a:gd name="connsiteX129" fmla="*/ 0 w 10000"/>
                <a:gd name="connsiteY129" fmla="*/ 6010 h 9422"/>
                <a:gd name="connsiteX130" fmla="*/ 0 w 10000"/>
                <a:gd name="connsiteY130" fmla="*/ 6163 h 9422"/>
                <a:gd name="connsiteX131" fmla="*/ 8 w 10000"/>
                <a:gd name="connsiteY131" fmla="*/ 6295 h 9422"/>
                <a:gd name="connsiteX132" fmla="*/ 23 w 10000"/>
                <a:gd name="connsiteY132" fmla="*/ 6426 h 9422"/>
                <a:gd name="connsiteX133" fmla="*/ 54 w 10000"/>
                <a:gd name="connsiteY133" fmla="*/ 6533 h 9422"/>
                <a:gd name="connsiteX134" fmla="*/ 85 w 10000"/>
                <a:gd name="connsiteY134" fmla="*/ 6629 h 9422"/>
                <a:gd name="connsiteX135" fmla="*/ 115 w 10000"/>
                <a:gd name="connsiteY135" fmla="*/ 6712 h 9422"/>
                <a:gd name="connsiteX136" fmla="*/ 161 w 10000"/>
                <a:gd name="connsiteY136" fmla="*/ 6784 h 9422"/>
                <a:gd name="connsiteX137" fmla="*/ 215 w 10000"/>
                <a:gd name="connsiteY137" fmla="*/ 6832 h 9422"/>
                <a:gd name="connsiteX138" fmla="*/ 269 w 10000"/>
                <a:gd name="connsiteY138" fmla="*/ 6880 h 9422"/>
                <a:gd name="connsiteX139" fmla="*/ 323 w 10000"/>
                <a:gd name="connsiteY139" fmla="*/ 6915 h 9422"/>
                <a:gd name="connsiteX140" fmla="*/ 392 w 10000"/>
                <a:gd name="connsiteY140" fmla="*/ 6939 h 9422"/>
                <a:gd name="connsiteX141" fmla="*/ 453 w 10000"/>
                <a:gd name="connsiteY141" fmla="*/ 6962 h 9422"/>
                <a:gd name="connsiteX142" fmla="*/ 530 w 10000"/>
                <a:gd name="connsiteY142" fmla="*/ 6962 h 9422"/>
                <a:gd name="connsiteX143" fmla="*/ 676 w 10000"/>
                <a:gd name="connsiteY143" fmla="*/ 6962 h 9422"/>
                <a:gd name="connsiteX144" fmla="*/ 838 w 10000"/>
                <a:gd name="connsiteY144" fmla="*/ 6928 h 9422"/>
                <a:gd name="connsiteX145" fmla="*/ 992 w 10000"/>
                <a:gd name="connsiteY145" fmla="*/ 6880 h 9422"/>
                <a:gd name="connsiteX146" fmla="*/ 1314 w 10000"/>
                <a:gd name="connsiteY146" fmla="*/ 6760 h 9422"/>
                <a:gd name="connsiteX147" fmla="*/ 1606 w 10000"/>
                <a:gd name="connsiteY147" fmla="*/ 6641 h 9422"/>
                <a:gd name="connsiteX148" fmla="*/ 1729 w 10000"/>
                <a:gd name="connsiteY148" fmla="*/ 6580 h 9422"/>
                <a:gd name="connsiteX149" fmla="*/ 1845 w 10000"/>
                <a:gd name="connsiteY149" fmla="*/ 6569 h 9422"/>
                <a:gd name="connsiteX150" fmla="*/ 1845 w 10000"/>
                <a:gd name="connsiteY150" fmla="*/ 6569 h 9422"/>
                <a:gd name="connsiteX151" fmla="*/ 2060 w 10000"/>
                <a:gd name="connsiteY151" fmla="*/ 6533 h 9422"/>
                <a:gd name="connsiteX152" fmla="*/ 2168 w 10000"/>
                <a:gd name="connsiteY152" fmla="*/ 6533 h 9422"/>
                <a:gd name="connsiteX153" fmla="*/ 2291 w 10000"/>
                <a:gd name="connsiteY153" fmla="*/ 6556 h 9422"/>
                <a:gd name="connsiteX154" fmla="*/ 2414 w 10000"/>
                <a:gd name="connsiteY154" fmla="*/ 6580 h 9422"/>
                <a:gd name="connsiteX155" fmla="*/ 2467 w 10000"/>
                <a:gd name="connsiteY155" fmla="*/ 6606 h 9422"/>
                <a:gd name="connsiteX156" fmla="*/ 2521 w 10000"/>
                <a:gd name="connsiteY156" fmla="*/ 6652 h 9422"/>
                <a:gd name="connsiteX157" fmla="*/ 2583 w 10000"/>
                <a:gd name="connsiteY157" fmla="*/ 6712 h 9422"/>
                <a:gd name="connsiteX158" fmla="*/ 2629 w 10000"/>
                <a:gd name="connsiteY158" fmla="*/ 6773 h 9422"/>
                <a:gd name="connsiteX159" fmla="*/ 2683 w 10000"/>
                <a:gd name="connsiteY159" fmla="*/ 6843 h 9422"/>
                <a:gd name="connsiteX160" fmla="*/ 2729 w 10000"/>
                <a:gd name="connsiteY160" fmla="*/ 6928 h 9422"/>
                <a:gd name="connsiteX161" fmla="*/ 2775 w 10000"/>
                <a:gd name="connsiteY161" fmla="*/ 7011 h 9422"/>
                <a:gd name="connsiteX162" fmla="*/ 2813 w 10000"/>
                <a:gd name="connsiteY162" fmla="*/ 7129 h 9422"/>
                <a:gd name="connsiteX163" fmla="*/ 2852 w 10000"/>
                <a:gd name="connsiteY163" fmla="*/ 7261 h 9422"/>
                <a:gd name="connsiteX164" fmla="*/ 2890 w 10000"/>
                <a:gd name="connsiteY164" fmla="*/ 7403 h 9422"/>
                <a:gd name="connsiteX165" fmla="*/ 2913 w 10000"/>
                <a:gd name="connsiteY165" fmla="*/ 7558 h 9422"/>
                <a:gd name="connsiteX166" fmla="*/ 2936 w 10000"/>
                <a:gd name="connsiteY166" fmla="*/ 7750 h 9422"/>
                <a:gd name="connsiteX167" fmla="*/ 2952 w 10000"/>
                <a:gd name="connsiteY167" fmla="*/ 7940 h 9422"/>
                <a:gd name="connsiteX168" fmla="*/ 2975 w 10000"/>
                <a:gd name="connsiteY168" fmla="*/ 8156 h 9422"/>
                <a:gd name="connsiteX169" fmla="*/ 2982 w 10000"/>
                <a:gd name="connsiteY169" fmla="*/ 8406 h 9422"/>
                <a:gd name="connsiteX170" fmla="*/ 2982 w 10000"/>
                <a:gd name="connsiteY170" fmla="*/ 8668 h 9422"/>
                <a:gd name="connsiteX171" fmla="*/ 2975 w 10000"/>
                <a:gd name="connsiteY171" fmla="*/ 8942 h 9422"/>
                <a:gd name="connsiteX172" fmla="*/ 9930 w 10000"/>
                <a:gd name="connsiteY172" fmla="*/ 9422 h 9422"/>
                <a:gd name="connsiteX173" fmla="*/ 10000 w 10000"/>
                <a:gd name="connsiteY173" fmla="*/ 0 h 9422"/>
                <a:gd name="connsiteX0" fmla="*/ 10000 w 10000"/>
                <a:gd name="connsiteY0" fmla="*/ 0 h 9826"/>
                <a:gd name="connsiteX1" fmla="*/ 10000 w 10000"/>
                <a:gd name="connsiteY1" fmla="*/ 0 h 9826"/>
                <a:gd name="connsiteX2" fmla="*/ 8378 w 10000"/>
                <a:gd name="connsiteY2" fmla="*/ 190 h 9826"/>
                <a:gd name="connsiteX3" fmla="*/ 7556 w 10000"/>
                <a:gd name="connsiteY3" fmla="*/ 292 h 9826"/>
                <a:gd name="connsiteX4" fmla="*/ 6879 w 10000"/>
                <a:gd name="connsiteY4" fmla="*/ 405 h 9826"/>
                <a:gd name="connsiteX5" fmla="*/ 6879 w 10000"/>
                <a:gd name="connsiteY5" fmla="*/ 405 h 9826"/>
                <a:gd name="connsiteX6" fmla="*/ 6764 w 10000"/>
                <a:gd name="connsiteY6" fmla="*/ 418 h 9826"/>
                <a:gd name="connsiteX7" fmla="*/ 6664 w 10000"/>
                <a:gd name="connsiteY7" fmla="*/ 443 h 9826"/>
                <a:gd name="connsiteX8" fmla="*/ 6580 w 10000"/>
                <a:gd name="connsiteY8" fmla="*/ 495 h 9826"/>
                <a:gd name="connsiteX9" fmla="*/ 6503 w 10000"/>
                <a:gd name="connsiteY9" fmla="*/ 520 h 9826"/>
                <a:gd name="connsiteX10" fmla="*/ 6434 w 10000"/>
                <a:gd name="connsiteY10" fmla="*/ 569 h 9826"/>
                <a:gd name="connsiteX11" fmla="*/ 6372 w 10000"/>
                <a:gd name="connsiteY11" fmla="*/ 634 h 9826"/>
                <a:gd name="connsiteX12" fmla="*/ 6318 w 10000"/>
                <a:gd name="connsiteY12" fmla="*/ 695 h 9826"/>
                <a:gd name="connsiteX13" fmla="*/ 6280 w 10000"/>
                <a:gd name="connsiteY13" fmla="*/ 760 h 9826"/>
                <a:gd name="connsiteX14" fmla="*/ 6241 w 10000"/>
                <a:gd name="connsiteY14" fmla="*/ 810 h 9826"/>
                <a:gd name="connsiteX15" fmla="*/ 6218 w 10000"/>
                <a:gd name="connsiteY15" fmla="*/ 898 h 9826"/>
                <a:gd name="connsiteX16" fmla="*/ 6195 w 10000"/>
                <a:gd name="connsiteY16" fmla="*/ 974 h 9826"/>
                <a:gd name="connsiteX17" fmla="*/ 6180 w 10000"/>
                <a:gd name="connsiteY17" fmla="*/ 1050 h 9826"/>
                <a:gd name="connsiteX18" fmla="*/ 6172 w 10000"/>
                <a:gd name="connsiteY18" fmla="*/ 1126 h 9826"/>
                <a:gd name="connsiteX19" fmla="*/ 6172 w 10000"/>
                <a:gd name="connsiteY19" fmla="*/ 1215 h 9826"/>
                <a:gd name="connsiteX20" fmla="*/ 6180 w 10000"/>
                <a:gd name="connsiteY20" fmla="*/ 1380 h 9826"/>
                <a:gd name="connsiteX21" fmla="*/ 6203 w 10000"/>
                <a:gd name="connsiteY21" fmla="*/ 1570 h 9826"/>
                <a:gd name="connsiteX22" fmla="*/ 6257 w 10000"/>
                <a:gd name="connsiteY22" fmla="*/ 1746 h 9826"/>
                <a:gd name="connsiteX23" fmla="*/ 6311 w 10000"/>
                <a:gd name="connsiteY23" fmla="*/ 1949 h 9826"/>
                <a:gd name="connsiteX24" fmla="*/ 6364 w 10000"/>
                <a:gd name="connsiteY24" fmla="*/ 2139 h 9826"/>
                <a:gd name="connsiteX25" fmla="*/ 6503 w 10000"/>
                <a:gd name="connsiteY25" fmla="*/ 2518 h 9826"/>
                <a:gd name="connsiteX26" fmla="*/ 6633 w 10000"/>
                <a:gd name="connsiteY26" fmla="*/ 2859 h 9826"/>
                <a:gd name="connsiteX27" fmla="*/ 6633 w 10000"/>
                <a:gd name="connsiteY27" fmla="*/ 2859 h 9826"/>
                <a:gd name="connsiteX28" fmla="*/ 6656 w 10000"/>
                <a:gd name="connsiteY28" fmla="*/ 2935 h 9826"/>
                <a:gd name="connsiteX29" fmla="*/ 6672 w 10000"/>
                <a:gd name="connsiteY29" fmla="*/ 3011 h 9826"/>
                <a:gd name="connsiteX30" fmla="*/ 6679 w 10000"/>
                <a:gd name="connsiteY30" fmla="*/ 3089 h 9826"/>
                <a:gd name="connsiteX31" fmla="*/ 6679 w 10000"/>
                <a:gd name="connsiteY31" fmla="*/ 3164 h 9826"/>
                <a:gd name="connsiteX32" fmla="*/ 6672 w 10000"/>
                <a:gd name="connsiteY32" fmla="*/ 3239 h 9826"/>
                <a:gd name="connsiteX33" fmla="*/ 6664 w 10000"/>
                <a:gd name="connsiteY33" fmla="*/ 3303 h 9826"/>
                <a:gd name="connsiteX34" fmla="*/ 6633 w 10000"/>
                <a:gd name="connsiteY34" fmla="*/ 3378 h 9826"/>
                <a:gd name="connsiteX35" fmla="*/ 6618 w 10000"/>
                <a:gd name="connsiteY35" fmla="*/ 3441 h 9826"/>
                <a:gd name="connsiteX36" fmla="*/ 6541 w 10000"/>
                <a:gd name="connsiteY36" fmla="*/ 3580 h 9826"/>
                <a:gd name="connsiteX37" fmla="*/ 6457 w 10000"/>
                <a:gd name="connsiteY37" fmla="*/ 3682 h 9826"/>
                <a:gd name="connsiteX38" fmla="*/ 6349 w 10000"/>
                <a:gd name="connsiteY38" fmla="*/ 3795 h 9826"/>
                <a:gd name="connsiteX39" fmla="*/ 6234 w 10000"/>
                <a:gd name="connsiteY39" fmla="*/ 3885 h 9826"/>
                <a:gd name="connsiteX40" fmla="*/ 6103 w 10000"/>
                <a:gd name="connsiteY40" fmla="*/ 3949 h 9826"/>
                <a:gd name="connsiteX41" fmla="*/ 5972 w 10000"/>
                <a:gd name="connsiteY41" fmla="*/ 4012 h 9826"/>
                <a:gd name="connsiteX42" fmla="*/ 5842 w 10000"/>
                <a:gd name="connsiteY42" fmla="*/ 4035 h 9826"/>
                <a:gd name="connsiteX43" fmla="*/ 5711 w 10000"/>
                <a:gd name="connsiteY43" fmla="*/ 4050 h 9826"/>
                <a:gd name="connsiteX44" fmla="*/ 5580 w 10000"/>
                <a:gd name="connsiteY44" fmla="*/ 4035 h 9826"/>
                <a:gd name="connsiteX45" fmla="*/ 5457 w 10000"/>
                <a:gd name="connsiteY45" fmla="*/ 4000 h 9826"/>
                <a:gd name="connsiteX46" fmla="*/ 5350 w 10000"/>
                <a:gd name="connsiteY46" fmla="*/ 3935 h 9826"/>
                <a:gd name="connsiteX47" fmla="*/ 5296 w 10000"/>
                <a:gd name="connsiteY47" fmla="*/ 3885 h 9826"/>
                <a:gd name="connsiteX48" fmla="*/ 5250 w 10000"/>
                <a:gd name="connsiteY48" fmla="*/ 3834 h 9826"/>
                <a:gd name="connsiteX49" fmla="*/ 5250 w 10000"/>
                <a:gd name="connsiteY49" fmla="*/ 3834 h 9826"/>
                <a:gd name="connsiteX50" fmla="*/ 5173 w 10000"/>
                <a:gd name="connsiteY50" fmla="*/ 3719 h 9826"/>
                <a:gd name="connsiteX51" fmla="*/ 5104 w 10000"/>
                <a:gd name="connsiteY51" fmla="*/ 3594 h 9826"/>
                <a:gd name="connsiteX52" fmla="*/ 5065 w 10000"/>
                <a:gd name="connsiteY52" fmla="*/ 3441 h 9826"/>
                <a:gd name="connsiteX53" fmla="*/ 5042 w 10000"/>
                <a:gd name="connsiteY53" fmla="*/ 3277 h 9826"/>
                <a:gd name="connsiteX54" fmla="*/ 5019 w 10000"/>
                <a:gd name="connsiteY54" fmla="*/ 3100 h 9826"/>
                <a:gd name="connsiteX55" fmla="*/ 5019 w 10000"/>
                <a:gd name="connsiteY55" fmla="*/ 2923 h 9826"/>
                <a:gd name="connsiteX56" fmla="*/ 5035 w 10000"/>
                <a:gd name="connsiteY56" fmla="*/ 2720 h 9826"/>
                <a:gd name="connsiteX57" fmla="*/ 5042 w 10000"/>
                <a:gd name="connsiteY57" fmla="*/ 2518 h 9826"/>
                <a:gd name="connsiteX58" fmla="*/ 5088 w 10000"/>
                <a:gd name="connsiteY58" fmla="*/ 2099 h 9826"/>
                <a:gd name="connsiteX59" fmla="*/ 5150 w 10000"/>
                <a:gd name="connsiteY59" fmla="*/ 1696 h 9826"/>
                <a:gd name="connsiteX60" fmla="*/ 5211 w 10000"/>
                <a:gd name="connsiteY60" fmla="*/ 1279 h 9826"/>
                <a:gd name="connsiteX61" fmla="*/ 5227 w 10000"/>
                <a:gd name="connsiteY61" fmla="*/ 1062 h 9826"/>
                <a:gd name="connsiteX62" fmla="*/ 5250 w 10000"/>
                <a:gd name="connsiteY62" fmla="*/ 873 h 9826"/>
                <a:gd name="connsiteX63" fmla="*/ 5250 w 10000"/>
                <a:gd name="connsiteY63" fmla="*/ 873 h 9826"/>
                <a:gd name="connsiteX64" fmla="*/ 5250 w 10000"/>
                <a:gd name="connsiteY64" fmla="*/ 784 h 9826"/>
                <a:gd name="connsiteX65" fmla="*/ 5250 w 10000"/>
                <a:gd name="connsiteY65" fmla="*/ 722 h 9826"/>
                <a:gd name="connsiteX66" fmla="*/ 5227 w 10000"/>
                <a:gd name="connsiteY66" fmla="*/ 645 h 9826"/>
                <a:gd name="connsiteX67" fmla="*/ 5211 w 10000"/>
                <a:gd name="connsiteY67" fmla="*/ 582 h 9826"/>
                <a:gd name="connsiteX68" fmla="*/ 5181 w 10000"/>
                <a:gd name="connsiteY68" fmla="*/ 520 h 9826"/>
                <a:gd name="connsiteX69" fmla="*/ 5150 w 10000"/>
                <a:gd name="connsiteY69" fmla="*/ 468 h 9826"/>
                <a:gd name="connsiteX70" fmla="*/ 5058 w 10000"/>
                <a:gd name="connsiteY70" fmla="*/ 366 h 9826"/>
                <a:gd name="connsiteX71" fmla="*/ 4958 w 10000"/>
                <a:gd name="connsiteY71" fmla="*/ 278 h 9826"/>
                <a:gd name="connsiteX72" fmla="*/ 4827 w 10000"/>
                <a:gd name="connsiteY72" fmla="*/ 203 h 9826"/>
                <a:gd name="connsiteX73" fmla="*/ 4689 w 10000"/>
                <a:gd name="connsiteY73" fmla="*/ 151 h 9826"/>
                <a:gd name="connsiteX74" fmla="*/ 4527 w 10000"/>
                <a:gd name="connsiteY74" fmla="*/ 114 h 9826"/>
                <a:gd name="connsiteX75" fmla="*/ 4358 w 10000"/>
                <a:gd name="connsiteY75" fmla="*/ 77 h 9826"/>
                <a:gd name="connsiteX76" fmla="*/ 4174 w 10000"/>
                <a:gd name="connsiteY76" fmla="*/ 50 h 9826"/>
                <a:gd name="connsiteX77" fmla="*/ 3805 w 10000"/>
                <a:gd name="connsiteY77" fmla="*/ 12 h 9826"/>
                <a:gd name="connsiteX78" fmla="*/ 3413 w 10000"/>
                <a:gd name="connsiteY78" fmla="*/ 12 h 9826"/>
                <a:gd name="connsiteX79" fmla="*/ 3036 w 10000"/>
                <a:gd name="connsiteY79" fmla="*/ 12 h 9826"/>
                <a:gd name="connsiteX80" fmla="*/ 3036 w 10000"/>
                <a:gd name="connsiteY80" fmla="*/ 12 h 9826"/>
                <a:gd name="connsiteX81" fmla="*/ 2636 w 10000"/>
                <a:gd name="connsiteY81" fmla="*/ 37 h 9826"/>
                <a:gd name="connsiteX82" fmla="*/ 2636 w 10000"/>
                <a:gd name="connsiteY82" fmla="*/ 37 h 9826"/>
                <a:gd name="connsiteX83" fmla="*/ 2390 w 10000"/>
                <a:gd name="connsiteY83" fmla="*/ 37 h 9826"/>
                <a:gd name="connsiteX84" fmla="*/ 2152 w 10000"/>
                <a:gd name="connsiteY84" fmla="*/ 50 h 9826"/>
                <a:gd name="connsiteX85" fmla="*/ 2152 w 10000"/>
                <a:gd name="connsiteY85" fmla="*/ 50 h 9826"/>
                <a:gd name="connsiteX86" fmla="*/ 2291 w 10000"/>
                <a:gd name="connsiteY86" fmla="*/ 987 h 9826"/>
                <a:gd name="connsiteX87" fmla="*/ 2406 w 10000"/>
                <a:gd name="connsiteY87" fmla="*/ 1811 h 9826"/>
                <a:gd name="connsiteX88" fmla="*/ 2483 w 10000"/>
                <a:gd name="connsiteY88" fmla="*/ 2530 h 9826"/>
                <a:gd name="connsiteX89" fmla="*/ 2544 w 10000"/>
                <a:gd name="connsiteY89" fmla="*/ 3164 h 9826"/>
                <a:gd name="connsiteX90" fmla="*/ 2560 w 10000"/>
                <a:gd name="connsiteY90" fmla="*/ 3682 h 9826"/>
                <a:gd name="connsiteX91" fmla="*/ 2567 w 10000"/>
                <a:gd name="connsiteY91" fmla="*/ 3909 h 9826"/>
                <a:gd name="connsiteX92" fmla="*/ 2560 w 10000"/>
                <a:gd name="connsiteY92" fmla="*/ 4124 h 9826"/>
                <a:gd name="connsiteX93" fmla="*/ 2552 w 10000"/>
                <a:gd name="connsiteY93" fmla="*/ 4315 h 9826"/>
                <a:gd name="connsiteX94" fmla="*/ 2544 w 10000"/>
                <a:gd name="connsiteY94" fmla="*/ 4478 h 9826"/>
                <a:gd name="connsiteX95" fmla="*/ 2513 w 10000"/>
                <a:gd name="connsiteY95" fmla="*/ 4632 h 9826"/>
                <a:gd name="connsiteX96" fmla="*/ 2498 w 10000"/>
                <a:gd name="connsiteY96" fmla="*/ 4770 h 9826"/>
                <a:gd name="connsiteX97" fmla="*/ 2460 w 10000"/>
                <a:gd name="connsiteY97" fmla="*/ 4884 h 9826"/>
                <a:gd name="connsiteX98" fmla="*/ 2421 w 10000"/>
                <a:gd name="connsiteY98" fmla="*/ 4986 h 9826"/>
                <a:gd name="connsiteX99" fmla="*/ 2383 w 10000"/>
                <a:gd name="connsiteY99" fmla="*/ 5062 h 9826"/>
                <a:gd name="connsiteX100" fmla="*/ 2337 w 10000"/>
                <a:gd name="connsiteY100" fmla="*/ 5124 h 9826"/>
                <a:gd name="connsiteX101" fmla="*/ 2283 w 10000"/>
                <a:gd name="connsiteY101" fmla="*/ 5189 h 9826"/>
                <a:gd name="connsiteX102" fmla="*/ 2229 w 10000"/>
                <a:gd name="connsiteY102" fmla="*/ 5226 h 9826"/>
                <a:gd name="connsiteX103" fmla="*/ 2168 w 10000"/>
                <a:gd name="connsiteY103" fmla="*/ 5252 h 9826"/>
                <a:gd name="connsiteX104" fmla="*/ 2106 w 10000"/>
                <a:gd name="connsiteY104" fmla="*/ 5263 h 9826"/>
                <a:gd name="connsiteX105" fmla="*/ 2029 w 10000"/>
                <a:gd name="connsiteY105" fmla="*/ 5263 h 9826"/>
                <a:gd name="connsiteX106" fmla="*/ 1952 w 10000"/>
                <a:gd name="connsiteY106" fmla="*/ 5263 h 9826"/>
                <a:gd name="connsiteX107" fmla="*/ 1806 w 10000"/>
                <a:gd name="connsiteY107" fmla="*/ 5226 h 9826"/>
                <a:gd name="connsiteX108" fmla="*/ 1630 w 10000"/>
                <a:gd name="connsiteY108" fmla="*/ 5124 h 9826"/>
                <a:gd name="connsiteX109" fmla="*/ 1453 w 10000"/>
                <a:gd name="connsiteY109" fmla="*/ 5022 h 9826"/>
                <a:gd name="connsiteX110" fmla="*/ 1453 w 10000"/>
                <a:gd name="connsiteY110" fmla="*/ 5022 h 9826"/>
                <a:gd name="connsiteX111" fmla="*/ 1107 w 10000"/>
                <a:gd name="connsiteY111" fmla="*/ 4808 h 9826"/>
                <a:gd name="connsiteX112" fmla="*/ 961 w 10000"/>
                <a:gd name="connsiteY112" fmla="*/ 4720 h 9826"/>
                <a:gd name="connsiteX113" fmla="*/ 815 w 10000"/>
                <a:gd name="connsiteY113" fmla="*/ 4632 h 9826"/>
                <a:gd name="connsiteX114" fmla="*/ 699 w 10000"/>
                <a:gd name="connsiteY114" fmla="*/ 4592 h 9826"/>
                <a:gd name="connsiteX115" fmla="*/ 584 w 10000"/>
                <a:gd name="connsiteY115" fmla="*/ 4555 h 9826"/>
                <a:gd name="connsiteX116" fmla="*/ 484 w 10000"/>
                <a:gd name="connsiteY116" fmla="*/ 4544 h 9826"/>
                <a:gd name="connsiteX117" fmla="*/ 400 w 10000"/>
                <a:gd name="connsiteY117" fmla="*/ 4580 h 9826"/>
                <a:gd name="connsiteX118" fmla="*/ 354 w 10000"/>
                <a:gd name="connsiteY118" fmla="*/ 4605 h 9826"/>
                <a:gd name="connsiteX119" fmla="*/ 315 w 10000"/>
                <a:gd name="connsiteY119" fmla="*/ 4632 h 9826"/>
                <a:gd name="connsiteX120" fmla="*/ 277 w 10000"/>
                <a:gd name="connsiteY120" fmla="*/ 4681 h 9826"/>
                <a:gd name="connsiteX121" fmla="*/ 246 w 10000"/>
                <a:gd name="connsiteY121" fmla="*/ 4734 h 9826"/>
                <a:gd name="connsiteX122" fmla="*/ 192 w 10000"/>
                <a:gd name="connsiteY122" fmla="*/ 4847 h 9826"/>
                <a:gd name="connsiteX123" fmla="*/ 138 w 10000"/>
                <a:gd name="connsiteY123" fmla="*/ 5022 h 9826"/>
                <a:gd name="connsiteX124" fmla="*/ 92 w 10000"/>
                <a:gd name="connsiteY124" fmla="*/ 5239 h 9826"/>
                <a:gd name="connsiteX125" fmla="*/ 54 w 10000"/>
                <a:gd name="connsiteY125" fmla="*/ 5517 h 9826"/>
                <a:gd name="connsiteX126" fmla="*/ 23 w 10000"/>
                <a:gd name="connsiteY126" fmla="*/ 5820 h 9826"/>
                <a:gd name="connsiteX127" fmla="*/ 0 w 10000"/>
                <a:gd name="connsiteY127" fmla="*/ 6174 h 9826"/>
                <a:gd name="connsiteX128" fmla="*/ 0 w 10000"/>
                <a:gd name="connsiteY128" fmla="*/ 6174 h 9826"/>
                <a:gd name="connsiteX129" fmla="*/ 0 w 10000"/>
                <a:gd name="connsiteY129" fmla="*/ 6379 h 9826"/>
                <a:gd name="connsiteX130" fmla="*/ 0 w 10000"/>
                <a:gd name="connsiteY130" fmla="*/ 6541 h 9826"/>
                <a:gd name="connsiteX131" fmla="*/ 8 w 10000"/>
                <a:gd name="connsiteY131" fmla="*/ 6681 h 9826"/>
                <a:gd name="connsiteX132" fmla="*/ 23 w 10000"/>
                <a:gd name="connsiteY132" fmla="*/ 6820 h 9826"/>
                <a:gd name="connsiteX133" fmla="*/ 54 w 10000"/>
                <a:gd name="connsiteY133" fmla="*/ 6934 h 9826"/>
                <a:gd name="connsiteX134" fmla="*/ 85 w 10000"/>
                <a:gd name="connsiteY134" fmla="*/ 7036 h 9826"/>
                <a:gd name="connsiteX135" fmla="*/ 115 w 10000"/>
                <a:gd name="connsiteY135" fmla="*/ 7124 h 9826"/>
                <a:gd name="connsiteX136" fmla="*/ 161 w 10000"/>
                <a:gd name="connsiteY136" fmla="*/ 7200 h 9826"/>
                <a:gd name="connsiteX137" fmla="*/ 215 w 10000"/>
                <a:gd name="connsiteY137" fmla="*/ 7251 h 9826"/>
                <a:gd name="connsiteX138" fmla="*/ 269 w 10000"/>
                <a:gd name="connsiteY138" fmla="*/ 7302 h 9826"/>
                <a:gd name="connsiteX139" fmla="*/ 323 w 10000"/>
                <a:gd name="connsiteY139" fmla="*/ 7339 h 9826"/>
                <a:gd name="connsiteX140" fmla="*/ 392 w 10000"/>
                <a:gd name="connsiteY140" fmla="*/ 7365 h 9826"/>
                <a:gd name="connsiteX141" fmla="*/ 453 w 10000"/>
                <a:gd name="connsiteY141" fmla="*/ 7389 h 9826"/>
                <a:gd name="connsiteX142" fmla="*/ 530 w 10000"/>
                <a:gd name="connsiteY142" fmla="*/ 7389 h 9826"/>
                <a:gd name="connsiteX143" fmla="*/ 676 w 10000"/>
                <a:gd name="connsiteY143" fmla="*/ 7389 h 9826"/>
                <a:gd name="connsiteX144" fmla="*/ 838 w 10000"/>
                <a:gd name="connsiteY144" fmla="*/ 7353 h 9826"/>
                <a:gd name="connsiteX145" fmla="*/ 992 w 10000"/>
                <a:gd name="connsiteY145" fmla="*/ 7302 h 9826"/>
                <a:gd name="connsiteX146" fmla="*/ 1314 w 10000"/>
                <a:gd name="connsiteY146" fmla="*/ 7175 h 9826"/>
                <a:gd name="connsiteX147" fmla="*/ 1606 w 10000"/>
                <a:gd name="connsiteY147" fmla="*/ 7048 h 9826"/>
                <a:gd name="connsiteX148" fmla="*/ 1729 w 10000"/>
                <a:gd name="connsiteY148" fmla="*/ 6984 h 9826"/>
                <a:gd name="connsiteX149" fmla="*/ 1845 w 10000"/>
                <a:gd name="connsiteY149" fmla="*/ 6972 h 9826"/>
                <a:gd name="connsiteX150" fmla="*/ 1845 w 10000"/>
                <a:gd name="connsiteY150" fmla="*/ 6972 h 9826"/>
                <a:gd name="connsiteX151" fmla="*/ 2060 w 10000"/>
                <a:gd name="connsiteY151" fmla="*/ 6934 h 9826"/>
                <a:gd name="connsiteX152" fmla="*/ 2168 w 10000"/>
                <a:gd name="connsiteY152" fmla="*/ 6934 h 9826"/>
                <a:gd name="connsiteX153" fmla="*/ 2291 w 10000"/>
                <a:gd name="connsiteY153" fmla="*/ 6958 h 9826"/>
                <a:gd name="connsiteX154" fmla="*/ 2414 w 10000"/>
                <a:gd name="connsiteY154" fmla="*/ 6984 h 9826"/>
                <a:gd name="connsiteX155" fmla="*/ 2467 w 10000"/>
                <a:gd name="connsiteY155" fmla="*/ 7011 h 9826"/>
                <a:gd name="connsiteX156" fmla="*/ 2521 w 10000"/>
                <a:gd name="connsiteY156" fmla="*/ 7060 h 9826"/>
                <a:gd name="connsiteX157" fmla="*/ 2583 w 10000"/>
                <a:gd name="connsiteY157" fmla="*/ 7124 h 9826"/>
                <a:gd name="connsiteX158" fmla="*/ 2629 w 10000"/>
                <a:gd name="connsiteY158" fmla="*/ 7188 h 9826"/>
                <a:gd name="connsiteX159" fmla="*/ 2683 w 10000"/>
                <a:gd name="connsiteY159" fmla="*/ 7263 h 9826"/>
                <a:gd name="connsiteX160" fmla="*/ 2729 w 10000"/>
                <a:gd name="connsiteY160" fmla="*/ 7353 h 9826"/>
                <a:gd name="connsiteX161" fmla="*/ 2775 w 10000"/>
                <a:gd name="connsiteY161" fmla="*/ 7441 h 9826"/>
                <a:gd name="connsiteX162" fmla="*/ 2813 w 10000"/>
                <a:gd name="connsiteY162" fmla="*/ 7566 h 9826"/>
                <a:gd name="connsiteX163" fmla="*/ 2852 w 10000"/>
                <a:gd name="connsiteY163" fmla="*/ 7706 h 9826"/>
                <a:gd name="connsiteX164" fmla="*/ 2890 w 10000"/>
                <a:gd name="connsiteY164" fmla="*/ 7857 h 9826"/>
                <a:gd name="connsiteX165" fmla="*/ 2913 w 10000"/>
                <a:gd name="connsiteY165" fmla="*/ 8022 h 9826"/>
                <a:gd name="connsiteX166" fmla="*/ 2936 w 10000"/>
                <a:gd name="connsiteY166" fmla="*/ 8225 h 9826"/>
                <a:gd name="connsiteX167" fmla="*/ 2952 w 10000"/>
                <a:gd name="connsiteY167" fmla="*/ 8427 h 9826"/>
                <a:gd name="connsiteX168" fmla="*/ 2975 w 10000"/>
                <a:gd name="connsiteY168" fmla="*/ 8656 h 9826"/>
                <a:gd name="connsiteX169" fmla="*/ 2982 w 10000"/>
                <a:gd name="connsiteY169" fmla="*/ 8922 h 9826"/>
                <a:gd name="connsiteX170" fmla="*/ 2982 w 10000"/>
                <a:gd name="connsiteY170" fmla="*/ 9200 h 9826"/>
                <a:gd name="connsiteX171" fmla="*/ 2975 w 10000"/>
                <a:gd name="connsiteY171" fmla="*/ 9491 h 9826"/>
                <a:gd name="connsiteX172" fmla="*/ 9298 w 10000"/>
                <a:gd name="connsiteY172" fmla="*/ 9826 h 9826"/>
                <a:gd name="connsiteX173" fmla="*/ 10000 w 10000"/>
                <a:gd name="connsiteY173" fmla="*/ 0 h 9826"/>
                <a:gd name="connsiteX0" fmla="*/ 9052 w 10000"/>
                <a:gd name="connsiteY0" fmla="*/ 294 h 10000"/>
                <a:gd name="connsiteX1" fmla="*/ 10000 w 10000"/>
                <a:gd name="connsiteY1" fmla="*/ 0 h 10000"/>
                <a:gd name="connsiteX2" fmla="*/ 8378 w 10000"/>
                <a:gd name="connsiteY2" fmla="*/ 193 h 10000"/>
                <a:gd name="connsiteX3" fmla="*/ 7556 w 10000"/>
                <a:gd name="connsiteY3" fmla="*/ 297 h 10000"/>
                <a:gd name="connsiteX4" fmla="*/ 6879 w 10000"/>
                <a:gd name="connsiteY4" fmla="*/ 412 h 10000"/>
                <a:gd name="connsiteX5" fmla="*/ 6879 w 10000"/>
                <a:gd name="connsiteY5" fmla="*/ 412 h 10000"/>
                <a:gd name="connsiteX6" fmla="*/ 6764 w 10000"/>
                <a:gd name="connsiteY6" fmla="*/ 425 h 10000"/>
                <a:gd name="connsiteX7" fmla="*/ 6664 w 10000"/>
                <a:gd name="connsiteY7" fmla="*/ 451 h 10000"/>
                <a:gd name="connsiteX8" fmla="*/ 6580 w 10000"/>
                <a:gd name="connsiteY8" fmla="*/ 504 h 10000"/>
                <a:gd name="connsiteX9" fmla="*/ 6503 w 10000"/>
                <a:gd name="connsiteY9" fmla="*/ 529 h 10000"/>
                <a:gd name="connsiteX10" fmla="*/ 6434 w 10000"/>
                <a:gd name="connsiteY10" fmla="*/ 579 h 10000"/>
                <a:gd name="connsiteX11" fmla="*/ 6372 w 10000"/>
                <a:gd name="connsiteY11" fmla="*/ 645 h 10000"/>
                <a:gd name="connsiteX12" fmla="*/ 6318 w 10000"/>
                <a:gd name="connsiteY12" fmla="*/ 707 h 10000"/>
                <a:gd name="connsiteX13" fmla="*/ 6280 w 10000"/>
                <a:gd name="connsiteY13" fmla="*/ 773 h 10000"/>
                <a:gd name="connsiteX14" fmla="*/ 6241 w 10000"/>
                <a:gd name="connsiteY14" fmla="*/ 824 h 10000"/>
                <a:gd name="connsiteX15" fmla="*/ 6218 w 10000"/>
                <a:gd name="connsiteY15" fmla="*/ 914 h 10000"/>
                <a:gd name="connsiteX16" fmla="*/ 6195 w 10000"/>
                <a:gd name="connsiteY16" fmla="*/ 991 h 10000"/>
                <a:gd name="connsiteX17" fmla="*/ 6180 w 10000"/>
                <a:gd name="connsiteY17" fmla="*/ 1069 h 10000"/>
                <a:gd name="connsiteX18" fmla="*/ 6172 w 10000"/>
                <a:gd name="connsiteY18" fmla="*/ 1146 h 10000"/>
                <a:gd name="connsiteX19" fmla="*/ 6172 w 10000"/>
                <a:gd name="connsiteY19" fmla="*/ 1237 h 10000"/>
                <a:gd name="connsiteX20" fmla="*/ 6180 w 10000"/>
                <a:gd name="connsiteY20" fmla="*/ 1404 h 10000"/>
                <a:gd name="connsiteX21" fmla="*/ 6203 w 10000"/>
                <a:gd name="connsiteY21" fmla="*/ 1598 h 10000"/>
                <a:gd name="connsiteX22" fmla="*/ 6257 w 10000"/>
                <a:gd name="connsiteY22" fmla="*/ 1777 h 10000"/>
                <a:gd name="connsiteX23" fmla="*/ 6311 w 10000"/>
                <a:gd name="connsiteY23" fmla="*/ 1984 h 10000"/>
                <a:gd name="connsiteX24" fmla="*/ 6364 w 10000"/>
                <a:gd name="connsiteY24" fmla="*/ 2177 h 10000"/>
                <a:gd name="connsiteX25" fmla="*/ 6503 w 10000"/>
                <a:gd name="connsiteY25" fmla="*/ 2563 h 10000"/>
                <a:gd name="connsiteX26" fmla="*/ 6633 w 10000"/>
                <a:gd name="connsiteY26" fmla="*/ 2910 h 10000"/>
                <a:gd name="connsiteX27" fmla="*/ 6633 w 10000"/>
                <a:gd name="connsiteY27" fmla="*/ 2910 h 10000"/>
                <a:gd name="connsiteX28" fmla="*/ 6656 w 10000"/>
                <a:gd name="connsiteY28" fmla="*/ 2987 h 10000"/>
                <a:gd name="connsiteX29" fmla="*/ 6672 w 10000"/>
                <a:gd name="connsiteY29" fmla="*/ 3064 h 10000"/>
                <a:gd name="connsiteX30" fmla="*/ 6679 w 10000"/>
                <a:gd name="connsiteY30" fmla="*/ 3144 h 10000"/>
                <a:gd name="connsiteX31" fmla="*/ 6679 w 10000"/>
                <a:gd name="connsiteY31" fmla="*/ 3220 h 10000"/>
                <a:gd name="connsiteX32" fmla="*/ 6672 w 10000"/>
                <a:gd name="connsiteY32" fmla="*/ 3296 h 10000"/>
                <a:gd name="connsiteX33" fmla="*/ 6664 w 10000"/>
                <a:gd name="connsiteY33" fmla="*/ 3361 h 10000"/>
                <a:gd name="connsiteX34" fmla="*/ 6633 w 10000"/>
                <a:gd name="connsiteY34" fmla="*/ 3438 h 10000"/>
                <a:gd name="connsiteX35" fmla="*/ 6618 w 10000"/>
                <a:gd name="connsiteY35" fmla="*/ 3502 h 10000"/>
                <a:gd name="connsiteX36" fmla="*/ 6541 w 10000"/>
                <a:gd name="connsiteY36" fmla="*/ 3643 h 10000"/>
                <a:gd name="connsiteX37" fmla="*/ 6457 w 10000"/>
                <a:gd name="connsiteY37" fmla="*/ 3747 h 10000"/>
                <a:gd name="connsiteX38" fmla="*/ 6349 w 10000"/>
                <a:gd name="connsiteY38" fmla="*/ 3862 h 10000"/>
                <a:gd name="connsiteX39" fmla="*/ 6234 w 10000"/>
                <a:gd name="connsiteY39" fmla="*/ 3954 h 10000"/>
                <a:gd name="connsiteX40" fmla="*/ 6103 w 10000"/>
                <a:gd name="connsiteY40" fmla="*/ 4019 h 10000"/>
                <a:gd name="connsiteX41" fmla="*/ 5972 w 10000"/>
                <a:gd name="connsiteY41" fmla="*/ 4083 h 10000"/>
                <a:gd name="connsiteX42" fmla="*/ 5842 w 10000"/>
                <a:gd name="connsiteY42" fmla="*/ 4106 h 10000"/>
                <a:gd name="connsiteX43" fmla="*/ 5711 w 10000"/>
                <a:gd name="connsiteY43" fmla="*/ 4122 h 10000"/>
                <a:gd name="connsiteX44" fmla="*/ 5580 w 10000"/>
                <a:gd name="connsiteY44" fmla="*/ 4106 h 10000"/>
                <a:gd name="connsiteX45" fmla="*/ 5457 w 10000"/>
                <a:gd name="connsiteY45" fmla="*/ 4071 h 10000"/>
                <a:gd name="connsiteX46" fmla="*/ 5350 w 10000"/>
                <a:gd name="connsiteY46" fmla="*/ 4005 h 10000"/>
                <a:gd name="connsiteX47" fmla="*/ 5296 w 10000"/>
                <a:gd name="connsiteY47" fmla="*/ 3954 h 10000"/>
                <a:gd name="connsiteX48" fmla="*/ 5250 w 10000"/>
                <a:gd name="connsiteY48" fmla="*/ 3902 h 10000"/>
                <a:gd name="connsiteX49" fmla="*/ 5250 w 10000"/>
                <a:gd name="connsiteY49" fmla="*/ 3902 h 10000"/>
                <a:gd name="connsiteX50" fmla="*/ 5173 w 10000"/>
                <a:gd name="connsiteY50" fmla="*/ 3785 h 10000"/>
                <a:gd name="connsiteX51" fmla="*/ 5104 w 10000"/>
                <a:gd name="connsiteY51" fmla="*/ 3658 h 10000"/>
                <a:gd name="connsiteX52" fmla="*/ 5065 w 10000"/>
                <a:gd name="connsiteY52" fmla="*/ 3502 h 10000"/>
                <a:gd name="connsiteX53" fmla="*/ 5042 w 10000"/>
                <a:gd name="connsiteY53" fmla="*/ 3335 h 10000"/>
                <a:gd name="connsiteX54" fmla="*/ 5019 w 10000"/>
                <a:gd name="connsiteY54" fmla="*/ 3155 h 10000"/>
                <a:gd name="connsiteX55" fmla="*/ 5019 w 10000"/>
                <a:gd name="connsiteY55" fmla="*/ 2975 h 10000"/>
                <a:gd name="connsiteX56" fmla="*/ 5035 w 10000"/>
                <a:gd name="connsiteY56" fmla="*/ 2768 h 10000"/>
                <a:gd name="connsiteX57" fmla="*/ 5042 w 10000"/>
                <a:gd name="connsiteY57" fmla="*/ 2563 h 10000"/>
                <a:gd name="connsiteX58" fmla="*/ 5088 w 10000"/>
                <a:gd name="connsiteY58" fmla="*/ 2136 h 10000"/>
                <a:gd name="connsiteX59" fmla="*/ 5150 w 10000"/>
                <a:gd name="connsiteY59" fmla="*/ 1726 h 10000"/>
                <a:gd name="connsiteX60" fmla="*/ 5211 w 10000"/>
                <a:gd name="connsiteY60" fmla="*/ 1302 h 10000"/>
                <a:gd name="connsiteX61" fmla="*/ 5227 w 10000"/>
                <a:gd name="connsiteY61" fmla="*/ 1081 h 10000"/>
                <a:gd name="connsiteX62" fmla="*/ 5250 w 10000"/>
                <a:gd name="connsiteY62" fmla="*/ 888 h 10000"/>
                <a:gd name="connsiteX63" fmla="*/ 5250 w 10000"/>
                <a:gd name="connsiteY63" fmla="*/ 888 h 10000"/>
                <a:gd name="connsiteX64" fmla="*/ 5250 w 10000"/>
                <a:gd name="connsiteY64" fmla="*/ 798 h 10000"/>
                <a:gd name="connsiteX65" fmla="*/ 5250 w 10000"/>
                <a:gd name="connsiteY65" fmla="*/ 735 h 10000"/>
                <a:gd name="connsiteX66" fmla="*/ 5227 w 10000"/>
                <a:gd name="connsiteY66" fmla="*/ 656 h 10000"/>
                <a:gd name="connsiteX67" fmla="*/ 5211 w 10000"/>
                <a:gd name="connsiteY67" fmla="*/ 592 h 10000"/>
                <a:gd name="connsiteX68" fmla="*/ 5181 w 10000"/>
                <a:gd name="connsiteY68" fmla="*/ 529 h 10000"/>
                <a:gd name="connsiteX69" fmla="*/ 5150 w 10000"/>
                <a:gd name="connsiteY69" fmla="*/ 476 h 10000"/>
                <a:gd name="connsiteX70" fmla="*/ 5058 w 10000"/>
                <a:gd name="connsiteY70" fmla="*/ 372 h 10000"/>
                <a:gd name="connsiteX71" fmla="*/ 4958 w 10000"/>
                <a:gd name="connsiteY71" fmla="*/ 283 h 10000"/>
                <a:gd name="connsiteX72" fmla="*/ 4827 w 10000"/>
                <a:gd name="connsiteY72" fmla="*/ 207 h 10000"/>
                <a:gd name="connsiteX73" fmla="*/ 4689 w 10000"/>
                <a:gd name="connsiteY73" fmla="*/ 154 h 10000"/>
                <a:gd name="connsiteX74" fmla="*/ 4527 w 10000"/>
                <a:gd name="connsiteY74" fmla="*/ 116 h 10000"/>
                <a:gd name="connsiteX75" fmla="*/ 4358 w 10000"/>
                <a:gd name="connsiteY75" fmla="*/ 78 h 10000"/>
                <a:gd name="connsiteX76" fmla="*/ 4174 w 10000"/>
                <a:gd name="connsiteY76" fmla="*/ 51 h 10000"/>
                <a:gd name="connsiteX77" fmla="*/ 3805 w 10000"/>
                <a:gd name="connsiteY77" fmla="*/ 12 h 10000"/>
                <a:gd name="connsiteX78" fmla="*/ 3413 w 10000"/>
                <a:gd name="connsiteY78" fmla="*/ 12 h 10000"/>
                <a:gd name="connsiteX79" fmla="*/ 3036 w 10000"/>
                <a:gd name="connsiteY79" fmla="*/ 12 h 10000"/>
                <a:gd name="connsiteX80" fmla="*/ 3036 w 10000"/>
                <a:gd name="connsiteY80" fmla="*/ 12 h 10000"/>
                <a:gd name="connsiteX81" fmla="*/ 2636 w 10000"/>
                <a:gd name="connsiteY81" fmla="*/ 38 h 10000"/>
                <a:gd name="connsiteX82" fmla="*/ 2636 w 10000"/>
                <a:gd name="connsiteY82" fmla="*/ 38 h 10000"/>
                <a:gd name="connsiteX83" fmla="*/ 2390 w 10000"/>
                <a:gd name="connsiteY83" fmla="*/ 38 h 10000"/>
                <a:gd name="connsiteX84" fmla="*/ 2152 w 10000"/>
                <a:gd name="connsiteY84" fmla="*/ 51 h 10000"/>
                <a:gd name="connsiteX85" fmla="*/ 2152 w 10000"/>
                <a:gd name="connsiteY85" fmla="*/ 51 h 10000"/>
                <a:gd name="connsiteX86" fmla="*/ 2291 w 10000"/>
                <a:gd name="connsiteY86" fmla="*/ 1004 h 10000"/>
                <a:gd name="connsiteX87" fmla="*/ 2406 w 10000"/>
                <a:gd name="connsiteY87" fmla="*/ 1843 h 10000"/>
                <a:gd name="connsiteX88" fmla="*/ 2483 w 10000"/>
                <a:gd name="connsiteY88" fmla="*/ 2575 h 10000"/>
                <a:gd name="connsiteX89" fmla="*/ 2544 w 10000"/>
                <a:gd name="connsiteY89" fmla="*/ 3220 h 10000"/>
                <a:gd name="connsiteX90" fmla="*/ 2560 w 10000"/>
                <a:gd name="connsiteY90" fmla="*/ 3747 h 10000"/>
                <a:gd name="connsiteX91" fmla="*/ 2567 w 10000"/>
                <a:gd name="connsiteY91" fmla="*/ 3978 h 10000"/>
                <a:gd name="connsiteX92" fmla="*/ 2560 w 10000"/>
                <a:gd name="connsiteY92" fmla="*/ 4197 h 10000"/>
                <a:gd name="connsiteX93" fmla="*/ 2552 w 10000"/>
                <a:gd name="connsiteY93" fmla="*/ 4391 h 10000"/>
                <a:gd name="connsiteX94" fmla="*/ 2544 w 10000"/>
                <a:gd name="connsiteY94" fmla="*/ 4557 h 10000"/>
                <a:gd name="connsiteX95" fmla="*/ 2513 w 10000"/>
                <a:gd name="connsiteY95" fmla="*/ 4714 h 10000"/>
                <a:gd name="connsiteX96" fmla="*/ 2498 w 10000"/>
                <a:gd name="connsiteY96" fmla="*/ 4854 h 10000"/>
                <a:gd name="connsiteX97" fmla="*/ 2460 w 10000"/>
                <a:gd name="connsiteY97" fmla="*/ 4970 h 10000"/>
                <a:gd name="connsiteX98" fmla="*/ 2421 w 10000"/>
                <a:gd name="connsiteY98" fmla="*/ 5074 h 10000"/>
                <a:gd name="connsiteX99" fmla="*/ 2383 w 10000"/>
                <a:gd name="connsiteY99" fmla="*/ 5152 h 10000"/>
                <a:gd name="connsiteX100" fmla="*/ 2337 w 10000"/>
                <a:gd name="connsiteY100" fmla="*/ 5215 h 10000"/>
                <a:gd name="connsiteX101" fmla="*/ 2283 w 10000"/>
                <a:gd name="connsiteY101" fmla="*/ 5281 h 10000"/>
                <a:gd name="connsiteX102" fmla="*/ 2229 w 10000"/>
                <a:gd name="connsiteY102" fmla="*/ 5319 h 10000"/>
                <a:gd name="connsiteX103" fmla="*/ 2168 w 10000"/>
                <a:gd name="connsiteY103" fmla="*/ 5345 h 10000"/>
                <a:gd name="connsiteX104" fmla="*/ 2106 w 10000"/>
                <a:gd name="connsiteY104" fmla="*/ 5356 h 10000"/>
                <a:gd name="connsiteX105" fmla="*/ 2029 w 10000"/>
                <a:gd name="connsiteY105" fmla="*/ 5356 h 10000"/>
                <a:gd name="connsiteX106" fmla="*/ 1952 w 10000"/>
                <a:gd name="connsiteY106" fmla="*/ 5356 h 10000"/>
                <a:gd name="connsiteX107" fmla="*/ 1806 w 10000"/>
                <a:gd name="connsiteY107" fmla="*/ 5319 h 10000"/>
                <a:gd name="connsiteX108" fmla="*/ 1630 w 10000"/>
                <a:gd name="connsiteY108" fmla="*/ 5215 h 10000"/>
                <a:gd name="connsiteX109" fmla="*/ 1453 w 10000"/>
                <a:gd name="connsiteY109" fmla="*/ 5111 h 10000"/>
                <a:gd name="connsiteX110" fmla="*/ 1453 w 10000"/>
                <a:gd name="connsiteY110" fmla="*/ 5111 h 10000"/>
                <a:gd name="connsiteX111" fmla="*/ 1107 w 10000"/>
                <a:gd name="connsiteY111" fmla="*/ 4893 h 10000"/>
                <a:gd name="connsiteX112" fmla="*/ 961 w 10000"/>
                <a:gd name="connsiteY112" fmla="*/ 4804 h 10000"/>
                <a:gd name="connsiteX113" fmla="*/ 815 w 10000"/>
                <a:gd name="connsiteY113" fmla="*/ 4714 h 10000"/>
                <a:gd name="connsiteX114" fmla="*/ 699 w 10000"/>
                <a:gd name="connsiteY114" fmla="*/ 4673 h 10000"/>
                <a:gd name="connsiteX115" fmla="*/ 584 w 10000"/>
                <a:gd name="connsiteY115" fmla="*/ 4636 h 10000"/>
                <a:gd name="connsiteX116" fmla="*/ 484 w 10000"/>
                <a:gd name="connsiteY116" fmla="*/ 4624 h 10000"/>
                <a:gd name="connsiteX117" fmla="*/ 400 w 10000"/>
                <a:gd name="connsiteY117" fmla="*/ 4661 h 10000"/>
                <a:gd name="connsiteX118" fmla="*/ 354 w 10000"/>
                <a:gd name="connsiteY118" fmla="*/ 4687 h 10000"/>
                <a:gd name="connsiteX119" fmla="*/ 315 w 10000"/>
                <a:gd name="connsiteY119" fmla="*/ 4714 h 10000"/>
                <a:gd name="connsiteX120" fmla="*/ 277 w 10000"/>
                <a:gd name="connsiteY120" fmla="*/ 4764 h 10000"/>
                <a:gd name="connsiteX121" fmla="*/ 246 w 10000"/>
                <a:gd name="connsiteY121" fmla="*/ 4818 h 10000"/>
                <a:gd name="connsiteX122" fmla="*/ 192 w 10000"/>
                <a:gd name="connsiteY122" fmla="*/ 4933 h 10000"/>
                <a:gd name="connsiteX123" fmla="*/ 138 w 10000"/>
                <a:gd name="connsiteY123" fmla="*/ 5111 h 10000"/>
                <a:gd name="connsiteX124" fmla="*/ 92 w 10000"/>
                <a:gd name="connsiteY124" fmla="*/ 5332 h 10000"/>
                <a:gd name="connsiteX125" fmla="*/ 54 w 10000"/>
                <a:gd name="connsiteY125" fmla="*/ 5615 h 10000"/>
                <a:gd name="connsiteX126" fmla="*/ 23 w 10000"/>
                <a:gd name="connsiteY126" fmla="*/ 5923 h 10000"/>
                <a:gd name="connsiteX127" fmla="*/ 0 w 10000"/>
                <a:gd name="connsiteY127" fmla="*/ 6283 h 10000"/>
                <a:gd name="connsiteX128" fmla="*/ 0 w 10000"/>
                <a:gd name="connsiteY128" fmla="*/ 6283 h 10000"/>
                <a:gd name="connsiteX129" fmla="*/ 0 w 10000"/>
                <a:gd name="connsiteY129" fmla="*/ 6492 h 10000"/>
                <a:gd name="connsiteX130" fmla="*/ 0 w 10000"/>
                <a:gd name="connsiteY130" fmla="*/ 6657 h 10000"/>
                <a:gd name="connsiteX131" fmla="*/ 8 w 10000"/>
                <a:gd name="connsiteY131" fmla="*/ 6799 h 10000"/>
                <a:gd name="connsiteX132" fmla="*/ 23 w 10000"/>
                <a:gd name="connsiteY132" fmla="*/ 6941 h 10000"/>
                <a:gd name="connsiteX133" fmla="*/ 54 w 10000"/>
                <a:gd name="connsiteY133" fmla="*/ 7057 h 10000"/>
                <a:gd name="connsiteX134" fmla="*/ 85 w 10000"/>
                <a:gd name="connsiteY134" fmla="*/ 7161 h 10000"/>
                <a:gd name="connsiteX135" fmla="*/ 115 w 10000"/>
                <a:gd name="connsiteY135" fmla="*/ 7250 h 10000"/>
                <a:gd name="connsiteX136" fmla="*/ 161 w 10000"/>
                <a:gd name="connsiteY136" fmla="*/ 7327 h 10000"/>
                <a:gd name="connsiteX137" fmla="*/ 215 w 10000"/>
                <a:gd name="connsiteY137" fmla="*/ 7379 h 10000"/>
                <a:gd name="connsiteX138" fmla="*/ 269 w 10000"/>
                <a:gd name="connsiteY138" fmla="*/ 7431 h 10000"/>
                <a:gd name="connsiteX139" fmla="*/ 323 w 10000"/>
                <a:gd name="connsiteY139" fmla="*/ 7469 h 10000"/>
                <a:gd name="connsiteX140" fmla="*/ 392 w 10000"/>
                <a:gd name="connsiteY140" fmla="*/ 7495 h 10000"/>
                <a:gd name="connsiteX141" fmla="*/ 453 w 10000"/>
                <a:gd name="connsiteY141" fmla="*/ 7520 h 10000"/>
                <a:gd name="connsiteX142" fmla="*/ 530 w 10000"/>
                <a:gd name="connsiteY142" fmla="*/ 7520 h 10000"/>
                <a:gd name="connsiteX143" fmla="*/ 676 w 10000"/>
                <a:gd name="connsiteY143" fmla="*/ 7520 h 10000"/>
                <a:gd name="connsiteX144" fmla="*/ 838 w 10000"/>
                <a:gd name="connsiteY144" fmla="*/ 7483 h 10000"/>
                <a:gd name="connsiteX145" fmla="*/ 992 w 10000"/>
                <a:gd name="connsiteY145" fmla="*/ 7431 h 10000"/>
                <a:gd name="connsiteX146" fmla="*/ 1314 w 10000"/>
                <a:gd name="connsiteY146" fmla="*/ 7302 h 10000"/>
                <a:gd name="connsiteX147" fmla="*/ 1606 w 10000"/>
                <a:gd name="connsiteY147" fmla="*/ 7173 h 10000"/>
                <a:gd name="connsiteX148" fmla="*/ 1729 w 10000"/>
                <a:gd name="connsiteY148" fmla="*/ 7108 h 10000"/>
                <a:gd name="connsiteX149" fmla="*/ 1845 w 10000"/>
                <a:gd name="connsiteY149" fmla="*/ 7095 h 10000"/>
                <a:gd name="connsiteX150" fmla="*/ 1845 w 10000"/>
                <a:gd name="connsiteY150" fmla="*/ 7095 h 10000"/>
                <a:gd name="connsiteX151" fmla="*/ 2060 w 10000"/>
                <a:gd name="connsiteY151" fmla="*/ 7057 h 10000"/>
                <a:gd name="connsiteX152" fmla="*/ 2168 w 10000"/>
                <a:gd name="connsiteY152" fmla="*/ 7057 h 10000"/>
                <a:gd name="connsiteX153" fmla="*/ 2291 w 10000"/>
                <a:gd name="connsiteY153" fmla="*/ 7081 h 10000"/>
                <a:gd name="connsiteX154" fmla="*/ 2414 w 10000"/>
                <a:gd name="connsiteY154" fmla="*/ 7108 h 10000"/>
                <a:gd name="connsiteX155" fmla="*/ 2467 w 10000"/>
                <a:gd name="connsiteY155" fmla="*/ 7135 h 10000"/>
                <a:gd name="connsiteX156" fmla="*/ 2521 w 10000"/>
                <a:gd name="connsiteY156" fmla="*/ 7185 h 10000"/>
                <a:gd name="connsiteX157" fmla="*/ 2583 w 10000"/>
                <a:gd name="connsiteY157" fmla="*/ 7250 h 10000"/>
                <a:gd name="connsiteX158" fmla="*/ 2629 w 10000"/>
                <a:gd name="connsiteY158" fmla="*/ 7315 h 10000"/>
                <a:gd name="connsiteX159" fmla="*/ 2683 w 10000"/>
                <a:gd name="connsiteY159" fmla="*/ 7392 h 10000"/>
                <a:gd name="connsiteX160" fmla="*/ 2729 w 10000"/>
                <a:gd name="connsiteY160" fmla="*/ 7483 h 10000"/>
                <a:gd name="connsiteX161" fmla="*/ 2775 w 10000"/>
                <a:gd name="connsiteY161" fmla="*/ 7573 h 10000"/>
                <a:gd name="connsiteX162" fmla="*/ 2813 w 10000"/>
                <a:gd name="connsiteY162" fmla="*/ 7700 h 10000"/>
                <a:gd name="connsiteX163" fmla="*/ 2852 w 10000"/>
                <a:gd name="connsiteY163" fmla="*/ 7842 h 10000"/>
                <a:gd name="connsiteX164" fmla="*/ 2890 w 10000"/>
                <a:gd name="connsiteY164" fmla="*/ 7996 h 10000"/>
                <a:gd name="connsiteX165" fmla="*/ 2913 w 10000"/>
                <a:gd name="connsiteY165" fmla="*/ 8164 h 10000"/>
                <a:gd name="connsiteX166" fmla="*/ 2936 w 10000"/>
                <a:gd name="connsiteY166" fmla="*/ 8371 h 10000"/>
                <a:gd name="connsiteX167" fmla="*/ 2952 w 10000"/>
                <a:gd name="connsiteY167" fmla="*/ 8576 h 10000"/>
                <a:gd name="connsiteX168" fmla="*/ 2975 w 10000"/>
                <a:gd name="connsiteY168" fmla="*/ 8809 h 10000"/>
                <a:gd name="connsiteX169" fmla="*/ 2982 w 10000"/>
                <a:gd name="connsiteY169" fmla="*/ 9080 h 10000"/>
                <a:gd name="connsiteX170" fmla="*/ 2982 w 10000"/>
                <a:gd name="connsiteY170" fmla="*/ 9363 h 10000"/>
                <a:gd name="connsiteX171" fmla="*/ 2975 w 10000"/>
                <a:gd name="connsiteY171" fmla="*/ 9659 h 10000"/>
                <a:gd name="connsiteX172" fmla="*/ 9298 w 10000"/>
                <a:gd name="connsiteY172" fmla="*/ 10000 h 10000"/>
                <a:gd name="connsiteX173" fmla="*/ 9052 w 10000"/>
                <a:gd name="connsiteY173" fmla="*/ 294 h 10000"/>
                <a:gd name="connsiteX0" fmla="*/ 9052 w 9299"/>
                <a:gd name="connsiteY0" fmla="*/ 282 h 9988"/>
                <a:gd name="connsiteX1" fmla="*/ 8378 w 9299"/>
                <a:gd name="connsiteY1" fmla="*/ 181 h 9988"/>
                <a:gd name="connsiteX2" fmla="*/ 7556 w 9299"/>
                <a:gd name="connsiteY2" fmla="*/ 285 h 9988"/>
                <a:gd name="connsiteX3" fmla="*/ 6879 w 9299"/>
                <a:gd name="connsiteY3" fmla="*/ 400 h 9988"/>
                <a:gd name="connsiteX4" fmla="*/ 6879 w 9299"/>
                <a:gd name="connsiteY4" fmla="*/ 400 h 9988"/>
                <a:gd name="connsiteX5" fmla="*/ 6764 w 9299"/>
                <a:gd name="connsiteY5" fmla="*/ 413 h 9988"/>
                <a:gd name="connsiteX6" fmla="*/ 6664 w 9299"/>
                <a:gd name="connsiteY6" fmla="*/ 439 h 9988"/>
                <a:gd name="connsiteX7" fmla="*/ 6580 w 9299"/>
                <a:gd name="connsiteY7" fmla="*/ 492 h 9988"/>
                <a:gd name="connsiteX8" fmla="*/ 6503 w 9299"/>
                <a:gd name="connsiteY8" fmla="*/ 517 h 9988"/>
                <a:gd name="connsiteX9" fmla="*/ 6434 w 9299"/>
                <a:gd name="connsiteY9" fmla="*/ 567 h 9988"/>
                <a:gd name="connsiteX10" fmla="*/ 6372 w 9299"/>
                <a:gd name="connsiteY10" fmla="*/ 633 h 9988"/>
                <a:gd name="connsiteX11" fmla="*/ 6318 w 9299"/>
                <a:gd name="connsiteY11" fmla="*/ 695 h 9988"/>
                <a:gd name="connsiteX12" fmla="*/ 6280 w 9299"/>
                <a:gd name="connsiteY12" fmla="*/ 761 h 9988"/>
                <a:gd name="connsiteX13" fmla="*/ 6241 w 9299"/>
                <a:gd name="connsiteY13" fmla="*/ 812 h 9988"/>
                <a:gd name="connsiteX14" fmla="*/ 6218 w 9299"/>
                <a:gd name="connsiteY14" fmla="*/ 902 h 9988"/>
                <a:gd name="connsiteX15" fmla="*/ 6195 w 9299"/>
                <a:gd name="connsiteY15" fmla="*/ 979 h 9988"/>
                <a:gd name="connsiteX16" fmla="*/ 6180 w 9299"/>
                <a:gd name="connsiteY16" fmla="*/ 1057 h 9988"/>
                <a:gd name="connsiteX17" fmla="*/ 6172 w 9299"/>
                <a:gd name="connsiteY17" fmla="*/ 1134 h 9988"/>
                <a:gd name="connsiteX18" fmla="*/ 6172 w 9299"/>
                <a:gd name="connsiteY18" fmla="*/ 1225 h 9988"/>
                <a:gd name="connsiteX19" fmla="*/ 6180 w 9299"/>
                <a:gd name="connsiteY19" fmla="*/ 1392 h 9988"/>
                <a:gd name="connsiteX20" fmla="*/ 6203 w 9299"/>
                <a:gd name="connsiteY20" fmla="*/ 1586 h 9988"/>
                <a:gd name="connsiteX21" fmla="*/ 6257 w 9299"/>
                <a:gd name="connsiteY21" fmla="*/ 1765 h 9988"/>
                <a:gd name="connsiteX22" fmla="*/ 6311 w 9299"/>
                <a:gd name="connsiteY22" fmla="*/ 1972 h 9988"/>
                <a:gd name="connsiteX23" fmla="*/ 6364 w 9299"/>
                <a:gd name="connsiteY23" fmla="*/ 2165 h 9988"/>
                <a:gd name="connsiteX24" fmla="*/ 6503 w 9299"/>
                <a:gd name="connsiteY24" fmla="*/ 2551 h 9988"/>
                <a:gd name="connsiteX25" fmla="*/ 6633 w 9299"/>
                <a:gd name="connsiteY25" fmla="*/ 2898 h 9988"/>
                <a:gd name="connsiteX26" fmla="*/ 6633 w 9299"/>
                <a:gd name="connsiteY26" fmla="*/ 2898 h 9988"/>
                <a:gd name="connsiteX27" fmla="*/ 6656 w 9299"/>
                <a:gd name="connsiteY27" fmla="*/ 2975 h 9988"/>
                <a:gd name="connsiteX28" fmla="*/ 6672 w 9299"/>
                <a:gd name="connsiteY28" fmla="*/ 3052 h 9988"/>
                <a:gd name="connsiteX29" fmla="*/ 6679 w 9299"/>
                <a:gd name="connsiteY29" fmla="*/ 3132 h 9988"/>
                <a:gd name="connsiteX30" fmla="*/ 6679 w 9299"/>
                <a:gd name="connsiteY30" fmla="*/ 3208 h 9988"/>
                <a:gd name="connsiteX31" fmla="*/ 6672 w 9299"/>
                <a:gd name="connsiteY31" fmla="*/ 3284 h 9988"/>
                <a:gd name="connsiteX32" fmla="*/ 6664 w 9299"/>
                <a:gd name="connsiteY32" fmla="*/ 3349 h 9988"/>
                <a:gd name="connsiteX33" fmla="*/ 6633 w 9299"/>
                <a:gd name="connsiteY33" fmla="*/ 3426 h 9988"/>
                <a:gd name="connsiteX34" fmla="*/ 6618 w 9299"/>
                <a:gd name="connsiteY34" fmla="*/ 3490 h 9988"/>
                <a:gd name="connsiteX35" fmla="*/ 6541 w 9299"/>
                <a:gd name="connsiteY35" fmla="*/ 3631 h 9988"/>
                <a:gd name="connsiteX36" fmla="*/ 6457 w 9299"/>
                <a:gd name="connsiteY36" fmla="*/ 3735 h 9988"/>
                <a:gd name="connsiteX37" fmla="*/ 6349 w 9299"/>
                <a:gd name="connsiteY37" fmla="*/ 3850 h 9988"/>
                <a:gd name="connsiteX38" fmla="*/ 6234 w 9299"/>
                <a:gd name="connsiteY38" fmla="*/ 3942 h 9988"/>
                <a:gd name="connsiteX39" fmla="*/ 6103 w 9299"/>
                <a:gd name="connsiteY39" fmla="*/ 4007 h 9988"/>
                <a:gd name="connsiteX40" fmla="*/ 5972 w 9299"/>
                <a:gd name="connsiteY40" fmla="*/ 4071 h 9988"/>
                <a:gd name="connsiteX41" fmla="*/ 5842 w 9299"/>
                <a:gd name="connsiteY41" fmla="*/ 4094 h 9988"/>
                <a:gd name="connsiteX42" fmla="*/ 5711 w 9299"/>
                <a:gd name="connsiteY42" fmla="*/ 4110 h 9988"/>
                <a:gd name="connsiteX43" fmla="*/ 5580 w 9299"/>
                <a:gd name="connsiteY43" fmla="*/ 4094 h 9988"/>
                <a:gd name="connsiteX44" fmla="*/ 5457 w 9299"/>
                <a:gd name="connsiteY44" fmla="*/ 4059 h 9988"/>
                <a:gd name="connsiteX45" fmla="*/ 5350 w 9299"/>
                <a:gd name="connsiteY45" fmla="*/ 3993 h 9988"/>
                <a:gd name="connsiteX46" fmla="*/ 5296 w 9299"/>
                <a:gd name="connsiteY46" fmla="*/ 3942 h 9988"/>
                <a:gd name="connsiteX47" fmla="*/ 5250 w 9299"/>
                <a:gd name="connsiteY47" fmla="*/ 3890 h 9988"/>
                <a:gd name="connsiteX48" fmla="*/ 5250 w 9299"/>
                <a:gd name="connsiteY48" fmla="*/ 3890 h 9988"/>
                <a:gd name="connsiteX49" fmla="*/ 5173 w 9299"/>
                <a:gd name="connsiteY49" fmla="*/ 3773 h 9988"/>
                <a:gd name="connsiteX50" fmla="*/ 5104 w 9299"/>
                <a:gd name="connsiteY50" fmla="*/ 3646 h 9988"/>
                <a:gd name="connsiteX51" fmla="*/ 5065 w 9299"/>
                <a:gd name="connsiteY51" fmla="*/ 3490 h 9988"/>
                <a:gd name="connsiteX52" fmla="*/ 5042 w 9299"/>
                <a:gd name="connsiteY52" fmla="*/ 3323 h 9988"/>
                <a:gd name="connsiteX53" fmla="*/ 5019 w 9299"/>
                <a:gd name="connsiteY53" fmla="*/ 3143 h 9988"/>
                <a:gd name="connsiteX54" fmla="*/ 5019 w 9299"/>
                <a:gd name="connsiteY54" fmla="*/ 2963 h 9988"/>
                <a:gd name="connsiteX55" fmla="*/ 5035 w 9299"/>
                <a:gd name="connsiteY55" fmla="*/ 2756 h 9988"/>
                <a:gd name="connsiteX56" fmla="*/ 5042 w 9299"/>
                <a:gd name="connsiteY56" fmla="*/ 2551 h 9988"/>
                <a:gd name="connsiteX57" fmla="*/ 5088 w 9299"/>
                <a:gd name="connsiteY57" fmla="*/ 2124 h 9988"/>
                <a:gd name="connsiteX58" fmla="*/ 5150 w 9299"/>
                <a:gd name="connsiteY58" fmla="*/ 1714 h 9988"/>
                <a:gd name="connsiteX59" fmla="*/ 5211 w 9299"/>
                <a:gd name="connsiteY59" fmla="*/ 1290 h 9988"/>
                <a:gd name="connsiteX60" fmla="*/ 5227 w 9299"/>
                <a:gd name="connsiteY60" fmla="*/ 1069 h 9988"/>
                <a:gd name="connsiteX61" fmla="*/ 5250 w 9299"/>
                <a:gd name="connsiteY61" fmla="*/ 876 h 9988"/>
                <a:gd name="connsiteX62" fmla="*/ 5250 w 9299"/>
                <a:gd name="connsiteY62" fmla="*/ 876 h 9988"/>
                <a:gd name="connsiteX63" fmla="*/ 5250 w 9299"/>
                <a:gd name="connsiteY63" fmla="*/ 786 h 9988"/>
                <a:gd name="connsiteX64" fmla="*/ 5250 w 9299"/>
                <a:gd name="connsiteY64" fmla="*/ 723 h 9988"/>
                <a:gd name="connsiteX65" fmla="*/ 5227 w 9299"/>
                <a:gd name="connsiteY65" fmla="*/ 644 h 9988"/>
                <a:gd name="connsiteX66" fmla="*/ 5211 w 9299"/>
                <a:gd name="connsiteY66" fmla="*/ 580 h 9988"/>
                <a:gd name="connsiteX67" fmla="*/ 5181 w 9299"/>
                <a:gd name="connsiteY67" fmla="*/ 517 h 9988"/>
                <a:gd name="connsiteX68" fmla="*/ 5150 w 9299"/>
                <a:gd name="connsiteY68" fmla="*/ 464 h 9988"/>
                <a:gd name="connsiteX69" fmla="*/ 5058 w 9299"/>
                <a:gd name="connsiteY69" fmla="*/ 360 h 9988"/>
                <a:gd name="connsiteX70" fmla="*/ 4958 w 9299"/>
                <a:gd name="connsiteY70" fmla="*/ 271 h 9988"/>
                <a:gd name="connsiteX71" fmla="*/ 4827 w 9299"/>
                <a:gd name="connsiteY71" fmla="*/ 195 h 9988"/>
                <a:gd name="connsiteX72" fmla="*/ 4689 w 9299"/>
                <a:gd name="connsiteY72" fmla="*/ 142 h 9988"/>
                <a:gd name="connsiteX73" fmla="*/ 4527 w 9299"/>
                <a:gd name="connsiteY73" fmla="*/ 104 h 9988"/>
                <a:gd name="connsiteX74" fmla="*/ 4358 w 9299"/>
                <a:gd name="connsiteY74" fmla="*/ 66 h 9988"/>
                <a:gd name="connsiteX75" fmla="*/ 4174 w 9299"/>
                <a:gd name="connsiteY75" fmla="*/ 39 h 9988"/>
                <a:gd name="connsiteX76" fmla="*/ 3805 w 9299"/>
                <a:gd name="connsiteY76" fmla="*/ 0 h 9988"/>
                <a:gd name="connsiteX77" fmla="*/ 3413 w 9299"/>
                <a:gd name="connsiteY77" fmla="*/ 0 h 9988"/>
                <a:gd name="connsiteX78" fmla="*/ 3036 w 9299"/>
                <a:gd name="connsiteY78" fmla="*/ 0 h 9988"/>
                <a:gd name="connsiteX79" fmla="*/ 3036 w 9299"/>
                <a:gd name="connsiteY79" fmla="*/ 0 h 9988"/>
                <a:gd name="connsiteX80" fmla="*/ 2636 w 9299"/>
                <a:gd name="connsiteY80" fmla="*/ 26 h 9988"/>
                <a:gd name="connsiteX81" fmla="*/ 2636 w 9299"/>
                <a:gd name="connsiteY81" fmla="*/ 26 h 9988"/>
                <a:gd name="connsiteX82" fmla="*/ 2390 w 9299"/>
                <a:gd name="connsiteY82" fmla="*/ 26 h 9988"/>
                <a:gd name="connsiteX83" fmla="*/ 2152 w 9299"/>
                <a:gd name="connsiteY83" fmla="*/ 39 h 9988"/>
                <a:gd name="connsiteX84" fmla="*/ 2152 w 9299"/>
                <a:gd name="connsiteY84" fmla="*/ 39 h 9988"/>
                <a:gd name="connsiteX85" fmla="*/ 2291 w 9299"/>
                <a:gd name="connsiteY85" fmla="*/ 992 h 9988"/>
                <a:gd name="connsiteX86" fmla="*/ 2406 w 9299"/>
                <a:gd name="connsiteY86" fmla="*/ 1831 h 9988"/>
                <a:gd name="connsiteX87" fmla="*/ 2483 w 9299"/>
                <a:gd name="connsiteY87" fmla="*/ 2563 h 9988"/>
                <a:gd name="connsiteX88" fmla="*/ 2544 w 9299"/>
                <a:gd name="connsiteY88" fmla="*/ 3208 h 9988"/>
                <a:gd name="connsiteX89" fmla="*/ 2560 w 9299"/>
                <a:gd name="connsiteY89" fmla="*/ 3735 h 9988"/>
                <a:gd name="connsiteX90" fmla="*/ 2567 w 9299"/>
                <a:gd name="connsiteY90" fmla="*/ 3966 h 9988"/>
                <a:gd name="connsiteX91" fmla="*/ 2560 w 9299"/>
                <a:gd name="connsiteY91" fmla="*/ 4185 h 9988"/>
                <a:gd name="connsiteX92" fmla="*/ 2552 w 9299"/>
                <a:gd name="connsiteY92" fmla="*/ 4379 h 9988"/>
                <a:gd name="connsiteX93" fmla="*/ 2544 w 9299"/>
                <a:gd name="connsiteY93" fmla="*/ 4545 h 9988"/>
                <a:gd name="connsiteX94" fmla="*/ 2513 w 9299"/>
                <a:gd name="connsiteY94" fmla="*/ 4702 h 9988"/>
                <a:gd name="connsiteX95" fmla="*/ 2498 w 9299"/>
                <a:gd name="connsiteY95" fmla="*/ 4842 h 9988"/>
                <a:gd name="connsiteX96" fmla="*/ 2460 w 9299"/>
                <a:gd name="connsiteY96" fmla="*/ 4958 h 9988"/>
                <a:gd name="connsiteX97" fmla="*/ 2421 w 9299"/>
                <a:gd name="connsiteY97" fmla="*/ 5062 h 9988"/>
                <a:gd name="connsiteX98" fmla="*/ 2383 w 9299"/>
                <a:gd name="connsiteY98" fmla="*/ 5140 h 9988"/>
                <a:gd name="connsiteX99" fmla="*/ 2337 w 9299"/>
                <a:gd name="connsiteY99" fmla="*/ 5203 h 9988"/>
                <a:gd name="connsiteX100" fmla="*/ 2283 w 9299"/>
                <a:gd name="connsiteY100" fmla="*/ 5269 h 9988"/>
                <a:gd name="connsiteX101" fmla="*/ 2229 w 9299"/>
                <a:gd name="connsiteY101" fmla="*/ 5307 h 9988"/>
                <a:gd name="connsiteX102" fmla="*/ 2168 w 9299"/>
                <a:gd name="connsiteY102" fmla="*/ 5333 h 9988"/>
                <a:gd name="connsiteX103" fmla="*/ 2106 w 9299"/>
                <a:gd name="connsiteY103" fmla="*/ 5344 h 9988"/>
                <a:gd name="connsiteX104" fmla="*/ 2029 w 9299"/>
                <a:gd name="connsiteY104" fmla="*/ 5344 h 9988"/>
                <a:gd name="connsiteX105" fmla="*/ 1952 w 9299"/>
                <a:gd name="connsiteY105" fmla="*/ 5344 h 9988"/>
                <a:gd name="connsiteX106" fmla="*/ 1806 w 9299"/>
                <a:gd name="connsiteY106" fmla="*/ 5307 h 9988"/>
                <a:gd name="connsiteX107" fmla="*/ 1630 w 9299"/>
                <a:gd name="connsiteY107" fmla="*/ 5203 h 9988"/>
                <a:gd name="connsiteX108" fmla="*/ 1453 w 9299"/>
                <a:gd name="connsiteY108" fmla="*/ 5099 h 9988"/>
                <a:gd name="connsiteX109" fmla="*/ 1453 w 9299"/>
                <a:gd name="connsiteY109" fmla="*/ 5099 h 9988"/>
                <a:gd name="connsiteX110" fmla="*/ 1107 w 9299"/>
                <a:gd name="connsiteY110" fmla="*/ 4881 h 9988"/>
                <a:gd name="connsiteX111" fmla="*/ 961 w 9299"/>
                <a:gd name="connsiteY111" fmla="*/ 4792 h 9988"/>
                <a:gd name="connsiteX112" fmla="*/ 815 w 9299"/>
                <a:gd name="connsiteY112" fmla="*/ 4702 h 9988"/>
                <a:gd name="connsiteX113" fmla="*/ 699 w 9299"/>
                <a:gd name="connsiteY113" fmla="*/ 4661 h 9988"/>
                <a:gd name="connsiteX114" fmla="*/ 584 w 9299"/>
                <a:gd name="connsiteY114" fmla="*/ 4624 h 9988"/>
                <a:gd name="connsiteX115" fmla="*/ 484 w 9299"/>
                <a:gd name="connsiteY115" fmla="*/ 4612 h 9988"/>
                <a:gd name="connsiteX116" fmla="*/ 400 w 9299"/>
                <a:gd name="connsiteY116" fmla="*/ 4649 h 9988"/>
                <a:gd name="connsiteX117" fmla="*/ 354 w 9299"/>
                <a:gd name="connsiteY117" fmla="*/ 4675 h 9988"/>
                <a:gd name="connsiteX118" fmla="*/ 315 w 9299"/>
                <a:gd name="connsiteY118" fmla="*/ 4702 h 9988"/>
                <a:gd name="connsiteX119" fmla="*/ 277 w 9299"/>
                <a:gd name="connsiteY119" fmla="*/ 4752 h 9988"/>
                <a:gd name="connsiteX120" fmla="*/ 246 w 9299"/>
                <a:gd name="connsiteY120" fmla="*/ 4806 h 9988"/>
                <a:gd name="connsiteX121" fmla="*/ 192 w 9299"/>
                <a:gd name="connsiteY121" fmla="*/ 4921 h 9988"/>
                <a:gd name="connsiteX122" fmla="*/ 138 w 9299"/>
                <a:gd name="connsiteY122" fmla="*/ 5099 h 9988"/>
                <a:gd name="connsiteX123" fmla="*/ 92 w 9299"/>
                <a:gd name="connsiteY123" fmla="*/ 5320 h 9988"/>
                <a:gd name="connsiteX124" fmla="*/ 54 w 9299"/>
                <a:gd name="connsiteY124" fmla="*/ 5603 h 9988"/>
                <a:gd name="connsiteX125" fmla="*/ 23 w 9299"/>
                <a:gd name="connsiteY125" fmla="*/ 5911 h 9988"/>
                <a:gd name="connsiteX126" fmla="*/ 0 w 9299"/>
                <a:gd name="connsiteY126" fmla="*/ 6271 h 9988"/>
                <a:gd name="connsiteX127" fmla="*/ 0 w 9299"/>
                <a:gd name="connsiteY127" fmla="*/ 6271 h 9988"/>
                <a:gd name="connsiteX128" fmla="*/ 0 w 9299"/>
                <a:gd name="connsiteY128" fmla="*/ 6480 h 9988"/>
                <a:gd name="connsiteX129" fmla="*/ 0 w 9299"/>
                <a:gd name="connsiteY129" fmla="*/ 6645 h 9988"/>
                <a:gd name="connsiteX130" fmla="*/ 8 w 9299"/>
                <a:gd name="connsiteY130" fmla="*/ 6787 h 9988"/>
                <a:gd name="connsiteX131" fmla="*/ 23 w 9299"/>
                <a:gd name="connsiteY131" fmla="*/ 6929 h 9988"/>
                <a:gd name="connsiteX132" fmla="*/ 54 w 9299"/>
                <a:gd name="connsiteY132" fmla="*/ 7045 h 9988"/>
                <a:gd name="connsiteX133" fmla="*/ 85 w 9299"/>
                <a:gd name="connsiteY133" fmla="*/ 7149 h 9988"/>
                <a:gd name="connsiteX134" fmla="*/ 115 w 9299"/>
                <a:gd name="connsiteY134" fmla="*/ 7238 h 9988"/>
                <a:gd name="connsiteX135" fmla="*/ 161 w 9299"/>
                <a:gd name="connsiteY135" fmla="*/ 7315 h 9988"/>
                <a:gd name="connsiteX136" fmla="*/ 215 w 9299"/>
                <a:gd name="connsiteY136" fmla="*/ 7367 h 9988"/>
                <a:gd name="connsiteX137" fmla="*/ 269 w 9299"/>
                <a:gd name="connsiteY137" fmla="*/ 7419 h 9988"/>
                <a:gd name="connsiteX138" fmla="*/ 323 w 9299"/>
                <a:gd name="connsiteY138" fmla="*/ 7457 h 9988"/>
                <a:gd name="connsiteX139" fmla="*/ 392 w 9299"/>
                <a:gd name="connsiteY139" fmla="*/ 7483 h 9988"/>
                <a:gd name="connsiteX140" fmla="*/ 453 w 9299"/>
                <a:gd name="connsiteY140" fmla="*/ 7508 h 9988"/>
                <a:gd name="connsiteX141" fmla="*/ 530 w 9299"/>
                <a:gd name="connsiteY141" fmla="*/ 7508 h 9988"/>
                <a:gd name="connsiteX142" fmla="*/ 676 w 9299"/>
                <a:gd name="connsiteY142" fmla="*/ 7508 h 9988"/>
                <a:gd name="connsiteX143" fmla="*/ 838 w 9299"/>
                <a:gd name="connsiteY143" fmla="*/ 7471 h 9988"/>
                <a:gd name="connsiteX144" fmla="*/ 992 w 9299"/>
                <a:gd name="connsiteY144" fmla="*/ 7419 h 9988"/>
                <a:gd name="connsiteX145" fmla="*/ 1314 w 9299"/>
                <a:gd name="connsiteY145" fmla="*/ 7290 h 9988"/>
                <a:gd name="connsiteX146" fmla="*/ 1606 w 9299"/>
                <a:gd name="connsiteY146" fmla="*/ 7161 h 9988"/>
                <a:gd name="connsiteX147" fmla="*/ 1729 w 9299"/>
                <a:gd name="connsiteY147" fmla="*/ 7096 h 9988"/>
                <a:gd name="connsiteX148" fmla="*/ 1845 w 9299"/>
                <a:gd name="connsiteY148" fmla="*/ 7083 h 9988"/>
                <a:gd name="connsiteX149" fmla="*/ 1845 w 9299"/>
                <a:gd name="connsiteY149" fmla="*/ 7083 h 9988"/>
                <a:gd name="connsiteX150" fmla="*/ 2060 w 9299"/>
                <a:gd name="connsiteY150" fmla="*/ 7045 h 9988"/>
                <a:gd name="connsiteX151" fmla="*/ 2168 w 9299"/>
                <a:gd name="connsiteY151" fmla="*/ 7045 h 9988"/>
                <a:gd name="connsiteX152" fmla="*/ 2291 w 9299"/>
                <a:gd name="connsiteY152" fmla="*/ 7069 h 9988"/>
                <a:gd name="connsiteX153" fmla="*/ 2414 w 9299"/>
                <a:gd name="connsiteY153" fmla="*/ 7096 h 9988"/>
                <a:gd name="connsiteX154" fmla="*/ 2467 w 9299"/>
                <a:gd name="connsiteY154" fmla="*/ 7123 h 9988"/>
                <a:gd name="connsiteX155" fmla="*/ 2521 w 9299"/>
                <a:gd name="connsiteY155" fmla="*/ 7173 h 9988"/>
                <a:gd name="connsiteX156" fmla="*/ 2583 w 9299"/>
                <a:gd name="connsiteY156" fmla="*/ 7238 h 9988"/>
                <a:gd name="connsiteX157" fmla="*/ 2629 w 9299"/>
                <a:gd name="connsiteY157" fmla="*/ 7303 h 9988"/>
                <a:gd name="connsiteX158" fmla="*/ 2683 w 9299"/>
                <a:gd name="connsiteY158" fmla="*/ 7380 h 9988"/>
                <a:gd name="connsiteX159" fmla="*/ 2729 w 9299"/>
                <a:gd name="connsiteY159" fmla="*/ 7471 h 9988"/>
                <a:gd name="connsiteX160" fmla="*/ 2775 w 9299"/>
                <a:gd name="connsiteY160" fmla="*/ 7561 h 9988"/>
                <a:gd name="connsiteX161" fmla="*/ 2813 w 9299"/>
                <a:gd name="connsiteY161" fmla="*/ 7688 h 9988"/>
                <a:gd name="connsiteX162" fmla="*/ 2852 w 9299"/>
                <a:gd name="connsiteY162" fmla="*/ 7830 h 9988"/>
                <a:gd name="connsiteX163" fmla="*/ 2890 w 9299"/>
                <a:gd name="connsiteY163" fmla="*/ 7984 h 9988"/>
                <a:gd name="connsiteX164" fmla="*/ 2913 w 9299"/>
                <a:gd name="connsiteY164" fmla="*/ 8152 h 9988"/>
                <a:gd name="connsiteX165" fmla="*/ 2936 w 9299"/>
                <a:gd name="connsiteY165" fmla="*/ 8359 h 9988"/>
                <a:gd name="connsiteX166" fmla="*/ 2952 w 9299"/>
                <a:gd name="connsiteY166" fmla="*/ 8564 h 9988"/>
                <a:gd name="connsiteX167" fmla="*/ 2975 w 9299"/>
                <a:gd name="connsiteY167" fmla="*/ 8797 h 9988"/>
                <a:gd name="connsiteX168" fmla="*/ 2982 w 9299"/>
                <a:gd name="connsiteY168" fmla="*/ 9068 h 9988"/>
                <a:gd name="connsiteX169" fmla="*/ 2982 w 9299"/>
                <a:gd name="connsiteY169" fmla="*/ 9351 h 9988"/>
                <a:gd name="connsiteX170" fmla="*/ 2975 w 9299"/>
                <a:gd name="connsiteY170" fmla="*/ 9647 h 9988"/>
                <a:gd name="connsiteX171" fmla="*/ 9298 w 9299"/>
                <a:gd name="connsiteY171" fmla="*/ 9988 h 9988"/>
                <a:gd name="connsiteX172" fmla="*/ 9052 w 9299"/>
                <a:gd name="connsiteY172" fmla="*/ 282 h 9988"/>
                <a:gd name="connsiteX0" fmla="*/ 9658 w 10000"/>
                <a:gd name="connsiteY0" fmla="*/ 282 h 10000"/>
                <a:gd name="connsiteX1" fmla="*/ 9010 w 10000"/>
                <a:gd name="connsiteY1" fmla="*/ 181 h 10000"/>
                <a:gd name="connsiteX2" fmla="*/ 8126 w 10000"/>
                <a:gd name="connsiteY2" fmla="*/ 285 h 10000"/>
                <a:gd name="connsiteX3" fmla="*/ 7398 w 10000"/>
                <a:gd name="connsiteY3" fmla="*/ 400 h 10000"/>
                <a:gd name="connsiteX4" fmla="*/ 7398 w 10000"/>
                <a:gd name="connsiteY4" fmla="*/ 400 h 10000"/>
                <a:gd name="connsiteX5" fmla="*/ 7274 w 10000"/>
                <a:gd name="connsiteY5" fmla="*/ 413 h 10000"/>
                <a:gd name="connsiteX6" fmla="*/ 7166 w 10000"/>
                <a:gd name="connsiteY6" fmla="*/ 440 h 10000"/>
                <a:gd name="connsiteX7" fmla="*/ 7076 w 10000"/>
                <a:gd name="connsiteY7" fmla="*/ 493 h 10000"/>
                <a:gd name="connsiteX8" fmla="*/ 6993 w 10000"/>
                <a:gd name="connsiteY8" fmla="*/ 518 h 10000"/>
                <a:gd name="connsiteX9" fmla="*/ 6919 w 10000"/>
                <a:gd name="connsiteY9" fmla="*/ 568 h 10000"/>
                <a:gd name="connsiteX10" fmla="*/ 6852 w 10000"/>
                <a:gd name="connsiteY10" fmla="*/ 634 h 10000"/>
                <a:gd name="connsiteX11" fmla="*/ 6794 w 10000"/>
                <a:gd name="connsiteY11" fmla="*/ 696 h 10000"/>
                <a:gd name="connsiteX12" fmla="*/ 6753 w 10000"/>
                <a:gd name="connsiteY12" fmla="*/ 762 h 10000"/>
                <a:gd name="connsiteX13" fmla="*/ 6711 w 10000"/>
                <a:gd name="connsiteY13" fmla="*/ 813 h 10000"/>
                <a:gd name="connsiteX14" fmla="*/ 6687 w 10000"/>
                <a:gd name="connsiteY14" fmla="*/ 903 h 10000"/>
                <a:gd name="connsiteX15" fmla="*/ 6662 w 10000"/>
                <a:gd name="connsiteY15" fmla="*/ 980 h 10000"/>
                <a:gd name="connsiteX16" fmla="*/ 6646 w 10000"/>
                <a:gd name="connsiteY16" fmla="*/ 1058 h 10000"/>
                <a:gd name="connsiteX17" fmla="*/ 6637 w 10000"/>
                <a:gd name="connsiteY17" fmla="*/ 1135 h 10000"/>
                <a:gd name="connsiteX18" fmla="*/ 6637 w 10000"/>
                <a:gd name="connsiteY18" fmla="*/ 1226 h 10000"/>
                <a:gd name="connsiteX19" fmla="*/ 6646 w 10000"/>
                <a:gd name="connsiteY19" fmla="*/ 1394 h 10000"/>
                <a:gd name="connsiteX20" fmla="*/ 6671 w 10000"/>
                <a:gd name="connsiteY20" fmla="*/ 1588 h 10000"/>
                <a:gd name="connsiteX21" fmla="*/ 6729 w 10000"/>
                <a:gd name="connsiteY21" fmla="*/ 1767 h 10000"/>
                <a:gd name="connsiteX22" fmla="*/ 6787 w 10000"/>
                <a:gd name="connsiteY22" fmla="*/ 1974 h 10000"/>
                <a:gd name="connsiteX23" fmla="*/ 6844 w 10000"/>
                <a:gd name="connsiteY23" fmla="*/ 2168 h 10000"/>
                <a:gd name="connsiteX24" fmla="*/ 6993 w 10000"/>
                <a:gd name="connsiteY24" fmla="*/ 2554 h 10000"/>
                <a:gd name="connsiteX25" fmla="*/ 7133 w 10000"/>
                <a:gd name="connsiteY25" fmla="*/ 2901 h 10000"/>
                <a:gd name="connsiteX26" fmla="*/ 7133 w 10000"/>
                <a:gd name="connsiteY26" fmla="*/ 2901 h 10000"/>
                <a:gd name="connsiteX27" fmla="*/ 7158 w 10000"/>
                <a:gd name="connsiteY27" fmla="*/ 2979 h 10000"/>
                <a:gd name="connsiteX28" fmla="*/ 7175 w 10000"/>
                <a:gd name="connsiteY28" fmla="*/ 3056 h 10000"/>
                <a:gd name="connsiteX29" fmla="*/ 7182 w 10000"/>
                <a:gd name="connsiteY29" fmla="*/ 3136 h 10000"/>
                <a:gd name="connsiteX30" fmla="*/ 7182 w 10000"/>
                <a:gd name="connsiteY30" fmla="*/ 3212 h 10000"/>
                <a:gd name="connsiteX31" fmla="*/ 7175 w 10000"/>
                <a:gd name="connsiteY31" fmla="*/ 3288 h 10000"/>
                <a:gd name="connsiteX32" fmla="*/ 7166 w 10000"/>
                <a:gd name="connsiteY32" fmla="*/ 3353 h 10000"/>
                <a:gd name="connsiteX33" fmla="*/ 7133 w 10000"/>
                <a:gd name="connsiteY33" fmla="*/ 3430 h 10000"/>
                <a:gd name="connsiteX34" fmla="*/ 7117 w 10000"/>
                <a:gd name="connsiteY34" fmla="*/ 3494 h 10000"/>
                <a:gd name="connsiteX35" fmla="*/ 7034 w 10000"/>
                <a:gd name="connsiteY35" fmla="*/ 3635 h 10000"/>
                <a:gd name="connsiteX36" fmla="*/ 6944 w 10000"/>
                <a:gd name="connsiteY36" fmla="*/ 3739 h 10000"/>
                <a:gd name="connsiteX37" fmla="*/ 6828 w 10000"/>
                <a:gd name="connsiteY37" fmla="*/ 3855 h 10000"/>
                <a:gd name="connsiteX38" fmla="*/ 6704 w 10000"/>
                <a:gd name="connsiteY38" fmla="*/ 3947 h 10000"/>
                <a:gd name="connsiteX39" fmla="*/ 6563 w 10000"/>
                <a:gd name="connsiteY39" fmla="*/ 4012 h 10000"/>
                <a:gd name="connsiteX40" fmla="*/ 6422 w 10000"/>
                <a:gd name="connsiteY40" fmla="*/ 4076 h 10000"/>
                <a:gd name="connsiteX41" fmla="*/ 6282 w 10000"/>
                <a:gd name="connsiteY41" fmla="*/ 4099 h 10000"/>
                <a:gd name="connsiteX42" fmla="*/ 6142 w 10000"/>
                <a:gd name="connsiteY42" fmla="*/ 4115 h 10000"/>
                <a:gd name="connsiteX43" fmla="*/ 6001 w 10000"/>
                <a:gd name="connsiteY43" fmla="*/ 4099 h 10000"/>
                <a:gd name="connsiteX44" fmla="*/ 5868 w 10000"/>
                <a:gd name="connsiteY44" fmla="*/ 4064 h 10000"/>
                <a:gd name="connsiteX45" fmla="*/ 5753 w 10000"/>
                <a:gd name="connsiteY45" fmla="*/ 3998 h 10000"/>
                <a:gd name="connsiteX46" fmla="*/ 5695 w 10000"/>
                <a:gd name="connsiteY46" fmla="*/ 3947 h 10000"/>
                <a:gd name="connsiteX47" fmla="*/ 5646 w 10000"/>
                <a:gd name="connsiteY47" fmla="*/ 3895 h 10000"/>
                <a:gd name="connsiteX48" fmla="*/ 5646 w 10000"/>
                <a:gd name="connsiteY48" fmla="*/ 3895 h 10000"/>
                <a:gd name="connsiteX49" fmla="*/ 5563 w 10000"/>
                <a:gd name="connsiteY49" fmla="*/ 3778 h 10000"/>
                <a:gd name="connsiteX50" fmla="*/ 5489 w 10000"/>
                <a:gd name="connsiteY50" fmla="*/ 3650 h 10000"/>
                <a:gd name="connsiteX51" fmla="*/ 5447 w 10000"/>
                <a:gd name="connsiteY51" fmla="*/ 3494 h 10000"/>
                <a:gd name="connsiteX52" fmla="*/ 5422 w 10000"/>
                <a:gd name="connsiteY52" fmla="*/ 3327 h 10000"/>
                <a:gd name="connsiteX53" fmla="*/ 5397 w 10000"/>
                <a:gd name="connsiteY53" fmla="*/ 3147 h 10000"/>
                <a:gd name="connsiteX54" fmla="*/ 5397 w 10000"/>
                <a:gd name="connsiteY54" fmla="*/ 2967 h 10000"/>
                <a:gd name="connsiteX55" fmla="*/ 5415 w 10000"/>
                <a:gd name="connsiteY55" fmla="*/ 2759 h 10000"/>
                <a:gd name="connsiteX56" fmla="*/ 5422 w 10000"/>
                <a:gd name="connsiteY56" fmla="*/ 2554 h 10000"/>
                <a:gd name="connsiteX57" fmla="*/ 5472 w 10000"/>
                <a:gd name="connsiteY57" fmla="*/ 2127 h 10000"/>
                <a:gd name="connsiteX58" fmla="*/ 5538 w 10000"/>
                <a:gd name="connsiteY58" fmla="*/ 1716 h 10000"/>
                <a:gd name="connsiteX59" fmla="*/ 5604 w 10000"/>
                <a:gd name="connsiteY59" fmla="*/ 1292 h 10000"/>
                <a:gd name="connsiteX60" fmla="*/ 5621 w 10000"/>
                <a:gd name="connsiteY60" fmla="*/ 1070 h 10000"/>
                <a:gd name="connsiteX61" fmla="*/ 5646 w 10000"/>
                <a:gd name="connsiteY61" fmla="*/ 877 h 10000"/>
                <a:gd name="connsiteX62" fmla="*/ 5646 w 10000"/>
                <a:gd name="connsiteY62" fmla="*/ 877 h 10000"/>
                <a:gd name="connsiteX63" fmla="*/ 5646 w 10000"/>
                <a:gd name="connsiteY63" fmla="*/ 787 h 10000"/>
                <a:gd name="connsiteX64" fmla="*/ 5646 w 10000"/>
                <a:gd name="connsiteY64" fmla="*/ 724 h 10000"/>
                <a:gd name="connsiteX65" fmla="*/ 5621 w 10000"/>
                <a:gd name="connsiteY65" fmla="*/ 645 h 10000"/>
                <a:gd name="connsiteX66" fmla="*/ 5604 w 10000"/>
                <a:gd name="connsiteY66" fmla="*/ 581 h 10000"/>
                <a:gd name="connsiteX67" fmla="*/ 5572 w 10000"/>
                <a:gd name="connsiteY67" fmla="*/ 518 h 10000"/>
                <a:gd name="connsiteX68" fmla="*/ 5538 w 10000"/>
                <a:gd name="connsiteY68" fmla="*/ 465 h 10000"/>
                <a:gd name="connsiteX69" fmla="*/ 5439 w 10000"/>
                <a:gd name="connsiteY69" fmla="*/ 360 h 10000"/>
                <a:gd name="connsiteX70" fmla="*/ 5332 w 10000"/>
                <a:gd name="connsiteY70" fmla="*/ 271 h 10000"/>
                <a:gd name="connsiteX71" fmla="*/ 5191 w 10000"/>
                <a:gd name="connsiteY71" fmla="*/ 195 h 10000"/>
                <a:gd name="connsiteX72" fmla="*/ 5042 w 10000"/>
                <a:gd name="connsiteY72" fmla="*/ 142 h 10000"/>
                <a:gd name="connsiteX73" fmla="*/ 4868 w 10000"/>
                <a:gd name="connsiteY73" fmla="*/ 104 h 10000"/>
                <a:gd name="connsiteX74" fmla="*/ 4687 w 10000"/>
                <a:gd name="connsiteY74" fmla="*/ 66 h 10000"/>
                <a:gd name="connsiteX75" fmla="*/ 4489 w 10000"/>
                <a:gd name="connsiteY75" fmla="*/ 39 h 10000"/>
                <a:gd name="connsiteX76" fmla="*/ 4092 w 10000"/>
                <a:gd name="connsiteY76" fmla="*/ 0 h 10000"/>
                <a:gd name="connsiteX77" fmla="*/ 3670 w 10000"/>
                <a:gd name="connsiteY77" fmla="*/ 0 h 10000"/>
                <a:gd name="connsiteX78" fmla="*/ 3265 w 10000"/>
                <a:gd name="connsiteY78" fmla="*/ 0 h 10000"/>
                <a:gd name="connsiteX79" fmla="*/ 3265 w 10000"/>
                <a:gd name="connsiteY79" fmla="*/ 0 h 10000"/>
                <a:gd name="connsiteX80" fmla="*/ 2835 w 10000"/>
                <a:gd name="connsiteY80" fmla="*/ 26 h 10000"/>
                <a:gd name="connsiteX81" fmla="*/ 2835 w 10000"/>
                <a:gd name="connsiteY81" fmla="*/ 26 h 10000"/>
                <a:gd name="connsiteX82" fmla="*/ 2570 w 10000"/>
                <a:gd name="connsiteY82" fmla="*/ 26 h 10000"/>
                <a:gd name="connsiteX83" fmla="*/ 2314 w 10000"/>
                <a:gd name="connsiteY83" fmla="*/ 39 h 10000"/>
                <a:gd name="connsiteX84" fmla="*/ 2314 w 10000"/>
                <a:gd name="connsiteY84" fmla="*/ 39 h 10000"/>
                <a:gd name="connsiteX85" fmla="*/ 2464 w 10000"/>
                <a:gd name="connsiteY85" fmla="*/ 993 h 10000"/>
                <a:gd name="connsiteX86" fmla="*/ 2587 w 10000"/>
                <a:gd name="connsiteY86" fmla="*/ 1833 h 10000"/>
                <a:gd name="connsiteX87" fmla="*/ 2670 w 10000"/>
                <a:gd name="connsiteY87" fmla="*/ 2566 h 10000"/>
                <a:gd name="connsiteX88" fmla="*/ 2736 w 10000"/>
                <a:gd name="connsiteY88" fmla="*/ 3212 h 10000"/>
                <a:gd name="connsiteX89" fmla="*/ 2753 w 10000"/>
                <a:gd name="connsiteY89" fmla="*/ 3739 h 10000"/>
                <a:gd name="connsiteX90" fmla="*/ 2761 w 10000"/>
                <a:gd name="connsiteY90" fmla="*/ 3971 h 10000"/>
                <a:gd name="connsiteX91" fmla="*/ 2753 w 10000"/>
                <a:gd name="connsiteY91" fmla="*/ 4190 h 10000"/>
                <a:gd name="connsiteX92" fmla="*/ 2744 w 10000"/>
                <a:gd name="connsiteY92" fmla="*/ 4384 h 10000"/>
                <a:gd name="connsiteX93" fmla="*/ 2736 w 10000"/>
                <a:gd name="connsiteY93" fmla="*/ 4550 h 10000"/>
                <a:gd name="connsiteX94" fmla="*/ 2702 w 10000"/>
                <a:gd name="connsiteY94" fmla="*/ 4708 h 10000"/>
                <a:gd name="connsiteX95" fmla="*/ 2686 w 10000"/>
                <a:gd name="connsiteY95" fmla="*/ 4848 h 10000"/>
                <a:gd name="connsiteX96" fmla="*/ 2645 w 10000"/>
                <a:gd name="connsiteY96" fmla="*/ 4964 h 10000"/>
                <a:gd name="connsiteX97" fmla="*/ 2604 w 10000"/>
                <a:gd name="connsiteY97" fmla="*/ 5068 h 10000"/>
                <a:gd name="connsiteX98" fmla="*/ 2563 w 10000"/>
                <a:gd name="connsiteY98" fmla="*/ 5146 h 10000"/>
                <a:gd name="connsiteX99" fmla="*/ 2513 w 10000"/>
                <a:gd name="connsiteY99" fmla="*/ 5209 h 10000"/>
                <a:gd name="connsiteX100" fmla="*/ 2455 w 10000"/>
                <a:gd name="connsiteY100" fmla="*/ 5275 h 10000"/>
                <a:gd name="connsiteX101" fmla="*/ 2397 w 10000"/>
                <a:gd name="connsiteY101" fmla="*/ 5313 h 10000"/>
                <a:gd name="connsiteX102" fmla="*/ 2331 w 10000"/>
                <a:gd name="connsiteY102" fmla="*/ 5339 h 10000"/>
                <a:gd name="connsiteX103" fmla="*/ 2265 w 10000"/>
                <a:gd name="connsiteY103" fmla="*/ 5350 h 10000"/>
                <a:gd name="connsiteX104" fmla="*/ 2182 w 10000"/>
                <a:gd name="connsiteY104" fmla="*/ 5350 h 10000"/>
                <a:gd name="connsiteX105" fmla="*/ 2099 w 10000"/>
                <a:gd name="connsiteY105" fmla="*/ 5350 h 10000"/>
                <a:gd name="connsiteX106" fmla="*/ 1942 w 10000"/>
                <a:gd name="connsiteY106" fmla="*/ 5313 h 10000"/>
                <a:gd name="connsiteX107" fmla="*/ 1753 w 10000"/>
                <a:gd name="connsiteY107" fmla="*/ 5209 h 10000"/>
                <a:gd name="connsiteX108" fmla="*/ 1563 w 10000"/>
                <a:gd name="connsiteY108" fmla="*/ 5105 h 10000"/>
                <a:gd name="connsiteX109" fmla="*/ 1563 w 10000"/>
                <a:gd name="connsiteY109" fmla="*/ 5105 h 10000"/>
                <a:gd name="connsiteX110" fmla="*/ 1190 w 10000"/>
                <a:gd name="connsiteY110" fmla="*/ 4887 h 10000"/>
                <a:gd name="connsiteX111" fmla="*/ 1033 w 10000"/>
                <a:gd name="connsiteY111" fmla="*/ 4798 h 10000"/>
                <a:gd name="connsiteX112" fmla="*/ 876 w 10000"/>
                <a:gd name="connsiteY112" fmla="*/ 4708 h 10000"/>
                <a:gd name="connsiteX113" fmla="*/ 752 w 10000"/>
                <a:gd name="connsiteY113" fmla="*/ 4667 h 10000"/>
                <a:gd name="connsiteX114" fmla="*/ 628 w 10000"/>
                <a:gd name="connsiteY114" fmla="*/ 4630 h 10000"/>
                <a:gd name="connsiteX115" fmla="*/ 520 w 10000"/>
                <a:gd name="connsiteY115" fmla="*/ 4618 h 10000"/>
                <a:gd name="connsiteX116" fmla="*/ 430 w 10000"/>
                <a:gd name="connsiteY116" fmla="*/ 4655 h 10000"/>
                <a:gd name="connsiteX117" fmla="*/ 381 w 10000"/>
                <a:gd name="connsiteY117" fmla="*/ 4681 h 10000"/>
                <a:gd name="connsiteX118" fmla="*/ 339 w 10000"/>
                <a:gd name="connsiteY118" fmla="*/ 4708 h 10000"/>
                <a:gd name="connsiteX119" fmla="*/ 298 w 10000"/>
                <a:gd name="connsiteY119" fmla="*/ 4758 h 10000"/>
                <a:gd name="connsiteX120" fmla="*/ 265 w 10000"/>
                <a:gd name="connsiteY120" fmla="*/ 4812 h 10000"/>
                <a:gd name="connsiteX121" fmla="*/ 206 w 10000"/>
                <a:gd name="connsiteY121" fmla="*/ 4927 h 10000"/>
                <a:gd name="connsiteX122" fmla="*/ 148 w 10000"/>
                <a:gd name="connsiteY122" fmla="*/ 5105 h 10000"/>
                <a:gd name="connsiteX123" fmla="*/ 99 w 10000"/>
                <a:gd name="connsiteY123" fmla="*/ 5326 h 10000"/>
                <a:gd name="connsiteX124" fmla="*/ 58 w 10000"/>
                <a:gd name="connsiteY124" fmla="*/ 5610 h 10000"/>
                <a:gd name="connsiteX125" fmla="*/ 25 w 10000"/>
                <a:gd name="connsiteY125" fmla="*/ 5918 h 10000"/>
                <a:gd name="connsiteX126" fmla="*/ 0 w 10000"/>
                <a:gd name="connsiteY126" fmla="*/ 6279 h 10000"/>
                <a:gd name="connsiteX127" fmla="*/ 0 w 10000"/>
                <a:gd name="connsiteY127" fmla="*/ 6279 h 10000"/>
                <a:gd name="connsiteX128" fmla="*/ 0 w 10000"/>
                <a:gd name="connsiteY128" fmla="*/ 6488 h 10000"/>
                <a:gd name="connsiteX129" fmla="*/ 0 w 10000"/>
                <a:gd name="connsiteY129" fmla="*/ 6653 h 10000"/>
                <a:gd name="connsiteX130" fmla="*/ 9 w 10000"/>
                <a:gd name="connsiteY130" fmla="*/ 6795 h 10000"/>
                <a:gd name="connsiteX131" fmla="*/ 25 w 10000"/>
                <a:gd name="connsiteY131" fmla="*/ 6937 h 10000"/>
                <a:gd name="connsiteX132" fmla="*/ 58 w 10000"/>
                <a:gd name="connsiteY132" fmla="*/ 7053 h 10000"/>
                <a:gd name="connsiteX133" fmla="*/ 91 w 10000"/>
                <a:gd name="connsiteY133" fmla="*/ 7158 h 10000"/>
                <a:gd name="connsiteX134" fmla="*/ 124 w 10000"/>
                <a:gd name="connsiteY134" fmla="*/ 7247 h 10000"/>
                <a:gd name="connsiteX135" fmla="*/ 173 w 10000"/>
                <a:gd name="connsiteY135" fmla="*/ 7324 h 10000"/>
                <a:gd name="connsiteX136" fmla="*/ 231 w 10000"/>
                <a:gd name="connsiteY136" fmla="*/ 7376 h 10000"/>
                <a:gd name="connsiteX137" fmla="*/ 289 w 10000"/>
                <a:gd name="connsiteY137" fmla="*/ 7428 h 10000"/>
                <a:gd name="connsiteX138" fmla="*/ 347 w 10000"/>
                <a:gd name="connsiteY138" fmla="*/ 7466 h 10000"/>
                <a:gd name="connsiteX139" fmla="*/ 422 w 10000"/>
                <a:gd name="connsiteY139" fmla="*/ 7492 h 10000"/>
                <a:gd name="connsiteX140" fmla="*/ 487 w 10000"/>
                <a:gd name="connsiteY140" fmla="*/ 7517 h 10000"/>
                <a:gd name="connsiteX141" fmla="*/ 570 w 10000"/>
                <a:gd name="connsiteY141" fmla="*/ 7517 h 10000"/>
                <a:gd name="connsiteX142" fmla="*/ 727 w 10000"/>
                <a:gd name="connsiteY142" fmla="*/ 7517 h 10000"/>
                <a:gd name="connsiteX143" fmla="*/ 901 w 10000"/>
                <a:gd name="connsiteY143" fmla="*/ 7480 h 10000"/>
                <a:gd name="connsiteX144" fmla="*/ 1067 w 10000"/>
                <a:gd name="connsiteY144" fmla="*/ 7428 h 10000"/>
                <a:gd name="connsiteX145" fmla="*/ 1413 w 10000"/>
                <a:gd name="connsiteY145" fmla="*/ 7299 h 10000"/>
                <a:gd name="connsiteX146" fmla="*/ 1727 w 10000"/>
                <a:gd name="connsiteY146" fmla="*/ 7170 h 10000"/>
                <a:gd name="connsiteX147" fmla="*/ 1859 w 10000"/>
                <a:gd name="connsiteY147" fmla="*/ 7105 h 10000"/>
                <a:gd name="connsiteX148" fmla="*/ 1984 w 10000"/>
                <a:gd name="connsiteY148" fmla="*/ 7092 h 10000"/>
                <a:gd name="connsiteX149" fmla="*/ 1984 w 10000"/>
                <a:gd name="connsiteY149" fmla="*/ 7092 h 10000"/>
                <a:gd name="connsiteX150" fmla="*/ 2215 w 10000"/>
                <a:gd name="connsiteY150" fmla="*/ 7053 h 10000"/>
                <a:gd name="connsiteX151" fmla="*/ 2331 w 10000"/>
                <a:gd name="connsiteY151" fmla="*/ 7053 h 10000"/>
                <a:gd name="connsiteX152" fmla="*/ 2464 w 10000"/>
                <a:gd name="connsiteY152" fmla="*/ 7077 h 10000"/>
                <a:gd name="connsiteX153" fmla="*/ 2596 w 10000"/>
                <a:gd name="connsiteY153" fmla="*/ 7105 h 10000"/>
                <a:gd name="connsiteX154" fmla="*/ 2653 w 10000"/>
                <a:gd name="connsiteY154" fmla="*/ 7132 h 10000"/>
                <a:gd name="connsiteX155" fmla="*/ 2711 w 10000"/>
                <a:gd name="connsiteY155" fmla="*/ 7182 h 10000"/>
                <a:gd name="connsiteX156" fmla="*/ 2778 w 10000"/>
                <a:gd name="connsiteY156" fmla="*/ 7247 h 10000"/>
                <a:gd name="connsiteX157" fmla="*/ 2827 w 10000"/>
                <a:gd name="connsiteY157" fmla="*/ 7312 h 10000"/>
                <a:gd name="connsiteX158" fmla="*/ 2885 w 10000"/>
                <a:gd name="connsiteY158" fmla="*/ 7389 h 10000"/>
                <a:gd name="connsiteX159" fmla="*/ 2935 w 10000"/>
                <a:gd name="connsiteY159" fmla="*/ 7480 h 10000"/>
                <a:gd name="connsiteX160" fmla="*/ 2984 w 10000"/>
                <a:gd name="connsiteY160" fmla="*/ 7570 h 10000"/>
                <a:gd name="connsiteX161" fmla="*/ 3025 w 10000"/>
                <a:gd name="connsiteY161" fmla="*/ 7697 h 10000"/>
                <a:gd name="connsiteX162" fmla="*/ 3067 w 10000"/>
                <a:gd name="connsiteY162" fmla="*/ 7839 h 10000"/>
                <a:gd name="connsiteX163" fmla="*/ 3108 w 10000"/>
                <a:gd name="connsiteY163" fmla="*/ 7994 h 10000"/>
                <a:gd name="connsiteX164" fmla="*/ 3133 w 10000"/>
                <a:gd name="connsiteY164" fmla="*/ 8162 h 10000"/>
                <a:gd name="connsiteX165" fmla="*/ 3157 w 10000"/>
                <a:gd name="connsiteY165" fmla="*/ 8369 h 10000"/>
                <a:gd name="connsiteX166" fmla="*/ 3175 w 10000"/>
                <a:gd name="connsiteY166" fmla="*/ 8574 h 10000"/>
                <a:gd name="connsiteX167" fmla="*/ 3199 w 10000"/>
                <a:gd name="connsiteY167" fmla="*/ 8808 h 10000"/>
                <a:gd name="connsiteX168" fmla="*/ 3207 w 10000"/>
                <a:gd name="connsiteY168" fmla="*/ 9079 h 10000"/>
                <a:gd name="connsiteX169" fmla="*/ 3207 w 10000"/>
                <a:gd name="connsiteY169" fmla="*/ 9362 h 10000"/>
                <a:gd name="connsiteX170" fmla="*/ 3199 w 10000"/>
                <a:gd name="connsiteY170" fmla="*/ 9659 h 10000"/>
                <a:gd name="connsiteX171" fmla="*/ 9999 w 10000"/>
                <a:gd name="connsiteY171" fmla="*/ 10000 h 10000"/>
                <a:gd name="connsiteX172" fmla="*/ 9658 w 10000"/>
                <a:gd name="connsiteY172" fmla="*/ 282 h 10000"/>
                <a:gd name="connsiteX0" fmla="*/ 9658 w 10000"/>
                <a:gd name="connsiteY0" fmla="*/ 282 h 10000"/>
                <a:gd name="connsiteX1" fmla="*/ 9010 w 10000"/>
                <a:gd name="connsiteY1" fmla="*/ 181 h 10000"/>
                <a:gd name="connsiteX2" fmla="*/ 8126 w 10000"/>
                <a:gd name="connsiteY2" fmla="*/ 285 h 10000"/>
                <a:gd name="connsiteX3" fmla="*/ 7398 w 10000"/>
                <a:gd name="connsiteY3" fmla="*/ 400 h 10000"/>
                <a:gd name="connsiteX4" fmla="*/ 7398 w 10000"/>
                <a:gd name="connsiteY4" fmla="*/ 400 h 10000"/>
                <a:gd name="connsiteX5" fmla="*/ 7274 w 10000"/>
                <a:gd name="connsiteY5" fmla="*/ 413 h 10000"/>
                <a:gd name="connsiteX6" fmla="*/ 7166 w 10000"/>
                <a:gd name="connsiteY6" fmla="*/ 440 h 10000"/>
                <a:gd name="connsiteX7" fmla="*/ 7076 w 10000"/>
                <a:gd name="connsiteY7" fmla="*/ 493 h 10000"/>
                <a:gd name="connsiteX8" fmla="*/ 6993 w 10000"/>
                <a:gd name="connsiteY8" fmla="*/ 518 h 10000"/>
                <a:gd name="connsiteX9" fmla="*/ 6919 w 10000"/>
                <a:gd name="connsiteY9" fmla="*/ 568 h 10000"/>
                <a:gd name="connsiteX10" fmla="*/ 6852 w 10000"/>
                <a:gd name="connsiteY10" fmla="*/ 634 h 10000"/>
                <a:gd name="connsiteX11" fmla="*/ 6794 w 10000"/>
                <a:gd name="connsiteY11" fmla="*/ 696 h 10000"/>
                <a:gd name="connsiteX12" fmla="*/ 6753 w 10000"/>
                <a:gd name="connsiteY12" fmla="*/ 762 h 10000"/>
                <a:gd name="connsiteX13" fmla="*/ 6711 w 10000"/>
                <a:gd name="connsiteY13" fmla="*/ 813 h 10000"/>
                <a:gd name="connsiteX14" fmla="*/ 6687 w 10000"/>
                <a:gd name="connsiteY14" fmla="*/ 903 h 10000"/>
                <a:gd name="connsiteX15" fmla="*/ 6662 w 10000"/>
                <a:gd name="connsiteY15" fmla="*/ 980 h 10000"/>
                <a:gd name="connsiteX16" fmla="*/ 6646 w 10000"/>
                <a:gd name="connsiteY16" fmla="*/ 1058 h 10000"/>
                <a:gd name="connsiteX17" fmla="*/ 6637 w 10000"/>
                <a:gd name="connsiteY17" fmla="*/ 1135 h 10000"/>
                <a:gd name="connsiteX18" fmla="*/ 6637 w 10000"/>
                <a:gd name="connsiteY18" fmla="*/ 1226 h 10000"/>
                <a:gd name="connsiteX19" fmla="*/ 6646 w 10000"/>
                <a:gd name="connsiteY19" fmla="*/ 1394 h 10000"/>
                <a:gd name="connsiteX20" fmla="*/ 6671 w 10000"/>
                <a:gd name="connsiteY20" fmla="*/ 1588 h 10000"/>
                <a:gd name="connsiteX21" fmla="*/ 6729 w 10000"/>
                <a:gd name="connsiteY21" fmla="*/ 1767 h 10000"/>
                <a:gd name="connsiteX22" fmla="*/ 6787 w 10000"/>
                <a:gd name="connsiteY22" fmla="*/ 1974 h 10000"/>
                <a:gd name="connsiteX23" fmla="*/ 6844 w 10000"/>
                <a:gd name="connsiteY23" fmla="*/ 2168 h 10000"/>
                <a:gd name="connsiteX24" fmla="*/ 6993 w 10000"/>
                <a:gd name="connsiteY24" fmla="*/ 2554 h 10000"/>
                <a:gd name="connsiteX25" fmla="*/ 7133 w 10000"/>
                <a:gd name="connsiteY25" fmla="*/ 2901 h 10000"/>
                <a:gd name="connsiteX26" fmla="*/ 7133 w 10000"/>
                <a:gd name="connsiteY26" fmla="*/ 2901 h 10000"/>
                <a:gd name="connsiteX27" fmla="*/ 7158 w 10000"/>
                <a:gd name="connsiteY27" fmla="*/ 2979 h 10000"/>
                <a:gd name="connsiteX28" fmla="*/ 7175 w 10000"/>
                <a:gd name="connsiteY28" fmla="*/ 3056 h 10000"/>
                <a:gd name="connsiteX29" fmla="*/ 7182 w 10000"/>
                <a:gd name="connsiteY29" fmla="*/ 3136 h 10000"/>
                <a:gd name="connsiteX30" fmla="*/ 7182 w 10000"/>
                <a:gd name="connsiteY30" fmla="*/ 3212 h 10000"/>
                <a:gd name="connsiteX31" fmla="*/ 7175 w 10000"/>
                <a:gd name="connsiteY31" fmla="*/ 3288 h 10000"/>
                <a:gd name="connsiteX32" fmla="*/ 7166 w 10000"/>
                <a:gd name="connsiteY32" fmla="*/ 3353 h 10000"/>
                <a:gd name="connsiteX33" fmla="*/ 7133 w 10000"/>
                <a:gd name="connsiteY33" fmla="*/ 3430 h 10000"/>
                <a:gd name="connsiteX34" fmla="*/ 7117 w 10000"/>
                <a:gd name="connsiteY34" fmla="*/ 3494 h 10000"/>
                <a:gd name="connsiteX35" fmla="*/ 7034 w 10000"/>
                <a:gd name="connsiteY35" fmla="*/ 3635 h 10000"/>
                <a:gd name="connsiteX36" fmla="*/ 6944 w 10000"/>
                <a:gd name="connsiteY36" fmla="*/ 3739 h 10000"/>
                <a:gd name="connsiteX37" fmla="*/ 6828 w 10000"/>
                <a:gd name="connsiteY37" fmla="*/ 3855 h 10000"/>
                <a:gd name="connsiteX38" fmla="*/ 6704 w 10000"/>
                <a:gd name="connsiteY38" fmla="*/ 3947 h 10000"/>
                <a:gd name="connsiteX39" fmla="*/ 6563 w 10000"/>
                <a:gd name="connsiteY39" fmla="*/ 4012 h 10000"/>
                <a:gd name="connsiteX40" fmla="*/ 6422 w 10000"/>
                <a:gd name="connsiteY40" fmla="*/ 4076 h 10000"/>
                <a:gd name="connsiteX41" fmla="*/ 6282 w 10000"/>
                <a:gd name="connsiteY41" fmla="*/ 4099 h 10000"/>
                <a:gd name="connsiteX42" fmla="*/ 6142 w 10000"/>
                <a:gd name="connsiteY42" fmla="*/ 4115 h 10000"/>
                <a:gd name="connsiteX43" fmla="*/ 6001 w 10000"/>
                <a:gd name="connsiteY43" fmla="*/ 4099 h 10000"/>
                <a:gd name="connsiteX44" fmla="*/ 5868 w 10000"/>
                <a:gd name="connsiteY44" fmla="*/ 4064 h 10000"/>
                <a:gd name="connsiteX45" fmla="*/ 5753 w 10000"/>
                <a:gd name="connsiteY45" fmla="*/ 3998 h 10000"/>
                <a:gd name="connsiteX46" fmla="*/ 5695 w 10000"/>
                <a:gd name="connsiteY46" fmla="*/ 3947 h 10000"/>
                <a:gd name="connsiteX47" fmla="*/ 5646 w 10000"/>
                <a:gd name="connsiteY47" fmla="*/ 3895 h 10000"/>
                <a:gd name="connsiteX48" fmla="*/ 5646 w 10000"/>
                <a:gd name="connsiteY48" fmla="*/ 3895 h 10000"/>
                <a:gd name="connsiteX49" fmla="*/ 5563 w 10000"/>
                <a:gd name="connsiteY49" fmla="*/ 3778 h 10000"/>
                <a:gd name="connsiteX50" fmla="*/ 5489 w 10000"/>
                <a:gd name="connsiteY50" fmla="*/ 3650 h 10000"/>
                <a:gd name="connsiteX51" fmla="*/ 5447 w 10000"/>
                <a:gd name="connsiteY51" fmla="*/ 3494 h 10000"/>
                <a:gd name="connsiteX52" fmla="*/ 5422 w 10000"/>
                <a:gd name="connsiteY52" fmla="*/ 3327 h 10000"/>
                <a:gd name="connsiteX53" fmla="*/ 5397 w 10000"/>
                <a:gd name="connsiteY53" fmla="*/ 3147 h 10000"/>
                <a:gd name="connsiteX54" fmla="*/ 5397 w 10000"/>
                <a:gd name="connsiteY54" fmla="*/ 2967 h 10000"/>
                <a:gd name="connsiteX55" fmla="*/ 5415 w 10000"/>
                <a:gd name="connsiteY55" fmla="*/ 2759 h 10000"/>
                <a:gd name="connsiteX56" fmla="*/ 5422 w 10000"/>
                <a:gd name="connsiteY56" fmla="*/ 2554 h 10000"/>
                <a:gd name="connsiteX57" fmla="*/ 5472 w 10000"/>
                <a:gd name="connsiteY57" fmla="*/ 2127 h 10000"/>
                <a:gd name="connsiteX58" fmla="*/ 5538 w 10000"/>
                <a:gd name="connsiteY58" fmla="*/ 1716 h 10000"/>
                <a:gd name="connsiteX59" fmla="*/ 5604 w 10000"/>
                <a:gd name="connsiteY59" fmla="*/ 1292 h 10000"/>
                <a:gd name="connsiteX60" fmla="*/ 5621 w 10000"/>
                <a:gd name="connsiteY60" fmla="*/ 1070 h 10000"/>
                <a:gd name="connsiteX61" fmla="*/ 5646 w 10000"/>
                <a:gd name="connsiteY61" fmla="*/ 877 h 10000"/>
                <a:gd name="connsiteX62" fmla="*/ 5646 w 10000"/>
                <a:gd name="connsiteY62" fmla="*/ 877 h 10000"/>
                <a:gd name="connsiteX63" fmla="*/ 5646 w 10000"/>
                <a:gd name="connsiteY63" fmla="*/ 787 h 10000"/>
                <a:gd name="connsiteX64" fmla="*/ 5646 w 10000"/>
                <a:gd name="connsiteY64" fmla="*/ 724 h 10000"/>
                <a:gd name="connsiteX65" fmla="*/ 5621 w 10000"/>
                <a:gd name="connsiteY65" fmla="*/ 645 h 10000"/>
                <a:gd name="connsiteX66" fmla="*/ 5604 w 10000"/>
                <a:gd name="connsiteY66" fmla="*/ 581 h 10000"/>
                <a:gd name="connsiteX67" fmla="*/ 5572 w 10000"/>
                <a:gd name="connsiteY67" fmla="*/ 518 h 10000"/>
                <a:gd name="connsiteX68" fmla="*/ 5538 w 10000"/>
                <a:gd name="connsiteY68" fmla="*/ 465 h 10000"/>
                <a:gd name="connsiteX69" fmla="*/ 5439 w 10000"/>
                <a:gd name="connsiteY69" fmla="*/ 360 h 10000"/>
                <a:gd name="connsiteX70" fmla="*/ 5332 w 10000"/>
                <a:gd name="connsiteY70" fmla="*/ 271 h 10000"/>
                <a:gd name="connsiteX71" fmla="*/ 5191 w 10000"/>
                <a:gd name="connsiteY71" fmla="*/ 195 h 10000"/>
                <a:gd name="connsiteX72" fmla="*/ 5042 w 10000"/>
                <a:gd name="connsiteY72" fmla="*/ 142 h 10000"/>
                <a:gd name="connsiteX73" fmla="*/ 4868 w 10000"/>
                <a:gd name="connsiteY73" fmla="*/ 104 h 10000"/>
                <a:gd name="connsiteX74" fmla="*/ 4687 w 10000"/>
                <a:gd name="connsiteY74" fmla="*/ 66 h 10000"/>
                <a:gd name="connsiteX75" fmla="*/ 4489 w 10000"/>
                <a:gd name="connsiteY75" fmla="*/ 39 h 10000"/>
                <a:gd name="connsiteX76" fmla="*/ 4092 w 10000"/>
                <a:gd name="connsiteY76" fmla="*/ 0 h 10000"/>
                <a:gd name="connsiteX77" fmla="*/ 3670 w 10000"/>
                <a:gd name="connsiteY77" fmla="*/ 0 h 10000"/>
                <a:gd name="connsiteX78" fmla="*/ 3265 w 10000"/>
                <a:gd name="connsiteY78" fmla="*/ 0 h 10000"/>
                <a:gd name="connsiteX79" fmla="*/ 3265 w 10000"/>
                <a:gd name="connsiteY79" fmla="*/ 0 h 10000"/>
                <a:gd name="connsiteX80" fmla="*/ 2835 w 10000"/>
                <a:gd name="connsiteY80" fmla="*/ 26 h 10000"/>
                <a:gd name="connsiteX81" fmla="*/ 2835 w 10000"/>
                <a:gd name="connsiteY81" fmla="*/ 26 h 10000"/>
                <a:gd name="connsiteX82" fmla="*/ 2570 w 10000"/>
                <a:gd name="connsiteY82" fmla="*/ 26 h 10000"/>
                <a:gd name="connsiteX83" fmla="*/ 2314 w 10000"/>
                <a:gd name="connsiteY83" fmla="*/ 39 h 10000"/>
                <a:gd name="connsiteX84" fmla="*/ 2314 w 10000"/>
                <a:gd name="connsiteY84" fmla="*/ 39 h 10000"/>
                <a:gd name="connsiteX85" fmla="*/ 2464 w 10000"/>
                <a:gd name="connsiteY85" fmla="*/ 993 h 10000"/>
                <a:gd name="connsiteX86" fmla="*/ 2587 w 10000"/>
                <a:gd name="connsiteY86" fmla="*/ 1833 h 10000"/>
                <a:gd name="connsiteX87" fmla="*/ 2670 w 10000"/>
                <a:gd name="connsiteY87" fmla="*/ 2566 h 10000"/>
                <a:gd name="connsiteX88" fmla="*/ 2736 w 10000"/>
                <a:gd name="connsiteY88" fmla="*/ 3212 h 10000"/>
                <a:gd name="connsiteX89" fmla="*/ 2753 w 10000"/>
                <a:gd name="connsiteY89" fmla="*/ 3739 h 10000"/>
                <a:gd name="connsiteX90" fmla="*/ 2761 w 10000"/>
                <a:gd name="connsiteY90" fmla="*/ 3971 h 10000"/>
                <a:gd name="connsiteX91" fmla="*/ 2753 w 10000"/>
                <a:gd name="connsiteY91" fmla="*/ 4190 h 10000"/>
                <a:gd name="connsiteX92" fmla="*/ 2744 w 10000"/>
                <a:gd name="connsiteY92" fmla="*/ 4384 h 10000"/>
                <a:gd name="connsiteX93" fmla="*/ 2736 w 10000"/>
                <a:gd name="connsiteY93" fmla="*/ 4550 h 10000"/>
                <a:gd name="connsiteX94" fmla="*/ 2702 w 10000"/>
                <a:gd name="connsiteY94" fmla="*/ 4708 h 10000"/>
                <a:gd name="connsiteX95" fmla="*/ 2686 w 10000"/>
                <a:gd name="connsiteY95" fmla="*/ 4848 h 10000"/>
                <a:gd name="connsiteX96" fmla="*/ 2645 w 10000"/>
                <a:gd name="connsiteY96" fmla="*/ 4964 h 10000"/>
                <a:gd name="connsiteX97" fmla="*/ 2604 w 10000"/>
                <a:gd name="connsiteY97" fmla="*/ 5068 h 10000"/>
                <a:gd name="connsiteX98" fmla="*/ 2563 w 10000"/>
                <a:gd name="connsiteY98" fmla="*/ 5146 h 10000"/>
                <a:gd name="connsiteX99" fmla="*/ 2513 w 10000"/>
                <a:gd name="connsiteY99" fmla="*/ 5209 h 10000"/>
                <a:gd name="connsiteX100" fmla="*/ 2455 w 10000"/>
                <a:gd name="connsiteY100" fmla="*/ 5275 h 10000"/>
                <a:gd name="connsiteX101" fmla="*/ 2397 w 10000"/>
                <a:gd name="connsiteY101" fmla="*/ 5313 h 10000"/>
                <a:gd name="connsiteX102" fmla="*/ 2331 w 10000"/>
                <a:gd name="connsiteY102" fmla="*/ 5339 h 10000"/>
                <a:gd name="connsiteX103" fmla="*/ 2265 w 10000"/>
                <a:gd name="connsiteY103" fmla="*/ 5350 h 10000"/>
                <a:gd name="connsiteX104" fmla="*/ 2182 w 10000"/>
                <a:gd name="connsiteY104" fmla="*/ 5350 h 10000"/>
                <a:gd name="connsiteX105" fmla="*/ 2099 w 10000"/>
                <a:gd name="connsiteY105" fmla="*/ 5350 h 10000"/>
                <a:gd name="connsiteX106" fmla="*/ 1942 w 10000"/>
                <a:gd name="connsiteY106" fmla="*/ 5313 h 10000"/>
                <a:gd name="connsiteX107" fmla="*/ 1753 w 10000"/>
                <a:gd name="connsiteY107" fmla="*/ 5209 h 10000"/>
                <a:gd name="connsiteX108" fmla="*/ 1563 w 10000"/>
                <a:gd name="connsiteY108" fmla="*/ 5105 h 10000"/>
                <a:gd name="connsiteX109" fmla="*/ 1563 w 10000"/>
                <a:gd name="connsiteY109" fmla="*/ 5105 h 10000"/>
                <a:gd name="connsiteX110" fmla="*/ 1190 w 10000"/>
                <a:gd name="connsiteY110" fmla="*/ 4887 h 10000"/>
                <a:gd name="connsiteX111" fmla="*/ 1033 w 10000"/>
                <a:gd name="connsiteY111" fmla="*/ 4798 h 10000"/>
                <a:gd name="connsiteX112" fmla="*/ 876 w 10000"/>
                <a:gd name="connsiteY112" fmla="*/ 4708 h 10000"/>
                <a:gd name="connsiteX113" fmla="*/ 752 w 10000"/>
                <a:gd name="connsiteY113" fmla="*/ 4667 h 10000"/>
                <a:gd name="connsiteX114" fmla="*/ 628 w 10000"/>
                <a:gd name="connsiteY114" fmla="*/ 4630 h 10000"/>
                <a:gd name="connsiteX115" fmla="*/ 520 w 10000"/>
                <a:gd name="connsiteY115" fmla="*/ 4618 h 10000"/>
                <a:gd name="connsiteX116" fmla="*/ 430 w 10000"/>
                <a:gd name="connsiteY116" fmla="*/ 4655 h 10000"/>
                <a:gd name="connsiteX117" fmla="*/ 381 w 10000"/>
                <a:gd name="connsiteY117" fmla="*/ 4681 h 10000"/>
                <a:gd name="connsiteX118" fmla="*/ 339 w 10000"/>
                <a:gd name="connsiteY118" fmla="*/ 4708 h 10000"/>
                <a:gd name="connsiteX119" fmla="*/ 298 w 10000"/>
                <a:gd name="connsiteY119" fmla="*/ 4758 h 10000"/>
                <a:gd name="connsiteX120" fmla="*/ 265 w 10000"/>
                <a:gd name="connsiteY120" fmla="*/ 4812 h 10000"/>
                <a:gd name="connsiteX121" fmla="*/ 206 w 10000"/>
                <a:gd name="connsiteY121" fmla="*/ 4927 h 10000"/>
                <a:gd name="connsiteX122" fmla="*/ 148 w 10000"/>
                <a:gd name="connsiteY122" fmla="*/ 5105 h 10000"/>
                <a:gd name="connsiteX123" fmla="*/ 99 w 10000"/>
                <a:gd name="connsiteY123" fmla="*/ 5326 h 10000"/>
                <a:gd name="connsiteX124" fmla="*/ 58 w 10000"/>
                <a:gd name="connsiteY124" fmla="*/ 5610 h 10000"/>
                <a:gd name="connsiteX125" fmla="*/ 25 w 10000"/>
                <a:gd name="connsiteY125" fmla="*/ 5918 h 10000"/>
                <a:gd name="connsiteX126" fmla="*/ 0 w 10000"/>
                <a:gd name="connsiteY126" fmla="*/ 6279 h 10000"/>
                <a:gd name="connsiteX127" fmla="*/ 0 w 10000"/>
                <a:gd name="connsiteY127" fmla="*/ 6279 h 10000"/>
                <a:gd name="connsiteX128" fmla="*/ 0 w 10000"/>
                <a:gd name="connsiteY128" fmla="*/ 6488 h 10000"/>
                <a:gd name="connsiteX129" fmla="*/ 0 w 10000"/>
                <a:gd name="connsiteY129" fmla="*/ 6653 h 10000"/>
                <a:gd name="connsiteX130" fmla="*/ 9 w 10000"/>
                <a:gd name="connsiteY130" fmla="*/ 6795 h 10000"/>
                <a:gd name="connsiteX131" fmla="*/ 25 w 10000"/>
                <a:gd name="connsiteY131" fmla="*/ 6937 h 10000"/>
                <a:gd name="connsiteX132" fmla="*/ 58 w 10000"/>
                <a:gd name="connsiteY132" fmla="*/ 7053 h 10000"/>
                <a:gd name="connsiteX133" fmla="*/ 91 w 10000"/>
                <a:gd name="connsiteY133" fmla="*/ 7158 h 10000"/>
                <a:gd name="connsiteX134" fmla="*/ 124 w 10000"/>
                <a:gd name="connsiteY134" fmla="*/ 7247 h 10000"/>
                <a:gd name="connsiteX135" fmla="*/ 173 w 10000"/>
                <a:gd name="connsiteY135" fmla="*/ 7324 h 10000"/>
                <a:gd name="connsiteX136" fmla="*/ 231 w 10000"/>
                <a:gd name="connsiteY136" fmla="*/ 7376 h 10000"/>
                <a:gd name="connsiteX137" fmla="*/ 289 w 10000"/>
                <a:gd name="connsiteY137" fmla="*/ 7428 h 10000"/>
                <a:gd name="connsiteX138" fmla="*/ 347 w 10000"/>
                <a:gd name="connsiteY138" fmla="*/ 7466 h 10000"/>
                <a:gd name="connsiteX139" fmla="*/ 422 w 10000"/>
                <a:gd name="connsiteY139" fmla="*/ 7492 h 10000"/>
                <a:gd name="connsiteX140" fmla="*/ 487 w 10000"/>
                <a:gd name="connsiteY140" fmla="*/ 7517 h 10000"/>
                <a:gd name="connsiteX141" fmla="*/ 570 w 10000"/>
                <a:gd name="connsiteY141" fmla="*/ 7517 h 10000"/>
                <a:gd name="connsiteX142" fmla="*/ 727 w 10000"/>
                <a:gd name="connsiteY142" fmla="*/ 7517 h 10000"/>
                <a:gd name="connsiteX143" fmla="*/ 901 w 10000"/>
                <a:gd name="connsiteY143" fmla="*/ 7480 h 10000"/>
                <a:gd name="connsiteX144" fmla="*/ 1067 w 10000"/>
                <a:gd name="connsiteY144" fmla="*/ 7428 h 10000"/>
                <a:gd name="connsiteX145" fmla="*/ 1413 w 10000"/>
                <a:gd name="connsiteY145" fmla="*/ 7299 h 10000"/>
                <a:gd name="connsiteX146" fmla="*/ 1727 w 10000"/>
                <a:gd name="connsiteY146" fmla="*/ 7170 h 10000"/>
                <a:gd name="connsiteX147" fmla="*/ 1859 w 10000"/>
                <a:gd name="connsiteY147" fmla="*/ 7105 h 10000"/>
                <a:gd name="connsiteX148" fmla="*/ 1984 w 10000"/>
                <a:gd name="connsiteY148" fmla="*/ 7092 h 10000"/>
                <a:gd name="connsiteX149" fmla="*/ 1984 w 10000"/>
                <a:gd name="connsiteY149" fmla="*/ 7092 h 10000"/>
                <a:gd name="connsiteX150" fmla="*/ 2215 w 10000"/>
                <a:gd name="connsiteY150" fmla="*/ 7053 h 10000"/>
                <a:gd name="connsiteX151" fmla="*/ 2331 w 10000"/>
                <a:gd name="connsiteY151" fmla="*/ 7053 h 10000"/>
                <a:gd name="connsiteX152" fmla="*/ 2464 w 10000"/>
                <a:gd name="connsiteY152" fmla="*/ 7077 h 10000"/>
                <a:gd name="connsiteX153" fmla="*/ 2596 w 10000"/>
                <a:gd name="connsiteY153" fmla="*/ 7105 h 10000"/>
                <a:gd name="connsiteX154" fmla="*/ 2653 w 10000"/>
                <a:gd name="connsiteY154" fmla="*/ 7132 h 10000"/>
                <a:gd name="connsiteX155" fmla="*/ 2711 w 10000"/>
                <a:gd name="connsiteY155" fmla="*/ 7182 h 10000"/>
                <a:gd name="connsiteX156" fmla="*/ 2778 w 10000"/>
                <a:gd name="connsiteY156" fmla="*/ 7247 h 10000"/>
                <a:gd name="connsiteX157" fmla="*/ 2827 w 10000"/>
                <a:gd name="connsiteY157" fmla="*/ 7312 h 10000"/>
                <a:gd name="connsiteX158" fmla="*/ 2885 w 10000"/>
                <a:gd name="connsiteY158" fmla="*/ 7389 h 10000"/>
                <a:gd name="connsiteX159" fmla="*/ 2935 w 10000"/>
                <a:gd name="connsiteY159" fmla="*/ 7480 h 10000"/>
                <a:gd name="connsiteX160" fmla="*/ 2984 w 10000"/>
                <a:gd name="connsiteY160" fmla="*/ 7570 h 10000"/>
                <a:gd name="connsiteX161" fmla="*/ 3025 w 10000"/>
                <a:gd name="connsiteY161" fmla="*/ 7697 h 10000"/>
                <a:gd name="connsiteX162" fmla="*/ 3067 w 10000"/>
                <a:gd name="connsiteY162" fmla="*/ 7839 h 10000"/>
                <a:gd name="connsiteX163" fmla="*/ 3108 w 10000"/>
                <a:gd name="connsiteY163" fmla="*/ 7994 h 10000"/>
                <a:gd name="connsiteX164" fmla="*/ 3133 w 10000"/>
                <a:gd name="connsiteY164" fmla="*/ 8162 h 10000"/>
                <a:gd name="connsiteX165" fmla="*/ 3157 w 10000"/>
                <a:gd name="connsiteY165" fmla="*/ 8369 h 10000"/>
                <a:gd name="connsiteX166" fmla="*/ 3175 w 10000"/>
                <a:gd name="connsiteY166" fmla="*/ 8574 h 10000"/>
                <a:gd name="connsiteX167" fmla="*/ 3199 w 10000"/>
                <a:gd name="connsiteY167" fmla="*/ 8808 h 10000"/>
                <a:gd name="connsiteX168" fmla="*/ 3207 w 10000"/>
                <a:gd name="connsiteY168" fmla="*/ 9079 h 10000"/>
                <a:gd name="connsiteX169" fmla="*/ 3207 w 10000"/>
                <a:gd name="connsiteY169" fmla="*/ 9362 h 10000"/>
                <a:gd name="connsiteX170" fmla="*/ 3199 w 10000"/>
                <a:gd name="connsiteY170" fmla="*/ 9659 h 10000"/>
                <a:gd name="connsiteX171" fmla="*/ 9999 w 10000"/>
                <a:gd name="connsiteY171" fmla="*/ 10000 h 10000"/>
                <a:gd name="connsiteX172" fmla="*/ 9658 w 10000"/>
                <a:gd name="connsiteY172" fmla="*/ 282 h 10000"/>
                <a:gd name="connsiteX0" fmla="*/ 9658 w 10000"/>
                <a:gd name="connsiteY0" fmla="*/ 282 h 10000"/>
                <a:gd name="connsiteX1" fmla="*/ 9010 w 10000"/>
                <a:gd name="connsiteY1" fmla="*/ 181 h 10000"/>
                <a:gd name="connsiteX2" fmla="*/ 8126 w 10000"/>
                <a:gd name="connsiteY2" fmla="*/ 285 h 10000"/>
                <a:gd name="connsiteX3" fmla="*/ 7398 w 10000"/>
                <a:gd name="connsiteY3" fmla="*/ 400 h 10000"/>
                <a:gd name="connsiteX4" fmla="*/ 7398 w 10000"/>
                <a:gd name="connsiteY4" fmla="*/ 400 h 10000"/>
                <a:gd name="connsiteX5" fmla="*/ 7274 w 10000"/>
                <a:gd name="connsiteY5" fmla="*/ 413 h 10000"/>
                <a:gd name="connsiteX6" fmla="*/ 7166 w 10000"/>
                <a:gd name="connsiteY6" fmla="*/ 440 h 10000"/>
                <a:gd name="connsiteX7" fmla="*/ 7076 w 10000"/>
                <a:gd name="connsiteY7" fmla="*/ 493 h 10000"/>
                <a:gd name="connsiteX8" fmla="*/ 6993 w 10000"/>
                <a:gd name="connsiteY8" fmla="*/ 518 h 10000"/>
                <a:gd name="connsiteX9" fmla="*/ 6919 w 10000"/>
                <a:gd name="connsiteY9" fmla="*/ 568 h 10000"/>
                <a:gd name="connsiteX10" fmla="*/ 6852 w 10000"/>
                <a:gd name="connsiteY10" fmla="*/ 634 h 10000"/>
                <a:gd name="connsiteX11" fmla="*/ 6794 w 10000"/>
                <a:gd name="connsiteY11" fmla="*/ 696 h 10000"/>
                <a:gd name="connsiteX12" fmla="*/ 6753 w 10000"/>
                <a:gd name="connsiteY12" fmla="*/ 762 h 10000"/>
                <a:gd name="connsiteX13" fmla="*/ 6711 w 10000"/>
                <a:gd name="connsiteY13" fmla="*/ 813 h 10000"/>
                <a:gd name="connsiteX14" fmla="*/ 6687 w 10000"/>
                <a:gd name="connsiteY14" fmla="*/ 903 h 10000"/>
                <a:gd name="connsiteX15" fmla="*/ 6662 w 10000"/>
                <a:gd name="connsiteY15" fmla="*/ 980 h 10000"/>
                <a:gd name="connsiteX16" fmla="*/ 6646 w 10000"/>
                <a:gd name="connsiteY16" fmla="*/ 1058 h 10000"/>
                <a:gd name="connsiteX17" fmla="*/ 6637 w 10000"/>
                <a:gd name="connsiteY17" fmla="*/ 1135 h 10000"/>
                <a:gd name="connsiteX18" fmla="*/ 6637 w 10000"/>
                <a:gd name="connsiteY18" fmla="*/ 1226 h 10000"/>
                <a:gd name="connsiteX19" fmla="*/ 6646 w 10000"/>
                <a:gd name="connsiteY19" fmla="*/ 1394 h 10000"/>
                <a:gd name="connsiteX20" fmla="*/ 6671 w 10000"/>
                <a:gd name="connsiteY20" fmla="*/ 1588 h 10000"/>
                <a:gd name="connsiteX21" fmla="*/ 6729 w 10000"/>
                <a:gd name="connsiteY21" fmla="*/ 1767 h 10000"/>
                <a:gd name="connsiteX22" fmla="*/ 6787 w 10000"/>
                <a:gd name="connsiteY22" fmla="*/ 1974 h 10000"/>
                <a:gd name="connsiteX23" fmla="*/ 6844 w 10000"/>
                <a:gd name="connsiteY23" fmla="*/ 2168 h 10000"/>
                <a:gd name="connsiteX24" fmla="*/ 6993 w 10000"/>
                <a:gd name="connsiteY24" fmla="*/ 2554 h 10000"/>
                <a:gd name="connsiteX25" fmla="*/ 7133 w 10000"/>
                <a:gd name="connsiteY25" fmla="*/ 2901 h 10000"/>
                <a:gd name="connsiteX26" fmla="*/ 7133 w 10000"/>
                <a:gd name="connsiteY26" fmla="*/ 2901 h 10000"/>
                <a:gd name="connsiteX27" fmla="*/ 7158 w 10000"/>
                <a:gd name="connsiteY27" fmla="*/ 2979 h 10000"/>
                <a:gd name="connsiteX28" fmla="*/ 7175 w 10000"/>
                <a:gd name="connsiteY28" fmla="*/ 3056 h 10000"/>
                <a:gd name="connsiteX29" fmla="*/ 7182 w 10000"/>
                <a:gd name="connsiteY29" fmla="*/ 3136 h 10000"/>
                <a:gd name="connsiteX30" fmla="*/ 7182 w 10000"/>
                <a:gd name="connsiteY30" fmla="*/ 3212 h 10000"/>
                <a:gd name="connsiteX31" fmla="*/ 7175 w 10000"/>
                <a:gd name="connsiteY31" fmla="*/ 3288 h 10000"/>
                <a:gd name="connsiteX32" fmla="*/ 7166 w 10000"/>
                <a:gd name="connsiteY32" fmla="*/ 3353 h 10000"/>
                <a:gd name="connsiteX33" fmla="*/ 7133 w 10000"/>
                <a:gd name="connsiteY33" fmla="*/ 3430 h 10000"/>
                <a:gd name="connsiteX34" fmla="*/ 7117 w 10000"/>
                <a:gd name="connsiteY34" fmla="*/ 3494 h 10000"/>
                <a:gd name="connsiteX35" fmla="*/ 7034 w 10000"/>
                <a:gd name="connsiteY35" fmla="*/ 3635 h 10000"/>
                <a:gd name="connsiteX36" fmla="*/ 6944 w 10000"/>
                <a:gd name="connsiteY36" fmla="*/ 3739 h 10000"/>
                <a:gd name="connsiteX37" fmla="*/ 6828 w 10000"/>
                <a:gd name="connsiteY37" fmla="*/ 3855 h 10000"/>
                <a:gd name="connsiteX38" fmla="*/ 6704 w 10000"/>
                <a:gd name="connsiteY38" fmla="*/ 3947 h 10000"/>
                <a:gd name="connsiteX39" fmla="*/ 6563 w 10000"/>
                <a:gd name="connsiteY39" fmla="*/ 4012 h 10000"/>
                <a:gd name="connsiteX40" fmla="*/ 6422 w 10000"/>
                <a:gd name="connsiteY40" fmla="*/ 4076 h 10000"/>
                <a:gd name="connsiteX41" fmla="*/ 6282 w 10000"/>
                <a:gd name="connsiteY41" fmla="*/ 4099 h 10000"/>
                <a:gd name="connsiteX42" fmla="*/ 6142 w 10000"/>
                <a:gd name="connsiteY42" fmla="*/ 4115 h 10000"/>
                <a:gd name="connsiteX43" fmla="*/ 6001 w 10000"/>
                <a:gd name="connsiteY43" fmla="*/ 4099 h 10000"/>
                <a:gd name="connsiteX44" fmla="*/ 5868 w 10000"/>
                <a:gd name="connsiteY44" fmla="*/ 4064 h 10000"/>
                <a:gd name="connsiteX45" fmla="*/ 5753 w 10000"/>
                <a:gd name="connsiteY45" fmla="*/ 3998 h 10000"/>
                <a:gd name="connsiteX46" fmla="*/ 5695 w 10000"/>
                <a:gd name="connsiteY46" fmla="*/ 3947 h 10000"/>
                <a:gd name="connsiteX47" fmla="*/ 5646 w 10000"/>
                <a:gd name="connsiteY47" fmla="*/ 3895 h 10000"/>
                <a:gd name="connsiteX48" fmla="*/ 5646 w 10000"/>
                <a:gd name="connsiteY48" fmla="*/ 3895 h 10000"/>
                <a:gd name="connsiteX49" fmla="*/ 5563 w 10000"/>
                <a:gd name="connsiteY49" fmla="*/ 3778 h 10000"/>
                <a:gd name="connsiteX50" fmla="*/ 5489 w 10000"/>
                <a:gd name="connsiteY50" fmla="*/ 3650 h 10000"/>
                <a:gd name="connsiteX51" fmla="*/ 5447 w 10000"/>
                <a:gd name="connsiteY51" fmla="*/ 3494 h 10000"/>
                <a:gd name="connsiteX52" fmla="*/ 5422 w 10000"/>
                <a:gd name="connsiteY52" fmla="*/ 3327 h 10000"/>
                <a:gd name="connsiteX53" fmla="*/ 5397 w 10000"/>
                <a:gd name="connsiteY53" fmla="*/ 3147 h 10000"/>
                <a:gd name="connsiteX54" fmla="*/ 5397 w 10000"/>
                <a:gd name="connsiteY54" fmla="*/ 2967 h 10000"/>
                <a:gd name="connsiteX55" fmla="*/ 5415 w 10000"/>
                <a:gd name="connsiteY55" fmla="*/ 2759 h 10000"/>
                <a:gd name="connsiteX56" fmla="*/ 5422 w 10000"/>
                <a:gd name="connsiteY56" fmla="*/ 2554 h 10000"/>
                <a:gd name="connsiteX57" fmla="*/ 5472 w 10000"/>
                <a:gd name="connsiteY57" fmla="*/ 2127 h 10000"/>
                <a:gd name="connsiteX58" fmla="*/ 5538 w 10000"/>
                <a:gd name="connsiteY58" fmla="*/ 1716 h 10000"/>
                <a:gd name="connsiteX59" fmla="*/ 5604 w 10000"/>
                <a:gd name="connsiteY59" fmla="*/ 1292 h 10000"/>
                <a:gd name="connsiteX60" fmla="*/ 5621 w 10000"/>
                <a:gd name="connsiteY60" fmla="*/ 1070 h 10000"/>
                <a:gd name="connsiteX61" fmla="*/ 5646 w 10000"/>
                <a:gd name="connsiteY61" fmla="*/ 877 h 10000"/>
                <a:gd name="connsiteX62" fmla="*/ 5646 w 10000"/>
                <a:gd name="connsiteY62" fmla="*/ 877 h 10000"/>
                <a:gd name="connsiteX63" fmla="*/ 5646 w 10000"/>
                <a:gd name="connsiteY63" fmla="*/ 787 h 10000"/>
                <a:gd name="connsiteX64" fmla="*/ 5646 w 10000"/>
                <a:gd name="connsiteY64" fmla="*/ 724 h 10000"/>
                <a:gd name="connsiteX65" fmla="*/ 5621 w 10000"/>
                <a:gd name="connsiteY65" fmla="*/ 645 h 10000"/>
                <a:gd name="connsiteX66" fmla="*/ 5604 w 10000"/>
                <a:gd name="connsiteY66" fmla="*/ 581 h 10000"/>
                <a:gd name="connsiteX67" fmla="*/ 5572 w 10000"/>
                <a:gd name="connsiteY67" fmla="*/ 518 h 10000"/>
                <a:gd name="connsiteX68" fmla="*/ 5538 w 10000"/>
                <a:gd name="connsiteY68" fmla="*/ 465 h 10000"/>
                <a:gd name="connsiteX69" fmla="*/ 5439 w 10000"/>
                <a:gd name="connsiteY69" fmla="*/ 360 h 10000"/>
                <a:gd name="connsiteX70" fmla="*/ 5332 w 10000"/>
                <a:gd name="connsiteY70" fmla="*/ 271 h 10000"/>
                <a:gd name="connsiteX71" fmla="*/ 5191 w 10000"/>
                <a:gd name="connsiteY71" fmla="*/ 195 h 10000"/>
                <a:gd name="connsiteX72" fmla="*/ 5042 w 10000"/>
                <a:gd name="connsiteY72" fmla="*/ 142 h 10000"/>
                <a:gd name="connsiteX73" fmla="*/ 4868 w 10000"/>
                <a:gd name="connsiteY73" fmla="*/ 104 h 10000"/>
                <a:gd name="connsiteX74" fmla="*/ 4687 w 10000"/>
                <a:gd name="connsiteY74" fmla="*/ 66 h 10000"/>
                <a:gd name="connsiteX75" fmla="*/ 4489 w 10000"/>
                <a:gd name="connsiteY75" fmla="*/ 39 h 10000"/>
                <a:gd name="connsiteX76" fmla="*/ 4092 w 10000"/>
                <a:gd name="connsiteY76" fmla="*/ 0 h 10000"/>
                <a:gd name="connsiteX77" fmla="*/ 3670 w 10000"/>
                <a:gd name="connsiteY77" fmla="*/ 0 h 10000"/>
                <a:gd name="connsiteX78" fmla="*/ 3265 w 10000"/>
                <a:gd name="connsiteY78" fmla="*/ 0 h 10000"/>
                <a:gd name="connsiteX79" fmla="*/ 3265 w 10000"/>
                <a:gd name="connsiteY79" fmla="*/ 0 h 10000"/>
                <a:gd name="connsiteX80" fmla="*/ 2835 w 10000"/>
                <a:gd name="connsiteY80" fmla="*/ 26 h 10000"/>
                <a:gd name="connsiteX81" fmla="*/ 2835 w 10000"/>
                <a:gd name="connsiteY81" fmla="*/ 26 h 10000"/>
                <a:gd name="connsiteX82" fmla="*/ 2570 w 10000"/>
                <a:gd name="connsiteY82" fmla="*/ 26 h 10000"/>
                <a:gd name="connsiteX83" fmla="*/ 2314 w 10000"/>
                <a:gd name="connsiteY83" fmla="*/ 39 h 10000"/>
                <a:gd name="connsiteX84" fmla="*/ 2314 w 10000"/>
                <a:gd name="connsiteY84" fmla="*/ 39 h 10000"/>
                <a:gd name="connsiteX85" fmla="*/ 2464 w 10000"/>
                <a:gd name="connsiteY85" fmla="*/ 993 h 10000"/>
                <a:gd name="connsiteX86" fmla="*/ 2587 w 10000"/>
                <a:gd name="connsiteY86" fmla="*/ 1833 h 10000"/>
                <a:gd name="connsiteX87" fmla="*/ 2670 w 10000"/>
                <a:gd name="connsiteY87" fmla="*/ 2566 h 10000"/>
                <a:gd name="connsiteX88" fmla="*/ 2736 w 10000"/>
                <a:gd name="connsiteY88" fmla="*/ 3212 h 10000"/>
                <a:gd name="connsiteX89" fmla="*/ 2753 w 10000"/>
                <a:gd name="connsiteY89" fmla="*/ 3739 h 10000"/>
                <a:gd name="connsiteX90" fmla="*/ 2761 w 10000"/>
                <a:gd name="connsiteY90" fmla="*/ 3971 h 10000"/>
                <a:gd name="connsiteX91" fmla="*/ 2753 w 10000"/>
                <a:gd name="connsiteY91" fmla="*/ 4190 h 10000"/>
                <a:gd name="connsiteX92" fmla="*/ 2744 w 10000"/>
                <a:gd name="connsiteY92" fmla="*/ 4384 h 10000"/>
                <a:gd name="connsiteX93" fmla="*/ 2736 w 10000"/>
                <a:gd name="connsiteY93" fmla="*/ 4550 h 10000"/>
                <a:gd name="connsiteX94" fmla="*/ 2702 w 10000"/>
                <a:gd name="connsiteY94" fmla="*/ 4708 h 10000"/>
                <a:gd name="connsiteX95" fmla="*/ 2686 w 10000"/>
                <a:gd name="connsiteY95" fmla="*/ 4848 h 10000"/>
                <a:gd name="connsiteX96" fmla="*/ 2645 w 10000"/>
                <a:gd name="connsiteY96" fmla="*/ 4964 h 10000"/>
                <a:gd name="connsiteX97" fmla="*/ 2604 w 10000"/>
                <a:gd name="connsiteY97" fmla="*/ 5068 h 10000"/>
                <a:gd name="connsiteX98" fmla="*/ 2563 w 10000"/>
                <a:gd name="connsiteY98" fmla="*/ 5146 h 10000"/>
                <a:gd name="connsiteX99" fmla="*/ 2513 w 10000"/>
                <a:gd name="connsiteY99" fmla="*/ 5209 h 10000"/>
                <a:gd name="connsiteX100" fmla="*/ 2455 w 10000"/>
                <a:gd name="connsiteY100" fmla="*/ 5275 h 10000"/>
                <a:gd name="connsiteX101" fmla="*/ 2397 w 10000"/>
                <a:gd name="connsiteY101" fmla="*/ 5313 h 10000"/>
                <a:gd name="connsiteX102" fmla="*/ 2331 w 10000"/>
                <a:gd name="connsiteY102" fmla="*/ 5339 h 10000"/>
                <a:gd name="connsiteX103" fmla="*/ 2265 w 10000"/>
                <a:gd name="connsiteY103" fmla="*/ 5350 h 10000"/>
                <a:gd name="connsiteX104" fmla="*/ 2182 w 10000"/>
                <a:gd name="connsiteY104" fmla="*/ 5350 h 10000"/>
                <a:gd name="connsiteX105" fmla="*/ 2099 w 10000"/>
                <a:gd name="connsiteY105" fmla="*/ 5350 h 10000"/>
                <a:gd name="connsiteX106" fmla="*/ 1942 w 10000"/>
                <a:gd name="connsiteY106" fmla="*/ 5313 h 10000"/>
                <a:gd name="connsiteX107" fmla="*/ 1753 w 10000"/>
                <a:gd name="connsiteY107" fmla="*/ 5209 h 10000"/>
                <a:gd name="connsiteX108" fmla="*/ 1563 w 10000"/>
                <a:gd name="connsiteY108" fmla="*/ 5105 h 10000"/>
                <a:gd name="connsiteX109" fmla="*/ 1563 w 10000"/>
                <a:gd name="connsiteY109" fmla="*/ 5105 h 10000"/>
                <a:gd name="connsiteX110" fmla="*/ 1190 w 10000"/>
                <a:gd name="connsiteY110" fmla="*/ 4887 h 10000"/>
                <a:gd name="connsiteX111" fmla="*/ 1033 w 10000"/>
                <a:gd name="connsiteY111" fmla="*/ 4798 h 10000"/>
                <a:gd name="connsiteX112" fmla="*/ 876 w 10000"/>
                <a:gd name="connsiteY112" fmla="*/ 4708 h 10000"/>
                <a:gd name="connsiteX113" fmla="*/ 752 w 10000"/>
                <a:gd name="connsiteY113" fmla="*/ 4667 h 10000"/>
                <a:gd name="connsiteX114" fmla="*/ 628 w 10000"/>
                <a:gd name="connsiteY114" fmla="*/ 4630 h 10000"/>
                <a:gd name="connsiteX115" fmla="*/ 520 w 10000"/>
                <a:gd name="connsiteY115" fmla="*/ 4618 h 10000"/>
                <a:gd name="connsiteX116" fmla="*/ 430 w 10000"/>
                <a:gd name="connsiteY116" fmla="*/ 4655 h 10000"/>
                <a:gd name="connsiteX117" fmla="*/ 381 w 10000"/>
                <a:gd name="connsiteY117" fmla="*/ 4681 h 10000"/>
                <a:gd name="connsiteX118" fmla="*/ 339 w 10000"/>
                <a:gd name="connsiteY118" fmla="*/ 4708 h 10000"/>
                <a:gd name="connsiteX119" fmla="*/ 298 w 10000"/>
                <a:gd name="connsiteY119" fmla="*/ 4758 h 10000"/>
                <a:gd name="connsiteX120" fmla="*/ 265 w 10000"/>
                <a:gd name="connsiteY120" fmla="*/ 4812 h 10000"/>
                <a:gd name="connsiteX121" fmla="*/ 206 w 10000"/>
                <a:gd name="connsiteY121" fmla="*/ 4927 h 10000"/>
                <a:gd name="connsiteX122" fmla="*/ 148 w 10000"/>
                <a:gd name="connsiteY122" fmla="*/ 5105 h 10000"/>
                <a:gd name="connsiteX123" fmla="*/ 99 w 10000"/>
                <a:gd name="connsiteY123" fmla="*/ 5326 h 10000"/>
                <a:gd name="connsiteX124" fmla="*/ 58 w 10000"/>
                <a:gd name="connsiteY124" fmla="*/ 5610 h 10000"/>
                <a:gd name="connsiteX125" fmla="*/ 25 w 10000"/>
                <a:gd name="connsiteY125" fmla="*/ 5918 h 10000"/>
                <a:gd name="connsiteX126" fmla="*/ 0 w 10000"/>
                <a:gd name="connsiteY126" fmla="*/ 6279 h 10000"/>
                <a:gd name="connsiteX127" fmla="*/ 0 w 10000"/>
                <a:gd name="connsiteY127" fmla="*/ 6279 h 10000"/>
                <a:gd name="connsiteX128" fmla="*/ 0 w 10000"/>
                <a:gd name="connsiteY128" fmla="*/ 6488 h 10000"/>
                <a:gd name="connsiteX129" fmla="*/ 0 w 10000"/>
                <a:gd name="connsiteY129" fmla="*/ 6653 h 10000"/>
                <a:gd name="connsiteX130" fmla="*/ 9 w 10000"/>
                <a:gd name="connsiteY130" fmla="*/ 6795 h 10000"/>
                <a:gd name="connsiteX131" fmla="*/ 25 w 10000"/>
                <a:gd name="connsiteY131" fmla="*/ 6937 h 10000"/>
                <a:gd name="connsiteX132" fmla="*/ 58 w 10000"/>
                <a:gd name="connsiteY132" fmla="*/ 7053 h 10000"/>
                <a:gd name="connsiteX133" fmla="*/ 91 w 10000"/>
                <a:gd name="connsiteY133" fmla="*/ 7158 h 10000"/>
                <a:gd name="connsiteX134" fmla="*/ 124 w 10000"/>
                <a:gd name="connsiteY134" fmla="*/ 7247 h 10000"/>
                <a:gd name="connsiteX135" fmla="*/ 173 w 10000"/>
                <a:gd name="connsiteY135" fmla="*/ 7324 h 10000"/>
                <a:gd name="connsiteX136" fmla="*/ 231 w 10000"/>
                <a:gd name="connsiteY136" fmla="*/ 7376 h 10000"/>
                <a:gd name="connsiteX137" fmla="*/ 289 w 10000"/>
                <a:gd name="connsiteY137" fmla="*/ 7428 h 10000"/>
                <a:gd name="connsiteX138" fmla="*/ 347 w 10000"/>
                <a:gd name="connsiteY138" fmla="*/ 7466 h 10000"/>
                <a:gd name="connsiteX139" fmla="*/ 422 w 10000"/>
                <a:gd name="connsiteY139" fmla="*/ 7492 h 10000"/>
                <a:gd name="connsiteX140" fmla="*/ 487 w 10000"/>
                <a:gd name="connsiteY140" fmla="*/ 7517 h 10000"/>
                <a:gd name="connsiteX141" fmla="*/ 570 w 10000"/>
                <a:gd name="connsiteY141" fmla="*/ 7517 h 10000"/>
                <a:gd name="connsiteX142" fmla="*/ 727 w 10000"/>
                <a:gd name="connsiteY142" fmla="*/ 7517 h 10000"/>
                <a:gd name="connsiteX143" fmla="*/ 901 w 10000"/>
                <a:gd name="connsiteY143" fmla="*/ 7480 h 10000"/>
                <a:gd name="connsiteX144" fmla="*/ 1067 w 10000"/>
                <a:gd name="connsiteY144" fmla="*/ 7428 h 10000"/>
                <a:gd name="connsiteX145" fmla="*/ 1413 w 10000"/>
                <a:gd name="connsiteY145" fmla="*/ 7299 h 10000"/>
                <a:gd name="connsiteX146" fmla="*/ 1727 w 10000"/>
                <a:gd name="connsiteY146" fmla="*/ 7170 h 10000"/>
                <a:gd name="connsiteX147" fmla="*/ 1859 w 10000"/>
                <a:gd name="connsiteY147" fmla="*/ 7105 h 10000"/>
                <a:gd name="connsiteX148" fmla="*/ 1984 w 10000"/>
                <a:gd name="connsiteY148" fmla="*/ 7092 h 10000"/>
                <a:gd name="connsiteX149" fmla="*/ 1984 w 10000"/>
                <a:gd name="connsiteY149" fmla="*/ 7092 h 10000"/>
                <a:gd name="connsiteX150" fmla="*/ 2215 w 10000"/>
                <a:gd name="connsiteY150" fmla="*/ 7053 h 10000"/>
                <a:gd name="connsiteX151" fmla="*/ 2331 w 10000"/>
                <a:gd name="connsiteY151" fmla="*/ 7053 h 10000"/>
                <a:gd name="connsiteX152" fmla="*/ 2464 w 10000"/>
                <a:gd name="connsiteY152" fmla="*/ 7077 h 10000"/>
                <a:gd name="connsiteX153" fmla="*/ 2596 w 10000"/>
                <a:gd name="connsiteY153" fmla="*/ 7105 h 10000"/>
                <a:gd name="connsiteX154" fmla="*/ 2653 w 10000"/>
                <a:gd name="connsiteY154" fmla="*/ 7132 h 10000"/>
                <a:gd name="connsiteX155" fmla="*/ 2711 w 10000"/>
                <a:gd name="connsiteY155" fmla="*/ 7182 h 10000"/>
                <a:gd name="connsiteX156" fmla="*/ 2778 w 10000"/>
                <a:gd name="connsiteY156" fmla="*/ 7247 h 10000"/>
                <a:gd name="connsiteX157" fmla="*/ 2827 w 10000"/>
                <a:gd name="connsiteY157" fmla="*/ 7312 h 10000"/>
                <a:gd name="connsiteX158" fmla="*/ 2885 w 10000"/>
                <a:gd name="connsiteY158" fmla="*/ 7389 h 10000"/>
                <a:gd name="connsiteX159" fmla="*/ 2935 w 10000"/>
                <a:gd name="connsiteY159" fmla="*/ 7480 h 10000"/>
                <a:gd name="connsiteX160" fmla="*/ 2984 w 10000"/>
                <a:gd name="connsiteY160" fmla="*/ 7570 h 10000"/>
                <a:gd name="connsiteX161" fmla="*/ 3025 w 10000"/>
                <a:gd name="connsiteY161" fmla="*/ 7697 h 10000"/>
                <a:gd name="connsiteX162" fmla="*/ 3067 w 10000"/>
                <a:gd name="connsiteY162" fmla="*/ 7839 h 10000"/>
                <a:gd name="connsiteX163" fmla="*/ 3108 w 10000"/>
                <a:gd name="connsiteY163" fmla="*/ 7994 h 10000"/>
                <a:gd name="connsiteX164" fmla="*/ 3133 w 10000"/>
                <a:gd name="connsiteY164" fmla="*/ 8162 h 10000"/>
                <a:gd name="connsiteX165" fmla="*/ 3157 w 10000"/>
                <a:gd name="connsiteY165" fmla="*/ 8369 h 10000"/>
                <a:gd name="connsiteX166" fmla="*/ 3175 w 10000"/>
                <a:gd name="connsiteY166" fmla="*/ 8574 h 10000"/>
                <a:gd name="connsiteX167" fmla="*/ 3199 w 10000"/>
                <a:gd name="connsiteY167" fmla="*/ 8808 h 10000"/>
                <a:gd name="connsiteX168" fmla="*/ 3207 w 10000"/>
                <a:gd name="connsiteY168" fmla="*/ 9079 h 10000"/>
                <a:gd name="connsiteX169" fmla="*/ 3207 w 10000"/>
                <a:gd name="connsiteY169" fmla="*/ 9362 h 10000"/>
                <a:gd name="connsiteX170" fmla="*/ 3086 w 10000"/>
                <a:gd name="connsiteY170" fmla="*/ 9659 h 10000"/>
                <a:gd name="connsiteX171" fmla="*/ 9999 w 10000"/>
                <a:gd name="connsiteY171" fmla="*/ 10000 h 10000"/>
                <a:gd name="connsiteX172" fmla="*/ 9658 w 10000"/>
                <a:gd name="connsiteY172" fmla="*/ 282 h 10000"/>
                <a:gd name="connsiteX0" fmla="*/ 9658 w 9673"/>
                <a:gd name="connsiteY0" fmla="*/ 282 h 9735"/>
                <a:gd name="connsiteX1" fmla="*/ 9010 w 9673"/>
                <a:gd name="connsiteY1" fmla="*/ 181 h 9735"/>
                <a:gd name="connsiteX2" fmla="*/ 8126 w 9673"/>
                <a:gd name="connsiteY2" fmla="*/ 285 h 9735"/>
                <a:gd name="connsiteX3" fmla="*/ 7398 w 9673"/>
                <a:gd name="connsiteY3" fmla="*/ 400 h 9735"/>
                <a:gd name="connsiteX4" fmla="*/ 7398 w 9673"/>
                <a:gd name="connsiteY4" fmla="*/ 400 h 9735"/>
                <a:gd name="connsiteX5" fmla="*/ 7274 w 9673"/>
                <a:gd name="connsiteY5" fmla="*/ 413 h 9735"/>
                <a:gd name="connsiteX6" fmla="*/ 7166 w 9673"/>
                <a:gd name="connsiteY6" fmla="*/ 440 h 9735"/>
                <a:gd name="connsiteX7" fmla="*/ 7076 w 9673"/>
                <a:gd name="connsiteY7" fmla="*/ 493 h 9735"/>
                <a:gd name="connsiteX8" fmla="*/ 6993 w 9673"/>
                <a:gd name="connsiteY8" fmla="*/ 518 h 9735"/>
                <a:gd name="connsiteX9" fmla="*/ 6919 w 9673"/>
                <a:gd name="connsiteY9" fmla="*/ 568 h 9735"/>
                <a:gd name="connsiteX10" fmla="*/ 6852 w 9673"/>
                <a:gd name="connsiteY10" fmla="*/ 634 h 9735"/>
                <a:gd name="connsiteX11" fmla="*/ 6794 w 9673"/>
                <a:gd name="connsiteY11" fmla="*/ 696 h 9735"/>
                <a:gd name="connsiteX12" fmla="*/ 6753 w 9673"/>
                <a:gd name="connsiteY12" fmla="*/ 762 h 9735"/>
                <a:gd name="connsiteX13" fmla="*/ 6711 w 9673"/>
                <a:gd name="connsiteY13" fmla="*/ 813 h 9735"/>
                <a:gd name="connsiteX14" fmla="*/ 6687 w 9673"/>
                <a:gd name="connsiteY14" fmla="*/ 903 h 9735"/>
                <a:gd name="connsiteX15" fmla="*/ 6662 w 9673"/>
                <a:gd name="connsiteY15" fmla="*/ 980 h 9735"/>
                <a:gd name="connsiteX16" fmla="*/ 6646 w 9673"/>
                <a:gd name="connsiteY16" fmla="*/ 1058 h 9735"/>
                <a:gd name="connsiteX17" fmla="*/ 6637 w 9673"/>
                <a:gd name="connsiteY17" fmla="*/ 1135 h 9735"/>
                <a:gd name="connsiteX18" fmla="*/ 6637 w 9673"/>
                <a:gd name="connsiteY18" fmla="*/ 1226 h 9735"/>
                <a:gd name="connsiteX19" fmla="*/ 6646 w 9673"/>
                <a:gd name="connsiteY19" fmla="*/ 1394 h 9735"/>
                <a:gd name="connsiteX20" fmla="*/ 6671 w 9673"/>
                <a:gd name="connsiteY20" fmla="*/ 1588 h 9735"/>
                <a:gd name="connsiteX21" fmla="*/ 6729 w 9673"/>
                <a:gd name="connsiteY21" fmla="*/ 1767 h 9735"/>
                <a:gd name="connsiteX22" fmla="*/ 6787 w 9673"/>
                <a:gd name="connsiteY22" fmla="*/ 1974 h 9735"/>
                <a:gd name="connsiteX23" fmla="*/ 6844 w 9673"/>
                <a:gd name="connsiteY23" fmla="*/ 2168 h 9735"/>
                <a:gd name="connsiteX24" fmla="*/ 6993 w 9673"/>
                <a:gd name="connsiteY24" fmla="*/ 2554 h 9735"/>
                <a:gd name="connsiteX25" fmla="*/ 7133 w 9673"/>
                <a:gd name="connsiteY25" fmla="*/ 2901 h 9735"/>
                <a:gd name="connsiteX26" fmla="*/ 7133 w 9673"/>
                <a:gd name="connsiteY26" fmla="*/ 2901 h 9735"/>
                <a:gd name="connsiteX27" fmla="*/ 7158 w 9673"/>
                <a:gd name="connsiteY27" fmla="*/ 2979 h 9735"/>
                <a:gd name="connsiteX28" fmla="*/ 7175 w 9673"/>
                <a:gd name="connsiteY28" fmla="*/ 3056 h 9735"/>
                <a:gd name="connsiteX29" fmla="*/ 7182 w 9673"/>
                <a:gd name="connsiteY29" fmla="*/ 3136 h 9735"/>
                <a:gd name="connsiteX30" fmla="*/ 7182 w 9673"/>
                <a:gd name="connsiteY30" fmla="*/ 3212 h 9735"/>
                <a:gd name="connsiteX31" fmla="*/ 7175 w 9673"/>
                <a:gd name="connsiteY31" fmla="*/ 3288 h 9735"/>
                <a:gd name="connsiteX32" fmla="*/ 7166 w 9673"/>
                <a:gd name="connsiteY32" fmla="*/ 3353 h 9735"/>
                <a:gd name="connsiteX33" fmla="*/ 7133 w 9673"/>
                <a:gd name="connsiteY33" fmla="*/ 3430 h 9735"/>
                <a:gd name="connsiteX34" fmla="*/ 7117 w 9673"/>
                <a:gd name="connsiteY34" fmla="*/ 3494 h 9735"/>
                <a:gd name="connsiteX35" fmla="*/ 7034 w 9673"/>
                <a:gd name="connsiteY35" fmla="*/ 3635 h 9735"/>
                <a:gd name="connsiteX36" fmla="*/ 6944 w 9673"/>
                <a:gd name="connsiteY36" fmla="*/ 3739 h 9735"/>
                <a:gd name="connsiteX37" fmla="*/ 6828 w 9673"/>
                <a:gd name="connsiteY37" fmla="*/ 3855 h 9735"/>
                <a:gd name="connsiteX38" fmla="*/ 6704 w 9673"/>
                <a:gd name="connsiteY38" fmla="*/ 3947 h 9735"/>
                <a:gd name="connsiteX39" fmla="*/ 6563 w 9673"/>
                <a:gd name="connsiteY39" fmla="*/ 4012 h 9735"/>
                <a:gd name="connsiteX40" fmla="*/ 6422 w 9673"/>
                <a:gd name="connsiteY40" fmla="*/ 4076 h 9735"/>
                <a:gd name="connsiteX41" fmla="*/ 6282 w 9673"/>
                <a:gd name="connsiteY41" fmla="*/ 4099 h 9735"/>
                <a:gd name="connsiteX42" fmla="*/ 6142 w 9673"/>
                <a:gd name="connsiteY42" fmla="*/ 4115 h 9735"/>
                <a:gd name="connsiteX43" fmla="*/ 6001 w 9673"/>
                <a:gd name="connsiteY43" fmla="*/ 4099 h 9735"/>
                <a:gd name="connsiteX44" fmla="*/ 5868 w 9673"/>
                <a:gd name="connsiteY44" fmla="*/ 4064 h 9735"/>
                <a:gd name="connsiteX45" fmla="*/ 5753 w 9673"/>
                <a:gd name="connsiteY45" fmla="*/ 3998 h 9735"/>
                <a:gd name="connsiteX46" fmla="*/ 5695 w 9673"/>
                <a:gd name="connsiteY46" fmla="*/ 3947 h 9735"/>
                <a:gd name="connsiteX47" fmla="*/ 5646 w 9673"/>
                <a:gd name="connsiteY47" fmla="*/ 3895 h 9735"/>
                <a:gd name="connsiteX48" fmla="*/ 5646 w 9673"/>
                <a:gd name="connsiteY48" fmla="*/ 3895 h 9735"/>
                <a:gd name="connsiteX49" fmla="*/ 5563 w 9673"/>
                <a:gd name="connsiteY49" fmla="*/ 3778 h 9735"/>
                <a:gd name="connsiteX50" fmla="*/ 5489 w 9673"/>
                <a:gd name="connsiteY50" fmla="*/ 3650 h 9735"/>
                <a:gd name="connsiteX51" fmla="*/ 5447 w 9673"/>
                <a:gd name="connsiteY51" fmla="*/ 3494 h 9735"/>
                <a:gd name="connsiteX52" fmla="*/ 5422 w 9673"/>
                <a:gd name="connsiteY52" fmla="*/ 3327 h 9735"/>
                <a:gd name="connsiteX53" fmla="*/ 5397 w 9673"/>
                <a:gd name="connsiteY53" fmla="*/ 3147 h 9735"/>
                <a:gd name="connsiteX54" fmla="*/ 5397 w 9673"/>
                <a:gd name="connsiteY54" fmla="*/ 2967 h 9735"/>
                <a:gd name="connsiteX55" fmla="*/ 5415 w 9673"/>
                <a:gd name="connsiteY55" fmla="*/ 2759 h 9735"/>
                <a:gd name="connsiteX56" fmla="*/ 5422 w 9673"/>
                <a:gd name="connsiteY56" fmla="*/ 2554 h 9735"/>
                <a:gd name="connsiteX57" fmla="*/ 5472 w 9673"/>
                <a:gd name="connsiteY57" fmla="*/ 2127 h 9735"/>
                <a:gd name="connsiteX58" fmla="*/ 5538 w 9673"/>
                <a:gd name="connsiteY58" fmla="*/ 1716 h 9735"/>
                <a:gd name="connsiteX59" fmla="*/ 5604 w 9673"/>
                <a:gd name="connsiteY59" fmla="*/ 1292 h 9735"/>
                <a:gd name="connsiteX60" fmla="*/ 5621 w 9673"/>
                <a:gd name="connsiteY60" fmla="*/ 1070 h 9735"/>
                <a:gd name="connsiteX61" fmla="*/ 5646 w 9673"/>
                <a:gd name="connsiteY61" fmla="*/ 877 h 9735"/>
                <a:gd name="connsiteX62" fmla="*/ 5646 w 9673"/>
                <a:gd name="connsiteY62" fmla="*/ 877 h 9735"/>
                <a:gd name="connsiteX63" fmla="*/ 5646 w 9673"/>
                <a:gd name="connsiteY63" fmla="*/ 787 h 9735"/>
                <a:gd name="connsiteX64" fmla="*/ 5646 w 9673"/>
                <a:gd name="connsiteY64" fmla="*/ 724 h 9735"/>
                <a:gd name="connsiteX65" fmla="*/ 5621 w 9673"/>
                <a:gd name="connsiteY65" fmla="*/ 645 h 9735"/>
                <a:gd name="connsiteX66" fmla="*/ 5604 w 9673"/>
                <a:gd name="connsiteY66" fmla="*/ 581 h 9735"/>
                <a:gd name="connsiteX67" fmla="*/ 5572 w 9673"/>
                <a:gd name="connsiteY67" fmla="*/ 518 h 9735"/>
                <a:gd name="connsiteX68" fmla="*/ 5538 w 9673"/>
                <a:gd name="connsiteY68" fmla="*/ 465 h 9735"/>
                <a:gd name="connsiteX69" fmla="*/ 5439 w 9673"/>
                <a:gd name="connsiteY69" fmla="*/ 360 h 9735"/>
                <a:gd name="connsiteX70" fmla="*/ 5332 w 9673"/>
                <a:gd name="connsiteY70" fmla="*/ 271 h 9735"/>
                <a:gd name="connsiteX71" fmla="*/ 5191 w 9673"/>
                <a:gd name="connsiteY71" fmla="*/ 195 h 9735"/>
                <a:gd name="connsiteX72" fmla="*/ 5042 w 9673"/>
                <a:gd name="connsiteY72" fmla="*/ 142 h 9735"/>
                <a:gd name="connsiteX73" fmla="*/ 4868 w 9673"/>
                <a:gd name="connsiteY73" fmla="*/ 104 h 9735"/>
                <a:gd name="connsiteX74" fmla="*/ 4687 w 9673"/>
                <a:gd name="connsiteY74" fmla="*/ 66 h 9735"/>
                <a:gd name="connsiteX75" fmla="*/ 4489 w 9673"/>
                <a:gd name="connsiteY75" fmla="*/ 39 h 9735"/>
                <a:gd name="connsiteX76" fmla="*/ 4092 w 9673"/>
                <a:gd name="connsiteY76" fmla="*/ 0 h 9735"/>
                <a:gd name="connsiteX77" fmla="*/ 3670 w 9673"/>
                <a:gd name="connsiteY77" fmla="*/ 0 h 9735"/>
                <a:gd name="connsiteX78" fmla="*/ 3265 w 9673"/>
                <a:gd name="connsiteY78" fmla="*/ 0 h 9735"/>
                <a:gd name="connsiteX79" fmla="*/ 3265 w 9673"/>
                <a:gd name="connsiteY79" fmla="*/ 0 h 9735"/>
                <a:gd name="connsiteX80" fmla="*/ 2835 w 9673"/>
                <a:gd name="connsiteY80" fmla="*/ 26 h 9735"/>
                <a:gd name="connsiteX81" fmla="*/ 2835 w 9673"/>
                <a:gd name="connsiteY81" fmla="*/ 26 h 9735"/>
                <a:gd name="connsiteX82" fmla="*/ 2570 w 9673"/>
                <a:gd name="connsiteY82" fmla="*/ 26 h 9735"/>
                <a:gd name="connsiteX83" fmla="*/ 2314 w 9673"/>
                <a:gd name="connsiteY83" fmla="*/ 39 h 9735"/>
                <a:gd name="connsiteX84" fmla="*/ 2314 w 9673"/>
                <a:gd name="connsiteY84" fmla="*/ 39 h 9735"/>
                <a:gd name="connsiteX85" fmla="*/ 2464 w 9673"/>
                <a:gd name="connsiteY85" fmla="*/ 993 h 9735"/>
                <a:gd name="connsiteX86" fmla="*/ 2587 w 9673"/>
                <a:gd name="connsiteY86" fmla="*/ 1833 h 9735"/>
                <a:gd name="connsiteX87" fmla="*/ 2670 w 9673"/>
                <a:gd name="connsiteY87" fmla="*/ 2566 h 9735"/>
                <a:gd name="connsiteX88" fmla="*/ 2736 w 9673"/>
                <a:gd name="connsiteY88" fmla="*/ 3212 h 9735"/>
                <a:gd name="connsiteX89" fmla="*/ 2753 w 9673"/>
                <a:gd name="connsiteY89" fmla="*/ 3739 h 9735"/>
                <a:gd name="connsiteX90" fmla="*/ 2761 w 9673"/>
                <a:gd name="connsiteY90" fmla="*/ 3971 h 9735"/>
                <a:gd name="connsiteX91" fmla="*/ 2753 w 9673"/>
                <a:gd name="connsiteY91" fmla="*/ 4190 h 9735"/>
                <a:gd name="connsiteX92" fmla="*/ 2744 w 9673"/>
                <a:gd name="connsiteY92" fmla="*/ 4384 h 9735"/>
                <a:gd name="connsiteX93" fmla="*/ 2736 w 9673"/>
                <a:gd name="connsiteY93" fmla="*/ 4550 h 9735"/>
                <a:gd name="connsiteX94" fmla="*/ 2702 w 9673"/>
                <a:gd name="connsiteY94" fmla="*/ 4708 h 9735"/>
                <a:gd name="connsiteX95" fmla="*/ 2686 w 9673"/>
                <a:gd name="connsiteY95" fmla="*/ 4848 h 9735"/>
                <a:gd name="connsiteX96" fmla="*/ 2645 w 9673"/>
                <a:gd name="connsiteY96" fmla="*/ 4964 h 9735"/>
                <a:gd name="connsiteX97" fmla="*/ 2604 w 9673"/>
                <a:gd name="connsiteY97" fmla="*/ 5068 h 9735"/>
                <a:gd name="connsiteX98" fmla="*/ 2563 w 9673"/>
                <a:gd name="connsiteY98" fmla="*/ 5146 h 9735"/>
                <a:gd name="connsiteX99" fmla="*/ 2513 w 9673"/>
                <a:gd name="connsiteY99" fmla="*/ 5209 h 9735"/>
                <a:gd name="connsiteX100" fmla="*/ 2455 w 9673"/>
                <a:gd name="connsiteY100" fmla="*/ 5275 h 9735"/>
                <a:gd name="connsiteX101" fmla="*/ 2397 w 9673"/>
                <a:gd name="connsiteY101" fmla="*/ 5313 h 9735"/>
                <a:gd name="connsiteX102" fmla="*/ 2331 w 9673"/>
                <a:gd name="connsiteY102" fmla="*/ 5339 h 9735"/>
                <a:gd name="connsiteX103" fmla="*/ 2265 w 9673"/>
                <a:gd name="connsiteY103" fmla="*/ 5350 h 9735"/>
                <a:gd name="connsiteX104" fmla="*/ 2182 w 9673"/>
                <a:gd name="connsiteY104" fmla="*/ 5350 h 9735"/>
                <a:gd name="connsiteX105" fmla="*/ 2099 w 9673"/>
                <a:gd name="connsiteY105" fmla="*/ 5350 h 9735"/>
                <a:gd name="connsiteX106" fmla="*/ 1942 w 9673"/>
                <a:gd name="connsiteY106" fmla="*/ 5313 h 9735"/>
                <a:gd name="connsiteX107" fmla="*/ 1753 w 9673"/>
                <a:gd name="connsiteY107" fmla="*/ 5209 h 9735"/>
                <a:gd name="connsiteX108" fmla="*/ 1563 w 9673"/>
                <a:gd name="connsiteY108" fmla="*/ 5105 h 9735"/>
                <a:gd name="connsiteX109" fmla="*/ 1563 w 9673"/>
                <a:gd name="connsiteY109" fmla="*/ 5105 h 9735"/>
                <a:gd name="connsiteX110" fmla="*/ 1190 w 9673"/>
                <a:gd name="connsiteY110" fmla="*/ 4887 h 9735"/>
                <a:gd name="connsiteX111" fmla="*/ 1033 w 9673"/>
                <a:gd name="connsiteY111" fmla="*/ 4798 h 9735"/>
                <a:gd name="connsiteX112" fmla="*/ 876 w 9673"/>
                <a:gd name="connsiteY112" fmla="*/ 4708 h 9735"/>
                <a:gd name="connsiteX113" fmla="*/ 752 w 9673"/>
                <a:gd name="connsiteY113" fmla="*/ 4667 h 9735"/>
                <a:gd name="connsiteX114" fmla="*/ 628 w 9673"/>
                <a:gd name="connsiteY114" fmla="*/ 4630 h 9735"/>
                <a:gd name="connsiteX115" fmla="*/ 520 w 9673"/>
                <a:gd name="connsiteY115" fmla="*/ 4618 h 9735"/>
                <a:gd name="connsiteX116" fmla="*/ 430 w 9673"/>
                <a:gd name="connsiteY116" fmla="*/ 4655 h 9735"/>
                <a:gd name="connsiteX117" fmla="*/ 381 w 9673"/>
                <a:gd name="connsiteY117" fmla="*/ 4681 h 9735"/>
                <a:gd name="connsiteX118" fmla="*/ 339 w 9673"/>
                <a:gd name="connsiteY118" fmla="*/ 4708 h 9735"/>
                <a:gd name="connsiteX119" fmla="*/ 298 w 9673"/>
                <a:gd name="connsiteY119" fmla="*/ 4758 h 9735"/>
                <a:gd name="connsiteX120" fmla="*/ 265 w 9673"/>
                <a:gd name="connsiteY120" fmla="*/ 4812 h 9735"/>
                <a:gd name="connsiteX121" fmla="*/ 206 w 9673"/>
                <a:gd name="connsiteY121" fmla="*/ 4927 h 9735"/>
                <a:gd name="connsiteX122" fmla="*/ 148 w 9673"/>
                <a:gd name="connsiteY122" fmla="*/ 5105 h 9735"/>
                <a:gd name="connsiteX123" fmla="*/ 99 w 9673"/>
                <a:gd name="connsiteY123" fmla="*/ 5326 h 9735"/>
                <a:gd name="connsiteX124" fmla="*/ 58 w 9673"/>
                <a:gd name="connsiteY124" fmla="*/ 5610 h 9735"/>
                <a:gd name="connsiteX125" fmla="*/ 25 w 9673"/>
                <a:gd name="connsiteY125" fmla="*/ 5918 h 9735"/>
                <a:gd name="connsiteX126" fmla="*/ 0 w 9673"/>
                <a:gd name="connsiteY126" fmla="*/ 6279 h 9735"/>
                <a:gd name="connsiteX127" fmla="*/ 0 w 9673"/>
                <a:gd name="connsiteY127" fmla="*/ 6279 h 9735"/>
                <a:gd name="connsiteX128" fmla="*/ 0 w 9673"/>
                <a:gd name="connsiteY128" fmla="*/ 6488 h 9735"/>
                <a:gd name="connsiteX129" fmla="*/ 0 w 9673"/>
                <a:gd name="connsiteY129" fmla="*/ 6653 h 9735"/>
                <a:gd name="connsiteX130" fmla="*/ 9 w 9673"/>
                <a:gd name="connsiteY130" fmla="*/ 6795 h 9735"/>
                <a:gd name="connsiteX131" fmla="*/ 25 w 9673"/>
                <a:gd name="connsiteY131" fmla="*/ 6937 h 9735"/>
                <a:gd name="connsiteX132" fmla="*/ 58 w 9673"/>
                <a:gd name="connsiteY132" fmla="*/ 7053 h 9735"/>
                <a:gd name="connsiteX133" fmla="*/ 91 w 9673"/>
                <a:gd name="connsiteY133" fmla="*/ 7158 h 9735"/>
                <a:gd name="connsiteX134" fmla="*/ 124 w 9673"/>
                <a:gd name="connsiteY134" fmla="*/ 7247 h 9735"/>
                <a:gd name="connsiteX135" fmla="*/ 173 w 9673"/>
                <a:gd name="connsiteY135" fmla="*/ 7324 h 9735"/>
                <a:gd name="connsiteX136" fmla="*/ 231 w 9673"/>
                <a:gd name="connsiteY136" fmla="*/ 7376 h 9735"/>
                <a:gd name="connsiteX137" fmla="*/ 289 w 9673"/>
                <a:gd name="connsiteY137" fmla="*/ 7428 h 9735"/>
                <a:gd name="connsiteX138" fmla="*/ 347 w 9673"/>
                <a:gd name="connsiteY138" fmla="*/ 7466 h 9735"/>
                <a:gd name="connsiteX139" fmla="*/ 422 w 9673"/>
                <a:gd name="connsiteY139" fmla="*/ 7492 h 9735"/>
                <a:gd name="connsiteX140" fmla="*/ 487 w 9673"/>
                <a:gd name="connsiteY140" fmla="*/ 7517 h 9735"/>
                <a:gd name="connsiteX141" fmla="*/ 570 w 9673"/>
                <a:gd name="connsiteY141" fmla="*/ 7517 h 9735"/>
                <a:gd name="connsiteX142" fmla="*/ 727 w 9673"/>
                <a:gd name="connsiteY142" fmla="*/ 7517 h 9735"/>
                <a:gd name="connsiteX143" fmla="*/ 901 w 9673"/>
                <a:gd name="connsiteY143" fmla="*/ 7480 h 9735"/>
                <a:gd name="connsiteX144" fmla="*/ 1067 w 9673"/>
                <a:gd name="connsiteY144" fmla="*/ 7428 h 9735"/>
                <a:gd name="connsiteX145" fmla="*/ 1413 w 9673"/>
                <a:gd name="connsiteY145" fmla="*/ 7299 h 9735"/>
                <a:gd name="connsiteX146" fmla="*/ 1727 w 9673"/>
                <a:gd name="connsiteY146" fmla="*/ 7170 h 9735"/>
                <a:gd name="connsiteX147" fmla="*/ 1859 w 9673"/>
                <a:gd name="connsiteY147" fmla="*/ 7105 h 9735"/>
                <a:gd name="connsiteX148" fmla="*/ 1984 w 9673"/>
                <a:gd name="connsiteY148" fmla="*/ 7092 h 9735"/>
                <a:gd name="connsiteX149" fmla="*/ 1984 w 9673"/>
                <a:gd name="connsiteY149" fmla="*/ 7092 h 9735"/>
                <a:gd name="connsiteX150" fmla="*/ 2215 w 9673"/>
                <a:gd name="connsiteY150" fmla="*/ 7053 h 9735"/>
                <a:gd name="connsiteX151" fmla="*/ 2331 w 9673"/>
                <a:gd name="connsiteY151" fmla="*/ 7053 h 9735"/>
                <a:gd name="connsiteX152" fmla="*/ 2464 w 9673"/>
                <a:gd name="connsiteY152" fmla="*/ 7077 h 9735"/>
                <a:gd name="connsiteX153" fmla="*/ 2596 w 9673"/>
                <a:gd name="connsiteY153" fmla="*/ 7105 h 9735"/>
                <a:gd name="connsiteX154" fmla="*/ 2653 w 9673"/>
                <a:gd name="connsiteY154" fmla="*/ 7132 h 9735"/>
                <a:gd name="connsiteX155" fmla="*/ 2711 w 9673"/>
                <a:gd name="connsiteY155" fmla="*/ 7182 h 9735"/>
                <a:gd name="connsiteX156" fmla="*/ 2778 w 9673"/>
                <a:gd name="connsiteY156" fmla="*/ 7247 h 9735"/>
                <a:gd name="connsiteX157" fmla="*/ 2827 w 9673"/>
                <a:gd name="connsiteY157" fmla="*/ 7312 h 9735"/>
                <a:gd name="connsiteX158" fmla="*/ 2885 w 9673"/>
                <a:gd name="connsiteY158" fmla="*/ 7389 h 9735"/>
                <a:gd name="connsiteX159" fmla="*/ 2935 w 9673"/>
                <a:gd name="connsiteY159" fmla="*/ 7480 h 9735"/>
                <a:gd name="connsiteX160" fmla="*/ 2984 w 9673"/>
                <a:gd name="connsiteY160" fmla="*/ 7570 h 9735"/>
                <a:gd name="connsiteX161" fmla="*/ 3025 w 9673"/>
                <a:gd name="connsiteY161" fmla="*/ 7697 h 9735"/>
                <a:gd name="connsiteX162" fmla="*/ 3067 w 9673"/>
                <a:gd name="connsiteY162" fmla="*/ 7839 h 9735"/>
                <a:gd name="connsiteX163" fmla="*/ 3108 w 9673"/>
                <a:gd name="connsiteY163" fmla="*/ 7994 h 9735"/>
                <a:gd name="connsiteX164" fmla="*/ 3133 w 9673"/>
                <a:gd name="connsiteY164" fmla="*/ 8162 h 9735"/>
                <a:gd name="connsiteX165" fmla="*/ 3157 w 9673"/>
                <a:gd name="connsiteY165" fmla="*/ 8369 h 9735"/>
                <a:gd name="connsiteX166" fmla="*/ 3175 w 9673"/>
                <a:gd name="connsiteY166" fmla="*/ 8574 h 9735"/>
                <a:gd name="connsiteX167" fmla="*/ 3199 w 9673"/>
                <a:gd name="connsiteY167" fmla="*/ 8808 h 9735"/>
                <a:gd name="connsiteX168" fmla="*/ 3207 w 9673"/>
                <a:gd name="connsiteY168" fmla="*/ 9079 h 9735"/>
                <a:gd name="connsiteX169" fmla="*/ 3207 w 9673"/>
                <a:gd name="connsiteY169" fmla="*/ 9362 h 9735"/>
                <a:gd name="connsiteX170" fmla="*/ 3086 w 9673"/>
                <a:gd name="connsiteY170" fmla="*/ 9659 h 9735"/>
                <a:gd name="connsiteX171" fmla="*/ 9659 w 9673"/>
                <a:gd name="connsiteY171" fmla="*/ 9735 h 9735"/>
                <a:gd name="connsiteX172" fmla="*/ 9658 w 9673"/>
                <a:gd name="connsiteY172" fmla="*/ 282 h 9735"/>
                <a:gd name="connsiteX0" fmla="*/ 9984 w 10000"/>
                <a:gd name="connsiteY0" fmla="*/ 290 h 10000"/>
                <a:gd name="connsiteX1" fmla="*/ 9315 w 10000"/>
                <a:gd name="connsiteY1" fmla="*/ 186 h 10000"/>
                <a:gd name="connsiteX2" fmla="*/ 8401 w 10000"/>
                <a:gd name="connsiteY2" fmla="*/ 293 h 10000"/>
                <a:gd name="connsiteX3" fmla="*/ 7648 w 10000"/>
                <a:gd name="connsiteY3" fmla="*/ 411 h 10000"/>
                <a:gd name="connsiteX4" fmla="*/ 7648 w 10000"/>
                <a:gd name="connsiteY4" fmla="*/ 411 h 10000"/>
                <a:gd name="connsiteX5" fmla="*/ 7520 w 10000"/>
                <a:gd name="connsiteY5" fmla="*/ 424 h 10000"/>
                <a:gd name="connsiteX6" fmla="*/ 7408 w 10000"/>
                <a:gd name="connsiteY6" fmla="*/ 452 h 10000"/>
                <a:gd name="connsiteX7" fmla="*/ 7315 w 10000"/>
                <a:gd name="connsiteY7" fmla="*/ 506 h 10000"/>
                <a:gd name="connsiteX8" fmla="*/ 7229 w 10000"/>
                <a:gd name="connsiteY8" fmla="*/ 532 h 10000"/>
                <a:gd name="connsiteX9" fmla="*/ 7153 w 10000"/>
                <a:gd name="connsiteY9" fmla="*/ 583 h 10000"/>
                <a:gd name="connsiteX10" fmla="*/ 7084 w 10000"/>
                <a:gd name="connsiteY10" fmla="*/ 651 h 10000"/>
                <a:gd name="connsiteX11" fmla="*/ 7024 w 10000"/>
                <a:gd name="connsiteY11" fmla="*/ 715 h 10000"/>
                <a:gd name="connsiteX12" fmla="*/ 6981 w 10000"/>
                <a:gd name="connsiteY12" fmla="*/ 783 h 10000"/>
                <a:gd name="connsiteX13" fmla="*/ 6938 w 10000"/>
                <a:gd name="connsiteY13" fmla="*/ 835 h 10000"/>
                <a:gd name="connsiteX14" fmla="*/ 6913 w 10000"/>
                <a:gd name="connsiteY14" fmla="*/ 928 h 10000"/>
                <a:gd name="connsiteX15" fmla="*/ 6887 w 10000"/>
                <a:gd name="connsiteY15" fmla="*/ 1007 h 10000"/>
                <a:gd name="connsiteX16" fmla="*/ 6871 w 10000"/>
                <a:gd name="connsiteY16" fmla="*/ 1087 h 10000"/>
                <a:gd name="connsiteX17" fmla="*/ 6861 w 10000"/>
                <a:gd name="connsiteY17" fmla="*/ 1166 h 10000"/>
                <a:gd name="connsiteX18" fmla="*/ 6861 w 10000"/>
                <a:gd name="connsiteY18" fmla="*/ 1259 h 10000"/>
                <a:gd name="connsiteX19" fmla="*/ 6871 w 10000"/>
                <a:gd name="connsiteY19" fmla="*/ 1432 h 10000"/>
                <a:gd name="connsiteX20" fmla="*/ 6897 w 10000"/>
                <a:gd name="connsiteY20" fmla="*/ 1631 h 10000"/>
                <a:gd name="connsiteX21" fmla="*/ 6956 w 10000"/>
                <a:gd name="connsiteY21" fmla="*/ 1815 h 10000"/>
                <a:gd name="connsiteX22" fmla="*/ 7016 w 10000"/>
                <a:gd name="connsiteY22" fmla="*/ 2028 h 10000"/>
                <a:gd name="connsiteX23" fmla="*/ 7075 w 10000"/>
                <a:gd name="connsiteY23" fmla="*/ 2227 h 10000"/>
                <a:gd name="connsiteX24" fmla="*/ 7229 w 10000"/>
                <a:gd name="connsiteY24" fmla="*/ 2624 h 10000"/>
                <a:gd name="connsiteX25" fmla="*/ 7374 w 10000"/>
                <a:gd name="connsiteY25" fmla="*/ 2980 h 10000"/>
                <a:gd name="connsiteX26" fmla="*/ 7374 w 10000"/>
                <a:gd name="connsiteY26" fmla="*/ 2980 h 10000"/>
                <a:gd name="connsiteX27" fmla="*/ 7400 w 10000"/>
                <a:gd name="connsiteY27" fmla="*/ 3060 h 10000"/>
                <a:gd name="connsiteX28" fmla="*/ 7418 w 10000"/>
                <a:gd name="connsiteY28" fmla="*/ 3139 h 10000"/>
                <a:gd name="connsiteX29" fmla="*/ 7425 w 10000"/>
                <a:gd name="connsiteY29" fmla="*/ 3221 h 10000"/>
                <a:gd name="connsiteX30" fmla="*/ 7425 w 10000"/>
                <a:gd name="connsiteY30" fmla="*/ 3299 h 10000"/>
                <a:gd name="connsiteX31" fmla="*/ 7418 w 10000"/>
                <a:gd name="connsiteY31" fmla="*/ 3378 h 10000"/>
                <a:gd name="connsiteX32" fmla="*/ 7408 w 10000"/>
                <a:gd name="connsiteY32" fmla="*/ 3444 h 10000"/>
                <a:gd name="connsiteX33" fmla="*/ 7374 w 10000"/>
                <a:gd name="connsiteY33" fmla="*/ 3523 h 10000"/>
                <a:gd name="connsiteX34" fmla="*/ 7358 w 10000"/>
                <a:gd name="connsiteY34" fmla="*/ 3589 h 10000"/>
                <a:gd name="connsiteX35" fmla="*/ 7272 w 10000"/>
                <a:gd name="connsiteY35" fmla="*/ 3734 h 10000"/>
                <a:gd name="connsiteX36" fmla="*/ 7179 w 10000"/>
                <a:gd name="connsiteY36" fmla="*/ 3841 h 10000"/>
                <a:gd name="connsiteX37" fmla="*/ 7059 w 10000"/>
                <a:gd name="connsiteY37" fmla="*/ 3960 h 10000"/>
                <a:gd name="connsiteX38" fmla="*/ 6931 w 10000"/>
                <a:gd name="connsiteY38" fmla="*/ 4054 h 10000"/>
                <a:gd name="connsiteX39" fmla="*/ 6785 w 10000"/>
                <a:gd name="connsiteY39" fmla="*/ 4121 h 10000"/>
                <a:gd name="connsiteX40" fmla="*/ 6639 w 10000"/>
                <a:gd name="connsiteY40" fmla="*/ 4187 h 10000"/>
                <a:gd name="connsiteX41" fmla="*/ 6494 w 10000"/>
                <a:gd name="connsiteY41" fmla="*/ 4211 h 10000"/>
                <a:gd name="connsiteX42" fmla="*/ 6350 w 10000"/>
                <a:gd name="connsiteY42" fmla="*/ 4227 h 10000"/>
                <a:gd name="connsiteX43" fmla="*/ 6204 w 10000"/>
                <a:gd name="connsiteY43" fmla="*/ 4211 h 10000"/>
                <a:gd name="connsiteX44" fmla="*/ 6066 w 10000"/>
                <a:gd name="connsiteY44" fmla="*/ 4175 h 10000"/>
                <a:gd name="connsiteX45" fmla="*/ 5947 w 10000"/>
                <a:gd name="connsiteY45" fmla="*/ 4107 h 10000"/>
                <a:gd name="connsiteX46" fmla="*/ 5888 w 10000"/>
                <a:gd name="connsiteY46" fmla="*/ 4054 h 10000"/>
                <a:gd name="connsiteX47" fmla="*/ 5837 w 10000"/>
                <a:gd name="connsiteY47" fmla="*/ 4001 h 10000"/>
                <a:gd name="connsiteX48" fmla="*/ 5837 w 10000"/>
                <a:gd name="connsiteY48" fmla="*/ 4001 h 10000"/>
                <a:gd name="connsiteX49" fmla="*/ 5751 w 10000"/>
                <a:gd name="connsiteY49" fmla="*/ 3881 h 10000"/>
                <a:gd name="connsiteX50" fmla="*/ 5675 w 10000"/>
                <a:gd name="connsiteY50" fmla="*/ 3749 h 10000"/>
                <a:gd name="connsiteX51" fmla="*/ 5631 w 10000"/>
                <a:gd name="connsiteY51" fmla="*/ 3589 h 10000"/>
                <a:gd name="connsiteX52" fmla="*/ 5605 w 10000"/>
                <a:gd name="connsiteY52" fmla="*/ 3418 h 10000"/>
                <a:gd name="connsiteX53" fmla="*/ 5579 w 10000"/>
                <a:gd name="connsiteY53" fmla="*/ 3233 h 10000"/>
                <a:gd name="connsiteX54" fmla="*/ 5579 w 10000"/>
                <a:gd name="connsiteY54" fmla="*/ 3048 h 10000"/>
                <a:gd name="connsiteX55" fmla="*/ 5598 w 10000"/>
                <a:gd name="connsiteY55" fmla="*/ 2834 h 10000"/>
                <a:gd name="connsiteX56" fmla="*/ 5605 w 10000"/>
                <a:gd name="connsiteY56" fmla="*/ 2624 h 10000"/>
                <a:gd name="connsiteX57" fmla="*/ 5657 w 10000"/>
                <a:gd name="connsiteY57" fmla="*/ 2185 h 10000"/>
                <a:gd name="connsiteX58" fmla="*/ 5725 w 10000"/>
                <a:gd name="connsiteY58" fmla="*/ 1763 h 10000"/>
                <a:gd name="connsiteX59" fmla="*/ 5793 w 10000"/>
                <a:gd name="connsiteY59" fmla="*/ 1327 h 10000"/>
                <a:gd name="connsiteX60" fmla="*/ 5811 w 10000"/>
                <a:gd name="connsiteY60" fmla="*/ 1099 h 10000"/>
                <a:gd name="connsiteX61" fmla="*/ 5837 w 10000"/>
                <a:gd name="connsiteY61" fmla="*/ 901 h 10000"/>
                <a:gd name="connsiteX62" fmla="*/ 5837 w 10000"/>
                <a:gd name="connsiteY62" fmla="*/ 901 h 10000"/>
                <a:gd name="connsiteX63" fmla="*/ 5837 w 10000"/>
                <a:gd name="connsiteY63" fmla="*/ 808 h 10000"/>
                <a:gd name="connsiteX64" fmla="*/ 5837 w 10000"/>
                <a:gd name="connsiteY64" fmla="*/ 744 h 10000"/>
                <a:gd name="connsiteX65" fmla="*/ 5811 w 10000"/>
                <a:gd name="connsiteY65" fmla="*/ 663 h 10000"/>
                <a:gd name="connsiteX66" fmla="*/ 5793 w 10000"/>
                <a:gd name="connsiteY66" fmla="*/ 597 h 10000"/>
                <a:gd name="connsiteX67" fmla="*/ 5760 w 10000"/>
                <a:gd name="connsiteY67" fmla="*/ 532 h 10000"/>
                <a:gd name="connsiteX68" fmla="*/ 5725 w 10000"/>
                <a:gd name="connsiteY68" fmla="*/ 478 h 10000"/>
                <a:gd name="connsiteX69" fmla="*/ 5623 w 10000"/>
                <a:gd name="connsiteY69" fmla="*/ 370 h 10000"/>
                <a:gd name="connsiteX70" fmla="*/ 5512 w 10000"/>
                <a:gd name="connsiteY70" fmla="*/ 278 h 10000"/>
                <a:gd name="connsiteX71" fmla="*/ 5366 w 10000"/>
                <a:gd name="connsiteY71" fmla="*/ 200 h 10000"/>
                <a:gd name="connsiteX72" fmla="*/ 5212 w 10000"/>
                <a:gd name="connsiteY72" fmla="*/ 146 h 10000"/>
                <a:gd name="connsiteX73" fmla="*/ 5033 w 10000"/>
                <a:gd name="connsiteY73" fmla="*/ 107 h 10000"/>
                <a:gd name="connsiteX74" fmla="*/ 4845 w 10000"/>
                <a:gd name="connsiteY74" fmla="*/ 68 h 10000"/>
                <a:gd name="connsiteX75" fmla="*/ 4641 w 10000"/>
                <a:gd name="connsiteY75" fmla="*/ 40 h 10000"/>
                <a:gd name="connsiteX76" fmla="*/ 4230 w 10000"/>
                <a:gd name="connsiteY76" fmla="*/ 0 h 10000"/>
                <a:gd name="connsiteX77" fmla="*/ 3794 w 10000"/>
                <a:gd name="connsiteY77" fmla="*/ 0 h 10000"/>
                <a:gd name="connsiteX78" fmla="*/ 3375 w 10000"/>
                <a:gd name="connsiteY78" fmla="*/ 0 h 10000"/>
                <a:gd name="connsiteX79" fmla="*/ 3375 w 10000"/>
                <a:gd name="connsiteY79" fmla="*/ 0 h 10000"/>
                <a:gd name="connsiteX80" fmla="*/ 2931 w 10000"/>
                <a:gd name="connsiteY80" fmla="*/ 27 h 10000"/>
                <a:gd name="connsiteX81" fmla="*/ 2931 w 10000"/>
                <a:gd name="connsiteY81" fmla="*/ 27 h 10000"/>
                <a:gd name="connsiteX82" fmla="*/ 2657 w 10000"/>
                <a:gd name="connsiteY82" fmla="*/ 27 h 10000"/>
                <a:gd name="connsiteX83" fmla="*/ 2392 w 10000"/>
                <a:gd name="connsiteY83" fmla="*/ 40 h 10000"/>
                <a:gd name="connsiteX84" fmla="*/ 2392 w 10000"/>
                <a:gd name="connsiteY84" fmla="*/ 40 h 10000"/>
                <a:gd name="connsiteX85" fmla="*/ 2547 w 10000"/>
                <a:gd name="connsiteY85" fmla="*/ 1020 h 10000"/>
                <a:gd name="connsiteX86" fmla="*/ 2674 w 10000"/>
                <a:gd name="connsiteY86" fmla="*/ 1883 h 10000"/>
                <a:gd name="connsiteX87" fmla="*/ 2760 w 10000"/>
                <a:gd name="connsiteY87" fmla="*/ 2636 h 10000"/>
                <a:gd name="connsiteX88" fmla="*/ 2828 w 10000"/>
                <a:gd name="connsiteY88" fmla="*/ 3299 h 10000"/>
                <a:gd name="connsiteX89" fmla="*/ 2846 w 10000"/>
                <a:gd name="connsiteY89" fmla="*/ 3841 h 10000"/>
                <a:gd name="connsiteX90" fmla="*/ 2854 w 10000"/>
                <a:gd name="connsiteY90" fmla="*/ 4079 h 10000"/>
                <a:gd name="connsiteX91" fmla="*/ 2846 w 10000"/>
                <a:gd name="connsiteY91" fmla="*/ 4304 h 10000"/>
                <a:gd name="connsiteX92" fmla="*/ 2837 w 10000"/>
                <a:gd name="connsiteY92" fmla="*/ 4503 h 10000"/>
                <a:gd name="connsiteX93" fmla="*/ 2828 w 10000"/>
                <a:gd name="connsiteY93" fmla="*/ 4674 h 10000"/>
                <a:gd name="connsiteX94" fmla="*/ 2793 w 10000"/>
                <a:gd name="connsiteY94" fmla="*/ 4836 h 10000"/>
                <a:gd name="connsiteX95" fmla="*/ 2777 w 10000"/>
                <a:gd name="connsiteY95" fmla="*/ 4980 h 10000"/>
                <a:gd name="connsiteX96" fmla="*/ 2734 w 10000"/>
                <a:gd name="connsiteY96" fmla="*/ 5099 h 10000"/>
                <a:gd name="connsiteX97" fmla="*/ 2692 w 10000"/>
                <a:gd name="connsiteY97" fmla="*/ 5206 h 10000"/>
                <a:gd name="connsiteX98" fmla="*/ 2650 w 10000"/>
                <a:gd name="connsiteY98" fmla="*/ 5286 h 10000"/>
                <a:gd name="connsiteX99" fmla="*/ 2598 w 10000"/>
                <a:gd name="connsiteY99" fmla="*/ 5351 h 10000"/>
                <a:gd name="connsiteX100" fmla="*/ 2538 w 10000"/>
                <a:gd name="connsiteY100" fmla="*/ 5419 h 10000"/>
                <a:gd name="connsiteX101" fmla="*/ 2478 w 10000"/>
                <a:gd name="connsiteY101" fmla="*/ 5458 h 10000"/>
                <a:gd name="connsiteX102" fmla="*/ 2410 w 10000"/>
                <a:gd name="connsiteY102" fmla="*/ 5484 h 10000"/>
                <a:gd name="connsiteX103" fmla="*/ 2342 w 10000"/>
                <a:gd name="connsiteY103" fmla="*/ 5496 h 10000"/>
                <a:gd name="connsiteX104" fmla="*/ 2256 w 10000"/>
                <a:gd name="connsiteY104" fmla="*/ 5496 h 10000"/>
                <a:gd name="connsiteX105" fmla="*/ 2170 w 10000"/>
                <a:gd name="connsiteY105" fmla="*/ 5496 h 10000"/>
                <a:gd name="connsiteX106" fmla="*/ 2008 w 10000"/>
                <a:gd name="connsiteY106" fmla="*/ 5458 h 10000"/>
                <a:gd name="connsiteX107" fmla="*/ 1812 w 10000"/>
                <a:gd name="connsiteY107" fmla="*/ 5351 h 10000"/>
                <a:gd name="connsiteX108" fmla="*/ 1616 w 10000"/>
                <a:gd name="connsiteY108" fmla="*/ 5244 h 10000"/>
                <a:gd name="connsiteX109" fmla="*/ 1616 w 10000"/>
                <a:gd name="connsiteY109" fmla="*/ 5244 h 10000"/>
                <a:gd name="connsiteX110" fmla="*/ 1230 w 10000"/>
                <a:gd name="connsiteY110" fmla="*/ 5020 h 10000"/>
                <a:gd name="connsiteX111" fmla="*/ 1068 w 10000"/>
                <a:gd name="connsiteY111" fmla="*/ 4929 h 10000"/>
                <a:gd name="connsiteX112" fmla="*/ 906 w 10000"/>
                <a:gd name="connsiteY112" fmla="*/ 4836 h 10000"/>
                <a:gd name="connsiteX113" fmla="*/ 777 w 10000"/>
                <a:gd name="connsiteY113" fmla="*/ 4794 h 10000"/>
                <a:gd name="connsiteX114" fmla="*/ 649 w 10000"/>
                <a:gd name="connsiteY114" fmla="*/ 4756 h 10000"/>
                <a:gd name="connsiteX115" fmla="*/ 538 w 10000"/>
                <a:gd name="connsiteY115" fmla="*/ 4744 h 10000"/>
                <a:gd name="connsiteX116" fmla="*/ 445 w 10000"/>
                <a:gd name="connsiteY116" fmla="*/ 4782 h 10000"/>
                <a:gd name="connsiteX117" fmla="*/ 394 w 10000"/>
                <a:gd name="connsiteY117" fmla="*/ 4808 h 10000"/>
                <a:gd name="connsiteX118" fmla="*/ 350 w 10000"/>
                <a:gd name="connsiteY118" fmla="*/ 4836 h 10000"/>
                <a:gd name="connsiteX119" fmla="*/ 308 w 10000"/>
                <a:gd name="connsiteY119" fmla="*/ 4888 h 10000"/>
                <a:gd name="connsiteX120" fmla="*/ 274 w 10000"/>
                <a:gd name="connsiteY120" fmla="*/ 4943 h 10000"/>
                <a:gd name="connsiteX121" fmla="*/ 213 w 10000"/>
                <a:gd name="connsiteY121" fmla="*/ 5061 h 10000"/>
                <a:gd name="connsiteX122" fmla="*/ 153 w 10000"/>
                <a:gd name="connsiteY122" fmla="*/ 5244 h 10000"/>
                <a:gd name="connsiteX123" fmla="*/ 102 w 10000"/>
                <a:gd name="connsiteY123" fmla="*/ 5471 h 10000"/>
                <a:gd name="connsiteX124" fmla="*/ 60 w 10000"/>
                <a:gd name="connsiteY124" fmla="*/ 5763 h 10000"/>
                <a:gd name="connsiteX125" fmla="*/ 26 w 10000"/>
                <a:gd name="connsiteY125" fmla="*/ 6079 h 10000"/>
                <a:gd name="connsiteX126" fmla="*/ 0 w 10000"/>
                <a:gd name="connsiteY126" fmla="*/ 6450 h 10000"/>
                <a:gd name="connsiteX127" fmla="*/ 0 w 10000"/>
                <a:gd name="connsiteY127" fmla="*/ 6450 h 10000"/>
                <a:gd name="connsiteX128" fmla="*/ 0 w 10000"/>
                <a:gd name="connsiteY128" fmla="*/ 6665 h 10000"/>
                <a:gd name="connsiteX129" fmla="*/ 0 w 10000"/>
                <a:gd name="connsiteY129" fmla="*/ 6834 h 10000"/>
                <a:gd name="connsiteX130" fmla="*/ 9 w 10000"/>
                <a:gd name="connsiteY130" fmla="*/ 6980 h 10000"/>
                <a:gd name="connsiteX131" fmla="*/ 26 w 10000"/>
                <a:gd name="connsiteY131" fmla="*/ 7126 h 10000"/>
                <a:gd name="connsiteX132" fmla="*/ 60 w 10000"/>
                <a:gd name="connsiteY132" fmla="*/ 7245 h 10000"/>
                <a:gd name="connsiteX133" fmla="*/ 94 w 10000"/>
                <a:gd name="connsiteY133" fmla="*/ 7353 h 10000"/>
                <a:gd name="connsiteX134" fmla="*/ 128 w 10000"/>
                <a:gd name="connsiteY134" fmla="*/ 7444 h 10000"/>
                <a:gd name="connsiteX135" fmla="*/ 179 w 10000"/>
                <a:gd name="connsiteY135" fmla="*/ 7523 h 10000"/>
                <a:gd name="connsiteX136" fmla="*/ 239 w 10000"/>
                <a:gd name="connsiteY136" fmla="*/ 7577 h 10000"/>
                <a:gd name="connsiteX137" fmla="*/ 299 w 10000"/>
                <a:gd name="connsiteY137" fmla="*/ 7630 h 10000"/>
                <a:gd name="connsiteX138" fmla="*/ 359 w 10000"/>
                <a:gd name="connsiteY138" fmla="*/ 7669 h 10000"/>
                <a:gd name="connsiteX139" fmla="*/ 436 w 10000"/>
                <a:gd name="connsiteY139" fmla="*/ 7696 h 10000"/>
                <a:gd name="connsiteX140" fmla="*/ 503 w 10000"/>
                <a:gd name="connsiteY140" fmla="*/ 7722 h 10000"/>
                <a:gd name="connsiteX141" fmla="*/ 589 w 10000"/>
                <a:gd name="connsiteY141" fmla="*/ 7722 h 10000"/>
                <a:gd name="connsiteX142" fmla="*/ 752 w 10000"/>
                <a:gd name="connsiteY142" fmla="*/ 7722 h 10000"/>
                <a:gd name="connsiteX143" fmla="*/ 931 w 10000"/>
                <a:gd name="connsiteY143" fmla="*/ 7684 h 10000"/>
                <a:gd name="connsiteX144" fmla="*/ 1103 w 10000"/>
                <a:gd name="connsiteY144" fmla="*/ 7630 h 10000"/>
                <a:gd name="connsiteX145" fmla="*/ 1461 w 10000"/>
                <a:gd name="connsiteY145" fmla="*/ 7498 h 10000"/>
                <a:gd name="connsiteX146" fmla="*/ 1785 w 10000"/>
                <a:gd name="connsiteY146" fmla="*/ 7365 h 10000"/>
                <a:gd name="connsiteX147" fmla="*/ 1922 w 10000"/>
                <a:gd name="connsiteY147" fmla="*/ 7298 h 10000"/>
                <a:gd name="connsiteX148" fmla="*/ 2051 w 10000"/>
                <a:gd name="connsiteY148" fmla="*/ 7285 h 10000"/>
                <a:gd name="connsiteX149" fmla="*/ 2051 w 10000"/>
                <a:gd name="connsiteY149" fmla="*/ 7285 h 10000"/>
                <a:gd name="connsiteX150" fmla="*/ 2290 w 10000"/>
                <a:gd name="connsiteY150" fmla="*/ 7245 h 10000"/>
                <a:gd name="connsiteX151" fmla="*/ 2410 w 10000"/>
                <a:gd name="connsiteY151" fmla="*/ 7245 h 10000"/>
                <a:gd name="connsiteX152" fmla="*/ 2547 w 10000"/>
                <a:gd name="connsiteY152" fmla="*/ 7270 h 10000"/>
                <a:gd name="connsiteX153" fmla="*/ 2684 w 10000"/>
                <a:gd name="connsiteY153" fmla="*/ 7298 h 10000"/>
                <a:gd name="connsiteX154" fmla="*/ 2743 w 10000"/>
                <a:gd name="connsiteY154" fmla="*/ 7326 h 10000"/>
                <a:gd name="connsiteX155" fmla="*/ 2803 w 10000"/>
                <a:gd name="connsiteY155" fmla="*/ 7378 h 10000"/>
                <a:gd name="connsiteX156" fmla="*/ 2872 w 10000"/>
                <a:gd name="connsiteY156" fmla="*/ 7444 h 10000"/>
                <a:gd name="connsiteX157" fmla="*/ 2923 w 10000"/>
                <a:gd name="connsiteY157" fmla="*/ 7511 h 10000"/>
                <a:gd name="connsiteX158" fmla="*/ 2983 w 10000"/>
                <a:gd name="connsiteY158" fmla="*/ 7590 h 10000"/>
                <a:gd name="connsiteX159" fmla="*/ 3034 w 10000"/>
                <a:gd name="connsiteY159" fmla="*/ 7684 h 10000"/>
                <a:gd name="connsiteX160" fmla="*/ 3085 w 10000"/>
                <a:gd name="connsiteY160" fmla="*/ 7776 h 10000"/>
                <a:gd name="connsiteX161" fmla="*/ 3127 w 10000"/>
                <a:gd name="connsiteY161" fmla="*/ 7907 h 10000"/>
                <a:gd name="connsiteX162" fmla="*/ 3171 w 10000"/>
                <a:gd name="connsiteY162" fmla="*/ 8052 h 10000"/>
                <a:gd name="connsiteX163" fmla="*/ 3213 w 10000"/>
                <a:gd name="connsiteY163" fmla="*/ 8212 h 10000"/>
                <a:gd name="connsiteX164" fmla="*/ 3239 w 10000"/>
                <a:gd name="connsiteY164" fmla="*/ 8384 h 10000"/>
                <a:gd name="connsiteX165" fmla="*/ 3264 w 10000"/>
                <a:gd name="connsiteY165" fmla="*/ 8597 h 10000"/>
                <a:gd name="connsiteX166" fmla="*/ 3282 w 10000"/>
                <a:gd name="connsiteY166" fmla="*/ 8807 h 10000"/>
                <a:gd name="connsiteX167" fmla="*/ 3307 w 10000"/>
                <a:gd name="connsiteY167" fmla="*/ 9048 h 10000"/>
                <a:gd name="connsiteX168" fmla="*/ 3315 w 10000"/>
                <a:gd name="connsiteY168" fmla="*/ 9326 h 10000"/>
                <a:gd name="connsiteX169" fmla="*/ 3315 w 10000"/>
                <a:gd name="connsiteY169" fmla="*/ 9617 h 10000"/>
                <a:gd name="connsiteX170" fmla="*/ 3190 w 10000"/>
                <a:gd name="connsiteY170" fmla="*/ 9922 h 10000"/>
                <a:gd name="connsiteX171" fmla="*/ 9986 w 10000"/>
                <a:gd name="connsiteY171" fmla="*/ 10000 h 10000"/>
                <a:gd name="connsiteX172" fmla="*/ 9984 w 10000"/>
                <a:gd name="connsiteY172" fmla="*/ 290 h 10000"/>
                <a:gd name="connsiteX0" fmla="*/ 9984 w 10000"/>
                <a:gd name="connsiteY0" fmla="*/ 290 h 10017"/>
                <a:gd name="connsiteX1" fmla="*/ 9315 w 10000"/>
                <a:gd name="connsiteY1" fmla="*/ 186 h 10017"/>
                <a:gd name="connsiteX2" fmla="*/ 8401 w 10000"/>
                <a:gd name="connsiteY2" fmla="*/ 293 h 10017"/>
                <a:gd name="connsiteX3" fmla="*/ 7648 w 10000"/>
                <a:gd name="connsiteY3" fmla="*/ 411 h 10017"/>
                <a:gd name="connsiteX4" fmla="*/ 7648 w 10000"/>
                <a:gd name="connsiteY4" fmla="*/ 411 h 10017"/>
                <a:gd name="connsiteX5" fmla="*/ 7520 w 10000"/>
                <a:gd name="connsiteY5" fmla="*/ 424 h 10017"/>
                <a:gd name="connsiteX6" fmla="*/ 7408 w 10000"/>
                <a:gd name="connsiteY6" fmla="*/ 452 h 10017"/>
                <a:gd name="connsiteX7" fmla="*/ 7315 w 10000"/>
                <a:gd name="connsiteY7" fmla="*/ 506 h 10017"/>
                <a:gd name="connsiteX8" fmla="*/ 7229 w 10000"/>
                <a:gd name="connsiteY8" fmla="*/ 532 h 10017"/>
                <a:gd name="connsiteX9" fmla="*/ 7153 w 10000"/>
                <a:gd name="connsiteY9" fmla="*/ 583 h 10017"/>
                <a:gd name="connsiteX10" fmla="*/ 7084 w 10000"/>
                <a:gd name="connsiteY10" fmla="*/ 651 h 10017"/>
                <a:gd name="connsiteX11" fmla="*/ 7024 w 10000"/>
                <a:gd name="connsiteY11" fmla="*/ 715 h 10017"/>
                <a:gd name="connsiteX12" fmla="*/ 6981 w 10000"/>
                <a:gd name="connsiteY12" fmla="*/ 783 h 10017"/>
                <a:gd name="connsiteX13" fmla="*/ 6938 w 10000"/>
                <a:gd name="connsiteY13" fmla="*/ 835 h 10017"/>
                <a:gd name="connsiteX14" fmla="*/ 6913 w 10000"/>
                <a:gd name="connsiteY14" fmla="*/ 928 h 10017"/>
                <a:gd name="connsiteX15" fmla="*/ 6887 w 10000"/>
                <a:gd name="connsiteY15" fmla="*/ 1007 h 10017"/>
                <a:gd name="connsiteX16" fmla="*/ 6871 w 10000"/>
                <a:gd name="connsiteY16" fmla="*/ 1087 h 10017"/>
                <a:gd name="connsiteX17" fmla="*/ 6861 w 10000"/>
                <a:gd name="connsiteY17" fmla="*/ 1166 h 10017"/>
                <a:gd name="connsiteX18" fmla="*/ 6861 w 10000"/>
                <a:gd name="connsiteY18" fmla="*/ 1259 h 10017"/>
                <a:gd name="connsiteX19" fmla="*/ 6871 w 10000"/>
                <a:gd name="connsiteY19" fmla="*/ 1432 h 10017"/>
                <a:gd name="connsiteX20" fmla="*/ 6897 w 10000"/>
                <a:gd name="connsiteY20" fmla="*/ 1631 h 10017"/>
                <a:gd name="connsiteX21" fmla="*/ 6956 w 10000"/>
                <a:gd name="connsiteY21" fmla="*/ 1815 h 10017"/>
                <a:gd name="connsiteX22" fmla="*/ 7016 w 10000"/>
                <a:gd name="connsiteY22" fmla="*/ 2028 h 10017"/>
                <a:gd name="connsiteX23" fmla="*/ 7075 w 10000"/>
                <a:gd name="connsiteY23" fmla="*/ 2227 h 10017"/>
                <a:gd name="connsiteX24" fmla="*/ 7229 w 10000"/>
                <a:gd name="connsiteY24" fmla="*/ 2624 h 10017"/>
                <a:gd name="connsiteX25" fmla="*/ 7374 w 10000"/>
                <a:gd name="connsiteY25" fmla="*/ 2980 h 10017"/>
                <a:gd name="connsiteX26" fmla="*/ 7374 w 10000"/>
                <a:gd name="connsiteY26" fmla="*/ 2980 h 10017"/>
                <a:gd name="connsiteX27" fmla="*/ 7400 w 10000"/>
                <a:gd name="connsiteY27" fmla="*/ 3060 h 10017"/>
                <a:gd name="connsiteX28" fmla="*/ 7418 w 10000"/>
                <a:gd name="connsiteY28" fmla="*/ 3139 h 10017"/>
                <a:gd name="connsiteX29" fmla="*/ 7425 w 10000"/>
                <a:gd name="connsiteY29" fmla="*/ 3221 h 10017"/>
                <a:gd name="connsiteX30" fmla="*/ 7425 w 10000"/>
                <a:gd name="connsiteY30" fmla="*/ 3299 h 10017"/>
                <a:gd name="connsiteX31" fmla="*/ 7418 w 10000"/>
                <a:gd name="connsiteY31" fmla="*/ 3378 h 10017"/>
                <a:gd name="connsiteX32" fmla="*/ 7408 w 10000"/>
                <a:gd name="connsiteY32" fmla="*/ 3444 h 10017"/>
                <a:gd name="connsiteX33" fmla="*/ 7374 w 10000"/>
                <a:gd name="connsiteY33" fmla="*/ 3523 h 10017"/>
                <a:gd name="connsiteX34" fmla="*/ 7358 w 10000"/>
                <a:gd name="connsiteY34" fmla="*/ 3589 h 10017"/>
                <a:gd name="connsiteX35" fmla="*/ 7272 w 10000"/>
                <a:gd name="connsiteY35" fmla="*/ 3734 h 10017"/>
                <a:gd name="connsiteX36" fmla="*/ 7179 w 10000"/>
                <a:gd name="connsiteY36" fmla="*/ 3841 h 10017"/>
                <a:gd name="connsiteX37" fmla="*/ 7059 w 10000"/>
                <a:gd name="connsiteY37" fmla="*/ 3960 h 10017"/>
                <a:gd name="connsiteX38" fmla="*/ 6931 w 10000"/>
                <a:gd name="connsiteY38" fmla="*/ 4054 h 10017"/>
                <a:gd name="connsiteX39" fmla="*/ 6785 w 10000"/>
                <a:gd name="connsiteY39" fmla="*/ 4121 h 10017"/>
                <a:gd name="connsiteX40" fmla="*/ 6639 w 10000"/>
                <a:gd name="connsiteY40" fmla="*/ 4187 h 10017"/>
                <a:gd name="connsiteX41" fmla="*/ 6494 w 10000"/>
                <a:gd name="connsiteY41" fmla="*/ 4211 h 10017"/>
                <a:gd name="connsiteX42" fmla="*/ 6350 w 10000"/>
                <a:gd name="connsiteY42" fmla="*/ 4227 h 10017"/>
                <a:gd name="connsiteX43" fmla="*/ 6204 w 10000"/>
                <a:gd name="connsiteY43" fmla="*/ 4211 h 10017"/>
                <a:gd name="connsiteX44" fmla="*/ 6066 w 10000"/>
                <a:gd name="connsiteY44" fmla="*/ 4175 h 10017"/>
                <a:gd name="connsiteX45" fmla="*/ 5947 w 10000"/>
                <a:gd name="connsiteY45" fmla="*/ 4107 h 10017"/>
                <a:gd name="connsiteX46" fmla="*/ 5888 w 10000"/>
                <a:gd name="connsiteY46" fmla="*/ 4054 h 10017"/>
                <a:gd name="connsiteX47" fmla="*/ 5837 w 10000"/>
                <a:gd name="connsiteY47" fmla="*/ 4001 h 10017"/>
                <a:gd name="connsiteX48" fmla="*/ 5837 w 10000"/>
                <a:gd name="connsiteY48" fmla="*/ 4001 h 10017"/>
                <a:gd name="connsiteX49" fmla="*/ 5751 w 10000"/>
                <a:gd name="connsiteY49" fmla="*/ 3881 h 10017"/>
                <a:gd name="connsiteX50" fmla="*/ 5675 w 10000"/>
                <a:gd name="connsiteY50" fmla="*/ 3749 h 10017"/>
                <a:gd name="connsiteX51" fmla="*/ 5631 w 10000"/>
                <a:gd name="connsiteY51" fmla="*/ 3589 h 10017"/>
                <a:gd name="connsiteX52" fmla="*/ 5605 w 10000"/>
                <a:gd name="connsiteY52" fmla="*/ 3418 h 10017"/>
                <a:gd name="connsiteX53" fmla="*/ 5579 w 10000"/>
                <a:gd name="connsiteY53" fmla="*/ 3233 h 10017"/>
                <a:gd name="connsiteX54" fmla="*/ 5579 w 10000"/>
                <a:gd name="connsiteY54" fmla="*/ 3048 h 10017"/>
                <a:gd name="connsiteX55" fmla="*/ 5598 w 10000"/>
                <a:gd name="connsiteY55" fmla="*/ 2834 h 10017"/>
                <a:gd name="connsiteX56" fmla="*/ 5605 w 10000"/>
                <a:gd name="connsiteY56" fmla="*/ 2624 h 10017"/>
                <a:gd name="connsiteX57" fmla="*/ 5657 w 10000"/>
                <a:gd name="connsiteY57" fmla="*/ 2185 h 10017"/>
                <a:gd name="connsiteX58" fmla="*/ 5725 w 10000"/>
                <a:gd name="connsiteY58" fmla="*/ 1763 h 10017"/>
                <a:gd name="connsiteX59" fmla="*/ 5793 w 10000"/>
                <a:gd name="connsiteY59" fmla="*/ 1327 h 10017"/>
                <a:gd name="connsiteX60" fmla="*/ 5811 w 10000"/>
                <a:gd name="connsiteY60" fmla="*/ 1099 h 10017"/>
                <a:gd name="connsiteX61" fmla="*/ 5837 w 10000"/>
                <a:gd name="connsiteY61" fmla="*/ 901 h 10017"/>
                <a:gd name="connsiteX62" fmla="*/ 5837 w 10000"/>
                <a:gd name="connsiteY62" fmla="*/ 901 h 10017"/>
                <a:gd name="connsiteX63" fmla="*/ 5837 w 10000"/>
                <a:gd name="connsiteY63" fmla="*/ 808 h 10017"/>
                <a:gd name="connsiteX64" fmla="*/ 5837 w 10000"/>
                <a:gd name="connsiteY64" fmla="*/ 744 h 10017"/>
                <a:gd name="connsiteX65" fmla="*/ 5811 w 10000"/>
                <a:gd name="connsiteY65" fmla="*/ 663 h 10017"/>
                <a:gd name="connsiteX66" fmla="*/ 5793 w 10000"/>
                <a:gd name="connsiteY66" fmla="*/ 597 h 10017"/>
                <a:gd name="connsiteX67" fmla="*/ 5760 w 10000"/>
                <a:gd name="connsiteY67" fmla="*/ 532 h 10017"/>
                <a:gd name="connsiteX68" fmla="*/ 5725 w 10000"/>
                <a:gd name="connsiteY68" fmla="*/ 478 h 10017"/>
                <a:gd name="connsiteX69" fmla="*/ 5623 w 10000"/>
                <a:gd name="connsiteY69" fmla="*/ 370 h 10017"/>
                <a:gd name="connsiteX70" fmla="*/ 5512 w 10000"/>
                <a:gd name="connsiteY70" fmla="*/ 278 h 10017"/>
                <a:gd name="connsiteX71" fmla="*/ 5366 w 10000"/>
                <a:gd name="connsiteY71" fmla="*/ 200 h 10017"/>
                <a:gd name="connsiteX72" fmla="*/ 5212 w 10000"/>
                <a:gd name="connsiteY72" fmla="*/ 146 h 10017"/>
                <a:gd name="connsiteX73" fmla="*/ 5033 w 10000"/>
                <a:gd name="connsiteY73" fmla="*/ 107 h 10017"/>
                <a:gd name="connsiteX74" fmla="*/ 4845 w 10000"/>
                <a:gd name="connsiteY74" fmla="*/ 68 h 10017"/>
                <a:gd name="connsiteX75" fmla="*/ 4641 w 10000"/>
                <a:gd name="connsiteY75" fmla="*/ 40 h 10017"/>
                <a:gd name="connsiteX76" fmla="*/ 4230 w 10000"/>
                <a:gd name="connsiteY76" fmla="*/ 0 h 10017"/>
                <a:gd name="connsiteX77" fmla="*/ 3794 w 10000"/>
                <a:gd name="connsiteY77" fmla="*/ 0 h 10017"/>
                <a:gd name="connsiteX78" fmla="*/ 3375 w 10000"/>
                <a:gd name="connsiteY78" fmla="*/ 0 h 10017"/>
                <a:gd name="connsiteX79" fmla="*/ 3375 w 10000"/>
                <a:gd name="connsiteY79" fmla="*/ 0 h 10017"/>
                <a:gd name="connsiteX80" fmla="*/ 2931 w 10000"/>
                <a:gd name="connsiteY80" fmla="*/ 27 h 10017"/>
                <a:gd name="connsiteX81" fmla="*/ 2931 w 10000"/>
                <a:gd name="connsiteY81" fmla="*/ 27 h 10017"/>
                <a:gd name="connsiteX82" fmla="*/ 2657 w 10000"/>
                <a:gd name="connsiteY82" fmla="*/ 27 h 10017"/>
                <a:gd name="connsiteX83" fmla="*/ 2392 w 10000"/>
                <a:gd name="connsiteY83" fmla="*/ 40 h 10017"/>
                <a:gd name="connsiteX84" fmla="*/ 2392 w 10000"/>
                <a:gd name="connsiteY84" fmla="*/ 40 h 10017"/>
                <a:gd name="connsiteX85" fmla="*/ 2547 w 10000"/>
                <a:gd name="connsiteY85" fmla="*/ 1020 h 10017"/>
                <a:gd name="connsiteX86" fmla="*/ 2674 w 10000"/>
                <a:gd name="connsiteY86" fmla="*/ 1883 h 10017"/>
                <a:gd name="connsiteX87" fmla="*/ 2760 w 10000"/>
                <a:gd name="connsiteY87" fmla="*/ 2636 h 10017"/>
                <a:gd name="connsiteX88" fmla="*/ 2828 w 10000"/>
                <a:gd name="connsiteY88" fmla="*/ 3299 h 10017"/>
                <a:gd name="connsiteX89" fmla="*/ 2846 w 10000"/>
                <a:gd name="connsiteY89" fmla="*/ 3841 h 10017"/>
                <a:gd name="connsiteX90" fmla="*/ 2854 w 10000"/>
                <a:gd name="connsiteY90" fmla="*/ 4079 h 10017"/>
                <a:gd name="connsiteX91" fmla="*/ 2846 w 10000"/>
                <a:gd name="connsiteY91" fmla="*/ 4304 h 10017"/>
                <a:gd name="connsiteX92" fmla="*/ 2837 w 10000"/>
                <a:gd name="connsiteY92" fmla="*/ 4503 h 10017"/>
                <a:gd name="connsiteX93" fmla="*/ 2828 w 10000"/>
                <a:gd name="connsiteY93" fmla="*/ 4674 h 10017"/>
                <a:gd name="connsiteX94" fmla="*/ 2793 w 10000"/>
                <a:gd name="connsiteY94" fmla="*/ 4836 h 10017"/>
                <a:gd name="connsiteX95" fmla="*/ 2777 w 10000"/>
                <a:gd name="connsiteY95" fmla="*/ 4980 h 10017"/>
                <a:gd name="connsiteX96" fmla="*/ 2734 w 10000"/>
                <a:gd name="connsiteY96" fmla="*/ 5099 h 10017"/>
                <a:gd name="connsiteX97" fmla="*/ 2692 w 10000"/>
                <a:gd name="connsiteY97" fmla="*/ 5206 h 10017"/>
                <a:gd name="connsiteX98" fmla="*/ 2650 w 10000"/>
                <a:gd name="connsiteY98" fmla="*/ 5286 h 10017"/>
                <a:gd name="connsiteX99" fmla="*/ 2598 w 10000"/>
                <a:gd name="connsiteY99" fmla="*/ 5351 h 10017"/>
                <a:gd name="connsiteX100" fmla="*/ 2538 w 10000"/>
                <a:gd name="connsiteY100" fmla="*/ 5419 h 10017"/>
                <a:gd name="connsiteX101" fmla="*/ 2478 w 10000"/>
                <a:gd name="connsiteY101" fmla="*/ 5458 h 10017"/>
                <a:gd name="connsiteX102" fmla="*/ 2410 w 10000"/>
                <a:gd name="connsiteY102" fmla="*/ 5484 h 10017"/>
                <a:gd name="connsiteX103" fmla="*/ 2342 w 10000"/>
                <a:gd name="connsiteY103" fmla="*/ 5496 h 10017"/>
                <a:gd name="connsiteX104" fmla="*/ 2256 w 10000"/>
                <a:gd name="connsiteY104" fmla="*/ 5496 h 10017"/>
                <a:gd name="connsiteX105" fmla="*/ 2170 w 10000"/>
                <a:gd name="connsiteY105" fmla="*/ 5496 h 10017"/>
                <a:gd name="connsiteX106" fmla="*/ 2008 w 10000"/>
                <a:gd name="connsiteY106" fmla="*/ 5458 h 10017"/>
                <a:gd name="connsiteX107" fmla="*/ 1812 w 10000"/>
                <a:gd name="connsiteY107" fmla="*/ 5351 h 10017"/>
                <a:gd name="connsiteX108" fmla="*/ 1616 w 10000"/>
                <a:gd name="connsiteY108" fmla="*/ 5244 h 10017"/>
                <a:gd name="connsiteX109" fmla="*/ 1616 w 10000"/>
                <a:gd name="connsiteY109" fmla="*/ 5244 h 10017"/>
                <a:gd name="connsiteX110" fmla="*/ 1230 w 10000"/>
                <a:gd name="connsiteY110" fmla="*/ 5020 h 10017"/>
                <a:gd name="connsiteX111" fmla="*/ 1068 w 10000"/>
                <a:gd name="connsiteY111" fmla="*/ 4929 h 10017"/>
                <a:gd name="connsiteX112" fmla="*/ 906 w 10000"/>
                <a:gd name="connsiteY112" fmla="*/ 4836 h 10017"/>
                <a:gd name="connsiteX113" fmla="*/ 777 w 10000"/>
                <a:gd name="connsiteY113" fmla="*/ 4794 h 10017"/>
                <a:gd name="connsiteX114" fmla="*/ 649 w 10000"/>
                <a:gd name="connsiteY114" fmla="*/ 4756 h 10017"/>
                <a:gd name="connsiteX115" fmla="*/ 538 w 10000"/>
                <a:gd name="connsiteY115" fmla="*/ 4744 h 10017"/>
                <a:gd name="connsiteX116" fmla="*/ 445 w 10000"/>
                <a:gd name="connsiteY116" fmla="*/ 4782 h 10017"/>
                <a:gd name="connsiteX117" fmla="*/ 394 w 10000"/>
                <a:gd name="connsiteY117" fmla="*/ 4808 h 10017"/>
                <a:gd name="connsiteX118" fmla="*/ 350 w 10000"/>
                <a:gd name="connsiteY118" fmla="*/ 4836 h 10017"/>
                <a:gd name="connsiteX119" fmla="*/ 308 w 10000"/>
                <a:gd name="connsiteY119" fmla="*/ 4888 h 10017"/>
                <a:gd name="connsiteX120" fmla="*/ 274 w 10000"/>
                <a:gd name="connsiteY120" fmla="*/ 4943 h 10017"/>
                <a:gd name="connsiteX121" fmla="*/ 213 w 10000"/>
                <a:gd name="connsiteY121" fmla="*/ 5061 h 10017"/>
                <a:gd name="connsiteX122" fmla="*/ 153 w 10000"/>
                <a:gd name="connsiteY122" fmla="*/ 5244 h 10017"/>
                <a:gd name="connsiteX123" fmla="*/ 102 w 10000"/>
                <a:gd name="connsiteY123" fmla="*/ 5471 h 10017"/>
                <a:gd name="connsiteX124" fmla="*/ 60 w 10000"/>
                <a:gd name="connsiteY124" fmla="*/ 5763 h 10017"/>
                <a:gd name="connsiteX125" fmla="*/ 26 w 10000"/>
                <a:gd name="connsiteY125" fmla="*/ 6079 h 10017"/>
                <a:gd name="connsiteX126" fmla="*/ 0 w 10000"/>
                <a:gd name="connsiteY126" fmla="*/ 6450 h 10017"/>
                <a:gd name="connsiteX127" fmla="*/ 0 w 10000"/>
                <a:gd name="connsiteY127" fmla="*/ 6450 h 10017"/>
                <a:gd name="connsiteX128" fmla="*/ 0 w 10000"/>
                <a:gd name="connsiteY128" fmla="*/ 6665 h 10017"/>
                <a:gd name="connsiteX129" fmla="*/ 0 w 10000"/>
                <a:gd name="connsiteY129" fmla="*/ 6834 h 10017"/>
                <a:gd name="connsiteX130" fmla="*/ 9 w 10000"/>
                <a:gd name="connsiteY130" fmla="*/ 6980 h 10017"/>
                <a:gd name="connsiteX131" fmla="*/ 26 w 10000"/>
                <a:gd name="connsiteY131" fmla="*/ 7126 h 10017"/>
                <a:gd name="connsiteX132" fmla="*/ 60 w 10000"/>
                <a:gd name="connsiteY132" fmla="*/ 7245 h 10017"/>
                <a:gd name="connsiteX133" fmla="*/ 94 w 10000"/>
                <a:gd name="connsiteY133" fmla="*/ 7353 h 10017"/>
                <a:gd name="connsiteX134" fmla="*/ 128 w 10000"/>
                <a:gd name="connsiteY134" fmla="*/ 7444 h 10017"/>
                <a:gd name="connsiteX135" fmla="*/ 179 w 10000"/>
                <a:gd name="connsiteY135" fmla="*/ 7523 h 10017"/>
                <a:gd name="connsiteX136" fmla="*/ 239 w 10000"/>
                <a:gd name="connsiteY136" fmla="*/ 7577 h 10017"/>
                <a:gd name="connsiteX137" fmla="*/ 299 w 10000"/>
                <a:gd name="connsiteY137" fmla="*/ 7630 h 10017"/>
                <a:gd name="connsiteX138" fmla="*/ 359 w 10000"/>
                <a:gd name="connsiteY138" fmla="*/ 7669 h 10017"/>
                <a:gd name="connsiteX139" fmla="*/ 436 w 10000"/>
                <a:gd name="connsiteY139" fmla="*/ 7696 h 10017"/>
                <a:gd name="connsiteX140" fmla="*/ 503 w 10000"/>
                <a:gd name="connsiteY140" fmla="*/ 7722 h 10017"/>
                <a:gd name="connsiteX141" fmla="*/ 589 w 10000"/>
                <a:gd name="connsiteY141" fmla="*/ 7722 h 10017"/>
                <a:gd name="connsiteX142" fmla="*/ 752 w 10000"/>
                <a:gd name="connsiteY142" fmla="*/ 7722 h 10017"/>
                <a:gd name="connsiteX143" fmla="*/ 931 w 10000"/>
                <a:gd name="connsiteY143" fmla="*/ 7684 h 10017"/>
                <a:gd name="connsiteX144" fmla="*/ 1103 w 10000"/>
                <a:gd name="connsiteY144" fmla="*/ 7630 h 10017"/>
                <a:gd name="connsiteX145" fmla="*/ 1461 w 10000"/>
                <a:gd name="connsiteY145" fmla="*/ 7498 h 10017"/>
                <a:gd name="connsiteX146" fmla="*/ 1785 w 10000"/>
                <a:gd name="connsiteY146" fmla="*/ 7365 h 10017"/>
                <a:gd name="connsiteX147" fmla="*/ 1922 w 10000"/>
                <a:gd name="connsiteY147" fmla="*/ 7298 h 10017"/>
                <a:gd name="connsiteX148" fmla="*/ 2051 w 10000"/>
                <a:gd name="connsiteY148" fmla="*/ 7285 h 10017"/>
                <a:gd name="connsiteX149" fmla="*/ 2051 w 10000"/>
                <a:gd name="connsiteY149" fmla="*/ 7285 h 10017"/>
                <a:gd name="connsiteX150" fmla="*/ 2290 w 10000"/>
                <a:gd name="connsiteY150" fmla="*/ 7245 h 10017"/>
                <a:gd name="connsiteX151" fmla="*/ 2410 w 10000"/>
                <a:gd name="connsiteY151" fmla="*/ 7245 h 10017"/>
                <a:gd name="connsiteX152" fmla="*/ 2547 w 10000"/>
                <a:gd name="connsiteY152" fmla="*/ 7270 h 10017"/>
                <a:gd name="connsiteX153" fmla="*/ 2684 w 10000"/>
                <a:gd name="connsiteY153" fmla="*/ 7298 h 10017"/>
                <a:gd name="connsiteX154" fmla="*/ 2743 w 10000"/>
                <a:gd name="connsiteY154" fmla="*/ 7326 h 10017"/>
                <a:gd name="connsiteX155" fmla="*/ 2803 w 10000"/>
                <a:gd name="connsiteY155" fmla="*/ 7378 h 10017"/>
                <a:gd name="connsiteX156" fmla="*/ 2872 w 10000"/>
                <a:gd name="connsiteY156" fmla="*/ 7444 h 10017"/>
                <a:gd name="connsiteX157" fmla="*/ 2923 w 10000"/>
                <a:gd name="connsiteY157" fmla="*/ 7511 h 10017"/>
                <a:gd name="connsiteX158" fmla="*/ 2983 w 10000"/>
                <a:gd name="connsiteY158" fmla="*/ 7590 h 10017"/>
                <a:gd name="connsiteX159" fmla="*/ 3034 w 10000"/>
                <a:gd name="connsiteY159" fmla="*/ 7684 h 10017"/>
                <a:gd name="connsiteX160" fmla="*/ 3085 w 10000"/>
                <a:gd name="connsiteY160" fmla="*/ 7776 h 10017"/>
                <a:gd name="connsiteX161" fmla="*/ 3127 w 10000"/>
                <a:gd name="connsiteY161" fmla="*/ 7907 h 10017"/>
                <a:gd name="connsiteX162" fmla="*/ 3171 w 10000"/>
                <a:gd name="connsiteY162" fmla="*/ 8052 h 10017"/>
                <a:gd name="connsiteX163" fmla="*/ 3213 w 10000"/>
                <a:gd name="connsiteY163" fmla="*/ 8212 h 10017"/>
                <a:gd name="connsiteX164" fmla="*/ 3239 w 10000"/>
                <a:gd name="connsiteY164" fmla="*/ 8384 h 10017"/>
                <a:gd name="connsiteX165" fmla="*/ 3264 w 10000"/>
                <a:gd name="connsiteY165" fmla="*/ 8597 h 10017"/>
                <a:gd name="connsiteX166" fmla="*/ 3282 w 10000"/>
                <a:gd name="connsiteY166" fmla="*/ 8807 h 10017"/>
                <a:gd name="connsiteX167" fmla="*/ 3307 w 10000"/>
                <a:gd name="connsiteY167" fmla="*/ 9048 h 10017"/>
                <a:gd name="connsiteX168" fmla="*/ 3315 w 10000"/>
                <a:gd name="connsiteY168" fmla="*/ 9326 h 10017"/>
                <a:gd name="connsiteX169" fmla="*/ 3315 w 10000"/>
                <a:gd name="connsiteY169" fmla="*/ 9617 h 10017"/>
                <a:gd name="connsiteX170" fmla="*/ 3307 w 10000"/>
                <a:gd name="connsiteY170" fmla="*/ 9952 h 10017"/>
                <a:gd name="connsiteX171" fmla="*/ 9986 w 10000"/>
                <a:gd name="connsiteY171" fmla="*/ 10000 h 10017"/>
                <a:gd name="connsiteX172" fmla="*/ 9984 w 10000"/>
                <a:gd name="connsiteY172" fmla="*/ 290 h 10017"/>
                <a:gd name="connsiteX0" fmla="*/ 9984 w 10000"/>
                <a:gd name="connsiteY0" fmla="*/ 290 h 10115"/>
                <a:gd name="connsiteX1" fmla="*/ 9315 w 10000"/>
                <a:gd name="connsiteY1" fmla="*/ 186 h 10115"/>
                <a:gd name="connsiteX2" fmla="*/ 8401 w 10000"/>
                <a:gd name="connsiteY2" fmla="*/ 293 h 10115"/>
                <a:gd name="connsiteX3" fmla="*/ 7648 w 10000"/>
                <a:gd name="connsiteY3" fmla="*/ 411 h 10115"/>
                <a:gd name="connsiteX4" fmla="*/ 7648 w 10000"/>
                <a:gd name="connsiteY4" fmla="*/ 411 h 10115"/>
                <a:gd name="connsiteX5" fmla="*/ 7520 w 10000"/>
                <a:gd name="connsiteY5" fmla="*/ 424 h 10115"/>
                <a:gd name="connsiteX6" fmla="*/ 7408 w 10000"/>
                <a:gd name="connsiteY6" fmla="*/ 452 h 10115"/>
                <a:gd name="connsiteX7" fmla="*/ 7315 w 10000"/>
                <a:gd name="connsiteY7" fmla="*/ 506 h 10115"/>
                <a:gd name="connsiteX8" fmla="*/ 7229 w 10000"/>
                <a:gd name="connsiteY8" fmla="*/ 532 h 10115"/>
                <a:gd name="connsiteX9" fmla="*/ 7153 w 10000"/>
                <a:gd name="connsiteY9" fmla="*/ 583 h 10115"/>
                <a:gd name="connsiteX10" fmla="*/ 7084 w 10000"/>
                <a:gd name="connsiteY10" fmla="*/ 651 h 10115"/>
                <a:gd name="connsiteX11" fmla="*/ 7024 w 10000"/>
                <a:gd name="connsiteY11" fmla="*/ 715 h 10115"/>
                <a:gd name="connsiteX12" fmla="*/ 6981 w 10000"/>
                <a:gd name="connsiteY12" fmla="*/ 783 h 10115"/>
                <a:gd name="connsiteX13" fmla="*/ 6938 w 10000"/>
                <a:gd name="connsiteY13" fmla="*/ 835 h 10115"/>
                <a:gd name="connsiteX14" fmla="*/ 6913 w 10000"/>
                <a:gd name="connsiteY14" fmla="*/ 928 h 10115"/>
                <a:gd name="connsiteX15" fmla="*/ 6887 w 10000"/>
                <a:gd name="connsiteY15" fmla="*/ 1007 h 10115"/>
                <a:gd name="connsiteX16" fmla="*/ 6871 w 10000"/>
                <a:gd name="connsiteY16" fmla="*/ 1087 h 10115"/>
                <a:gd name="connsiteX17" fmla="*/ 6861 w 10000"/>
                <a:gd name="connsiteY17" fmla="*/ 1166 h 10115"/>
                <a:gd name="connsiteX18" fmla="*/ 6861 w 10000"/>
                <a:gd name="connsiteY18" fmla="*/ 1259 h 10115"/>
                <a:gd name="connsiteX19" fmla="*/ 6871 w 10000"/>
                <a:gd name="connsiteY19" fmla="*/ 1432 h 10115"/>
                <a:gd name="connsiteX20" fmla="*/ 6897 w 10000"/>
                <a:gd name="connsiteY20" fmla="*/ 1631 h 10115"/>
                <a:gd name="connsiteX21" fmla="*/ 6956 w 10000"/>
                <a:gd name="connsiteY21" fmla="*/ 1815 h 10115"/>
                <a:gd name="connsiteX22" fmla="*/ 7016 w 10000"/>
                <a:gd name="connsiteY22" fmla="*/ 2028 h 10115"/>
                <a:gd name="connsiteX23" fmla="*/ 7075 w 10000"/>
                <a:gd name="connsiteY23" fmla="*/ 2227 h 10115"/>
                <a:gd name="connsiteX24" fmla="*/ 7229 w 10000"/>
                <a:gd name="connsiteY24" fmla="*/ 2624 h 10115"/>
                <a:gd name="connsiteX25" fmla="*/ 7374 w 10000"/>
                <a:gd name="connsiteY25" fmla="*/ 2980 h 10115"/>
                <a:gd name="connsiteX26" fmla="*/ 7374 w 10000"/>
                <a:gd name="connsiteY26" fmla="*/ 2980 h 10115"/>
                <a:gd name="connsiteX27" fmla="*/ 7400 w 10000"/>
                <a:gd name="connsiteY27" fmla="*/ 3060 h 10115"/>
                <a:gd name="connsiteX28" fmla="*/ 7418 w 10000"/>
                <a:gd name="connsiteY28" fmla="*/ 3139 h 10115"/>
                <a:gd name="connsiteX29" fmla="*/ 7425 w 10000"/>
                <a:gd name="connsiteY29" fmla="*/ 3221 h 10115"/>
                <a:gd name="connsiteX30" fmla="*/ 7425 w 10000"/>
                <a:gd name="connsiteY30" fmla="*/ 3299 h 10115"/>
                <a:gd name="connsiteX31" fmla="*/ 7418 w 10000"/>
                <a:gd name="connsiteY31" fmla="*/ 3378 h 10115"/>
                <a:gd name="connsiteX32" fmla="*/ 7408 w 10000"/>
                <a:gd name="connsiteY32" fmla="*/ 3444 h 10115"/>
                <a:gd name="connsiteX33" fmla="*/ 7374 w 10000"/>
                <a:gd name="connsiteY33" fmla="*/ 3523 h 10115"/>
                <a:gd name="connsiteX34" fmla="*/ 7358 w 10000"/>
                <a:gd name="connsiteY34" fmla="*/ 3589 h 10115"/>
                <a:gd name="connsiteX35" fmla="*/ 7272 w 10000"/>
                <a:gd name="connsiteY35" fmla="*/ 3734 h 10115"/>
                <a:gd name="connsiteX36" fmla="*/ 7179 w 10000"/>
                <a:gd name="connsiteY36" fmla="*/ 3841 h 10115"/>
                <a:gd name="connsiteX37" fmla="*/ 7059 w 10000"/>
                <a:gd name="connsiteY37" fmla="*/ 3960 h 10115"/>
                <a:gd name="connsiteX38" fmla="*/ 6931 w 10000"/>
                <a:gd name="connsiteY38" fmla="*/ 4054 h 10115"/>
                <a:gd name="connsiteX39" fmla="*/ 6785 w 10000"/>
                <a:gd name="connsiteY39" fmla="*/ 4121 h 10115"/>
                <a:gd name="connsiteX40" fmla="*/ 6639 w 10000"/>
                <a:gd name="connsiteY40" fmla="*/ 4187 h 10115"/>
                <a:gd name="connsiteX41" fmla="*/ 6494 w 10000"/>
                <a:gd name="connsiteY41" fmla="*/ 4211 h 10115"/>
                <a:gd name="connsiteX42" fmla="*/ 6350 w 10000"/>
                <a:gd name="connsiteY42" fmla="*/ 4227 h 10115"/>
                <a:gd name="connsiteX43" fmla="*/ 6204 w 10000"/>
                <a:gd name="connsiteY43" fmla="*/ 4211 h 10115"/>
                <a:gd name="connsiteX44" fmla="*/ 6066 w 10000"/>
                <a:gd name="connsiteY44" fmla="*/ 4175 h 10115"/>
                <a:gd name="connsiteX45" fmla="*/ 5947 w 10000"/>
                <a:gd name="connsiteY45" fmla="*/ 4107 h 10115"/>
                <a:gd name="connsiteX46" fmla="*/ 5888 w 10000"/>
                <a:gd name="connsiteY46" fmla="*/ 4054 h 10115"/>
                <a:gd name="connsiteX47" fmla="*/ 5837 w 10000"/>
                <a:gd name="connsiteY47" fmla="*/ 4001 h 10115"/>
                <a:gd name="connsiteX48" fmla="*/ 5837 w 10000"/>
                <a:gd name="connsiteY48" fmla="*/ 4001 h 10115"/>
                <a:gd name="connsiteX49" fmla="*/ 5751 w 10000"/>
                <a:gd name="connsiteY49" fmla="*/ 3881 h 10115"/>
                <a:gd name="connsiteX50" fmla="*/ 5675 w 10000"/>
                <a:gd name="connsiteY50" fmla="*/ 3749 h 10115"/>
                <a:gd name="connsiteX51" fmla="*/ 5631 w 10000"/>
                <a:gd name="connsiteY51" fmla="*/ 3589 h 10115"/>
                <a:gd name="connsiteX52" fmla="*/ 5605 w 10000"/>
                <a:gd name="connsiteY52" fmla="*/ 3418 h 10115"/>
                <a:gd name="connsiteX53" fmla="*/ 5579 w 10000"/>
                <a:gd name="connsiteY53" fmla="*/ 3233 h 10115"/>
                <a:gd name="connsiteX54" fmla="*/ 5579 w 10000"/>
                <a:gd name="connsiteY54" fmla="*/ 3048 h 10115"/>
                <a:gd name="connsiteX55" fmla="*/ 5598 w 10000"/>
                <a:gd name="connsiteY55" fmla="*/ 2834 h 10115"/>
                <a:gd name="connsiteX56" fmla="*/ 5605 w 10000"/>
                <a:gd name="connsiteY56" fmla="*/ 2624 h 10115"/>
                <a:gd name="connsiteX57" fmla="*/ 5657 w 10000"/>
                <a:gd name="connsiteY57" fmla="*/ 2185 h 10115"/>
                <a:gd name="connsiteX58" fmla="*/ 5725 w 10000"/>
                <a:gd name="connsiteY58" fmla="*/ 1763 h 10115"/>
                <a:gd name="connsiteX59" fmla="*/ 5793 w 10000"/>
                <a:gd name="connsiteY59" fmla="*/ 1327 h 10115"/>
                <a:gd name="connsiteX60" fmla="*/ 5811 w 10000"/>
                <a:gd name="connsiteY60" fmla="*/ 1099 h 10115"/>
                <a:gd name="connsiteX61" fmla="*/ 5837 w 10000"/>
                <a:gd name="connsiteY61" fmla="*/ 901 h 10115"/>
                <a:gd name="connsiteX62" fmla="*/ 5837 w 10000"/>
                <a:gd name="connsiteY62" fmla="*/ 901 h 10115"/>
                <a:gd name="connsiteX63" fmla="*/ 5837 w 10000"/>
                <a:gd name="connsiteY63" fmla="*/ 808 h 10115"/>
                <a:gd name="connsiteX64" fmla="*/ 5837 w 10000"/>
                <a:gd name="connsiteY64" fmla="*/ 744 h 10115"/>
                <a:gd name="connsiteX65" fmla="*/ 5811 w 10000"/>
                <a:gd name="connsiteY65" fmla="*/ 663 h 10115"/>
                <a:gd name="connsiteX66" fmla="*/ 5793 w 10000"/>
                <a:gd name="connsiteY66" fmla="*/ 597 h 10115"/>
                <a:gd name="connsiteX67" fmla="*/ 5760 w 10000"/>
                <a:gd name="connsiteY67" fmla="*/ 532 h 10115"/>
                <a:gd name="connsiteX68" fmla="*/ 5725 w 10000"/>
                <a:gd name="connsiteY68" fmla="*/ 478 h 10115"/>
                <a:gd name="connsiteX69" fmla="*/ 5623 w 10000"/>
                <a:gd name="connsiteY69" fmla="*/ 370 h 10115"/>
                <a:gd name="connsiteX70" fmla="*/ 5512 w 10000"/>
                <a:gd name="connsiteY70" fmla="*/ 278 h 10115"/>
                <a:gd name="connsiteX71" fmla="*/ 5366 w 10000"/>
                <a:gd name="connsiteY71" fmla="*/ 200 h 10115"/>
                <a:gd name="connsiteX72" fmla="*/ 5212 w 10000"/>
                <a:gd name="connsiteY72" fmla="*/ 146 h 10115"/>
                <a:gd name="connsiteX73" fmla="*/ 5033 w 10000"/>
                <a:gd name="connsiteY73" fmla="*/ 107 h 10115"/>
                <a:gd name="connsiteX74" fmla="*/ 4845 w 10000"/>
                <a:gd name="connsiteY74" fmla="*/ 68 h 10115"/>
                <a:gd name="connsiteX75" fmla="*/ 4641 w 10000"/>
                <a:gd name="connsiteY75" fmla="*/ 40 h 10115"/>
                <a:gd name="connsiteX76" fmla="*/ 4230 w 10000"/>
                <a:gd name="connsiteY76" fmla="*/ 0 h 10115"/>
                <a:gd name="connsiteX77" fmla="*/ 3794 w 10000"/>
                <a:gd name="connsiteY77" fmla="*/ 0 h 10115"/>
                <a:gd name="connsiteX78" fmla="*/ 3375 w 10000"/>
                <a:gd name="connsiteY78" fmla="*/ 0 h 10115"/>
                <a:gd name="connsiteX79" fmla="*/ 3375 w 10000"/>
                <a:gd name="connsiteY79" fmla="*/ 0 h 10115"/>
                <a:gd name="connsiteX80" fmla="*/ 2931 w 10000"/>
                <a:gd name="connsiteY80" fmla="*/ 27 h 10115"/>
                <a:gd name="connsiteX81" fmla="*/ 2931 w 10000"/>
                <a:gd name="connsiteY81" fmla="*/ 27 h 10115"/>
                <a:gd name="connsiteX82" fmla="*/ 2657 w 10000"/>
                <a:gd name="connsiteY82" fmla="*/ 27 h 10115"/>
                <a:gd name="connsiteX83" fmla="*/ 2392 w 10000"/>
                <a:gd name="connsiteY83" fmla="*/ 40 h 10115"/>
                <a:gd name="connsiteX84" fmla="*/ 2392 w 10000"/>
                <a:gd name="connsiteY84" fmla="*/ 40 h 10115"/>
                <a:gd name="connsiteX85" fmla="*/ 2547 w 10000"/>
                <a:gd name="connsiteY85" fmla="*/ 1020 h 10115"/>
                <a:gd name="connsiteX86" fmla="*/ 2674 w 10000"/>
                <a:gd name="connsiteY86" fmla="*/ 1883 h 10115"/>
                <a:gd name="connsiteX87" fmla="*/ 2760 w 10000"/>
                <a:gd name="connsiteY87" fmla="*/ 2636 h 10115"/>
                <a:gd name="connsiteX88" fmla="*/ 2828 w 10000"/>
                <a:gd name="connsiteY88" fmla="*/ 3299 h 10115"/>
                <a:gd name="connsiteX89" fmla="*/ 2846 w 10000"/>
                <a:gd name="connsiteY89" fmla="*/ 3841 h 10115"/>
                <a:gd name="connsiteX90" fmla="*/ 2854 w 10000"/>
                <a:gd name="connsiteY90" fmla="*/ 4079 h 10115"/>
                <a:gd name="connsiteX91" fmla="*/ 2846 w 10000"/>
                <a:gd name="connsiteY91" fmla="*/ 4304 h 10115"/>
                <a:gd name="connsiteX92" fmla="*/ 2837 w 10000"/>
                <a:gd name="connsiteY92" fmla="*/ 4503 h 10115"/>
                <a:gd name="connsiteX93" fmla="*/ 2828 w 10000"/>
                <a:gd name="connsiteY93" fmla="*/ 4674 h 10115"/>
                <a:gd name="connsiteX94" fmla="*/ 2793 w 10000"/>
                <a:gd name="connsiteY94" fmla="*/ 4836 h 10115"/>
                <a:gd name="connsiteX95" fmla="*/ 2777 w 10000"/>
                <a:gd name="connsiteY95" fmla="*/ 4980 h 10115"/>
                <a:gd name="connsiteX96" fmla="*/ 2734 w 10000"/>
                <a:gd name="connsiteY96" fmla="*/ 5099 h 10115"/>
                <a:gd name="connsiteX97" fmla="*/ 2692 w 10000"/>
                <a:gd name="connsiteY97" fmla="*/ 5206 h 10115"/>
                <a:gd name="connsiteX98" fmla="*/ 2650 w 10000"/>
                <a:gd name="connsiteY98" fmla="*/ 5286 h 10115"/>
                <a:gd name="connsiteX99" fmla="*/ 2598 w 10000"/>
                <a:gd name="connsiteY99" fmla="*/ 5351 h 10115"/>
                <a:gd name="connsiteX100" fmla="*/ 2538 w 10000"/>
                <a:gd name="connsiteY100" fmla="*/ 5419 h 10115"/>
                <a:gd name="connsiteX101" fmla="*/ 2478 w 10000"/>
                <a:gd name="connsiteY101" fmla="*/ 5458 h 10115"/>
                <a:gd name="connsiteX102" fmla="*/ 2410 w 10000"/>
                <a:gd name="connsiteY102" fmla="*/ 5484 h 10115"/>
                <a:gd name="connsiteX103" fmla="*/ 2342 w 10000"/>
                <a:gd name="connsiteY103" fmla="*/ 5496 h 10115"/>
                <a:gd name="connsiteX104" fmla="*/ 2256 w 10000"/>
                <a:gd name="connsiteY104" fmla="*/ 5496 h 10115"/>
                <a:gd name="connsiteX105" fmla="*/ 2170 w 10000"/>
                <a:gd name="connsiteY105" fmla="*/ 5496 h 10115"/>
                <a:gd name="connsiteX106" fmla="*/ 2008 w 10000"/>
                <a:gd name="connsiteY106" fmla="*/ 5458 h 10115"/>
                <a:gd name="connsiteX107" fmla="*/ 1812 w 10000"/>
                <a:gd name="connsiteY107" fmla="*/ 5351 h 10115"/>
                <a:gd name="connsiteX108" fmla="*/ 1616 w 10000"/>
                <a:gd name="connsiteY108" fmla="*/ 5244 h 10115"/>
                <a:gd name="connsiteX109" fmla="*/ 1616 w 10000"/>
                <a:gd name="connsiteY109" fmla="*/ 5244 h 10115"/>
                <a:gd name="connsiteX110" fmla="*/ 1230 w 10000"/>
                <a:gd name="connsiteY110" fmla="*/ 5020 h 10115"/>
                <a:gd name="connsiteX111" fmla="*/ 1068 w 10000"/>
                <a:gd name="connsiteY111" fmla="*/ 4929 h 10115"/>
                <a:gd name="connsiteX112" fmla="*/ 906 w 10000"/>
                <a:gd name="connsiteY112" fmla="*/ 4836 h 10115"/>
                <a:gd name="connsiteX113" fmla="*/ 777 w 10000"/>
                <a:gd name="connsiteY113" fmla="*/ 4794 h 10115"/>
                <a:gd name="connsiteX114" fmla="*/ 649 w 10000"/>
                <a:gd name="connsiteY114" fmla="*/ 4756 h 10115"/>
                <a:gd name="connsiteX115" fmla="*/ 538 w 10000"/>
                <a:gd name="connsiteY115" fmla="*/ 4744 h 10115"/>
                <a:gd name="connsiteX116" fmla="*/ 445 w 10000"/>
                <a:gd name="connsiteY116" fmla="*/ 4782 h 10115"/>
                <a:gd name="connsiteX117" fmla="*/ 394 w 10000"/>
                <a:gd name="connsiteY117" fmla="*/ 4808 h 10115"/>
                <a:gd name="connsiteX118" fmla="*/ 350 w 10000"/>
                <a:gd name="connsiteY118" fmla="*/ 4836 h 10115"/>
                <a:gd name="connsiteX119" fmla="*/ 308 w 10000"/>
                <a:gd name="connsiteY119" fmla="*/ 4888 h 10115"/>
                <a:gd name="connsiteX120" fmla="*/ 274 w 10000"/>
                <a:gd name="connsiteY120" fmla="*/ 4943 h 10115"/>
                <a:gd name="connsiteX121" fmla="*/ 213 w 10000"/>
                <a:gd name="connsiteY121" fmla="*/ 5061 h 10115"/>
                <a:gd name="connsiteX122" fmla="*/ 153 w 10000"/>
                <a:gd name="connsiteY122" fmla="*/ 5244 h 10115"/>
                <a:gd name="connsiteX123" fmla="*/ 102 w 10000"/>
                <a:gd name="connsiteY123" fmla="*/ 5471 h 10115"/>
                <a:gd name="connsiteX124" fmla="*/ 60 w 10000"/>
                <a:gd name="connsiteY124" fmla="*/ 5763 h 10115"/>
                <a:gd name="connsiteX125" fmla="*/ 26 w 10000"/>
                <a:gd name="connsiteY125" fmla="*/ 6079 h 10115"/>
                <a:gd name="connsiteX126" fmla="*/ 0 w 10000"/>
                <a:gd name="connsiteY126" fmla="*/ 6450 h 10115"/>
                <a:gd name="connsiteX127" fmla="*/ 0 w 10000"/>
                <a:gd name="connsiteY127" fmla="*/ 6450 h 10115"/>
                <a:gd name="connsiteX128" fmla="*/ 0 w 10000"/>
                <a:gd name="connsiteY128" fmla="*/ 6665 h 10115"/>
                <a:gd name="connsiteX129" fmla="*/ 0 w 10000"/>
                <a:gd name="connsiteY129" fmla="*/ 6834 h 10115"/>
                <a:gd name="connsiteX130" fmla="*/ 9 w 10000"/>
                <a:gd name="connsiteY130" fmla="*/ 6980 h 10115"/>
                <a:gd name="connsiteX131" fmla="*/ 26 w 10000"/>
                <a:gd name="connsiteY131" fmla="*/ 7126 h 10115"/>
                <a:gd name="connsiteX132" fmla="*/ 60 w 10000"/>
                <a:gd name="connsiteY132" fmla="*/ 7245 h 10115"/>
                <a:gd name="connsiteX133" fmla="*/ 94 w 10000"/>
                <a:gd name="connsiteY133" fmla="*/ 7353 h 10115"/>
                <a:gd name="connsiteX134" fmla="*/ 128 w 10000"/>
                <a:gd name="connsiteY134" fmla="*/ 7444 h 10115"/>
                <a:gd name="connsiteX135" fmla="*/ 179 w 10000"/>
                <a:gd name="connsiteY135" fmla="*/ 7523 h 10115"/>
                <a:gd name="connsiteX136" fmla="*/ 239 w 10000"/>
                <a:gd name="connsiteY136" fmla="*/ 7577 h 10115"/>
                <a:gd name="connsiteX137" fmla="*/ 299 w 10000"/>
                <a:gd name="connsiteY137" fmla="*/ 7630 h 10115"/>
                <a:gd name="connsiteX138" fmla="*/ 359 w 10000"/>
                <a:gd name="connsiteY138" fmla="*/ 7669 h 10115"/>
                <a:gd name="connsiteX139" fmla="*/ 436 w 10000"/>
                <a:gd name="connsiteY139" fmla="*/ 7696 h 10115"/>
                <a:gd name="connsiteX140" fmla="*/ 503 w 10000"/>
                <a:gd name="connsiteY140" fmla="*/ 7722 h 10115"/>
                <a:gd name="connsiteX141" fmla="*/ 589 w 10000"/>
                <a:gd name="connsiteY141" fmla="*/ 7722 h 10115"/>
                <a:gd name="connsiteX142" fmla="*/ 752 w 10000"/>
                <a:gd name="connsiteY142" fmla="*/ 7722 h 10115"/>
                <a:gd name="connsiteX143" fmla="*/ 931 w 10000"/>
                <a:gd name="connsiteY143" fmla="*/ 7684 h 10115"/>
                <a:gd name="connsiteX144" fmla="*/ 1103 w 10000"/>
                <a:gd name="connsiteY144" fmla="*/ 7630 h 10115"/>
                <a:gd name="connsiteX145" fmla="*/ 1461 w 10000"/>
                <a:gd name="connsiteY145" fmla="*/ 7498 h 10115"/>
                <a:gd name="connsiteX146" fmla="*/ 1785 w 10000"/>
                <a:gd name="connsiteY146" fmla="*/ 7365 h 10115"/>
                <a:gd name="connsiteX147" fmla="*/ 1922 w 10000"/>
                <a:gd name="connsiteY147" fmla="*/ 7298 h 10115"/>
                <a:gd name="connsiteX148" fmla="*/ 2051 w 10000"/>
                <a:gd name="connsiteY148" fmla="*/ 7285 h 10115"/>
                <a:gd name="connsiteX149" fmla="*/ 2051 w 10000"/>
                <a:gd name="connsiteY149" fmla="*/ 7285 h 10115"/>
                <a:gd name="connsiteX150" fmla="*/ 2290 w 10000"/>
                <a:gd name="connsiteY150" fmla="*/ 7245 h 10115"/>
                <a:gd name="connsiteX151" fmla="*/ 2410 w 10000"/>
                <a:gd name="connsiteY151" fmla="*/ 7245 h 10115"/>
                <a:gd name="connsiteX152" fmla="*/ 2547 w 10000"/>
                <a:gd name="connsiteY152" fmla="*/ 7270 h 10115"/>
                <a:gd name="connsiteX153" fmla="*/ 2684 w 10000"/>
                <a:gd name="connsiteY153" fmla="*/ 7298 h 10115"/>
                <a:gd name="connsiteX154" fmla="*/ 2743 w 10000"/>
                <a:gd name="connsiteY154" fmla="*/ 7326 h 10115"/>
                <a:gd name="connsiteX155" fmla="*/ 2803 w 10000"/>
                <a:gd name="connsiteY155" fmla="*/ 7378 h 10115"/>
                <a:gd name="connsiteX156" fmla="*/ 2872 w 10000"/>
                <a:gd name="connsiteY156" fmla="*/ 7444 h 10115"/>
                <a:gd name="connsiteX157" fmla="*/ 2923 w 10000"/>
                <a:gd name="connsiteY157" fmla="*/ 7511 h 10115"/>
                <a:gd name="connsiteX158" fmla="*/ 2983 w 10000"/>
                <a:gd name="connsiteY158" fmla="*/ 7590 h 10115"/>
                <a:gd name="connsiteX159" fmla="*/ 3034 w 10000"/>
                <a:gd name="connsiteY159" fmla="*/ 7684 h 10115"/>
                <a:gd name="connsiteX160" fmla="*/ 3085 w 10000"/>
                <a:gd name="connsiteY160" fmla="*/ 7776 h 10115"/>
                <a:gd name="connsiteX161" fmla="*/ 3127 w 10000"/>
                <a:gd name="connsiteY161" fmla="*/ 7907 h 10115"/>
                <a:gd name="connsiteX162" fmla="*/ 3171 w 10000"/>
                <a:gd name="connsiteY162" fmla="*/ 8052 h 10115"/>
                <a:gd name="connsiteX163" fmla="*/ 3213 w 10000"/>
                <a:gd name="connsiteY163" fmla="*/ 8212 h 10115"/>
                <a:gd name="connsiteX164" fmla="*/ 3239 w 10000"/>
                <a:gd name="connsiteY164" fmla="*/ 8384 h 10115"/>
                <a:gd name="connsiteX165" fmla="*/ 3264 w 10000"/>
                <a:gd name="connsiteY165" fmla="*/ 8597 h 10115"/>
                <a:gd name="connsiteX166" fmla="*/ 3282 w 10000"/>
                <a:gd name="connsiteY166" fmla="*/ 8807 h 10115"/>
                <a:gd name="connsiteX167" fmla="*/ 3307 w 10000"/>
                <a:gd name="connsiteY167" fmla="*/ 9048 h 10115"/>
                <a:gd name="connsiteX168" fmla="*/ 3315 w 10000"/>
                <a:gd name="connsiteY168" fmla="*/ 9326 h 10115"/>
                <a:gd name="connsiteX169" fmla="*/ 3315 w 10000"/>
                <a:gd name="connsiteY169" fmla="*/ 9617 h 10115"/>
                <a:gd name="connsiteX170" fmla="*/ 3327 w 10000"/>
                <a:gd name="connsiteY170" fmla="*/ 10073 h 10115"/>
                <a:gd name="connsiteX171" fmla="*/ 9986 w 10000"/>
                <a:gd name="connsiteY171" fmla="*/ 10000 h 10115"/>
                <a:gd name="connsiteX172" fmla="*/ 9984 w 10000"/>
                <a:gd name="connsiteY172" fmla="*/ 290 h 10115"/>
                <a:gd name="connsiteX0" fmla="*/ 9984 w 10000"/>
                <a:gd name="connsiteY0" fmla="*/ 290 h 10073"/>
                <a:gd name="connsiteX1" fmla="*/ 9315 w 10000"/>
                <a:gd name="connsiteY1" fmla="*/ 186 h 10073"/>
                <a:gd name="connsiteX2" fmla="*/ 8401 w 10000"/>
                <a:gd name="connsiteY2" fmla="*/ 293 h 10073"/>
                <a:gd name="connsiteX3" fmla="*/ 7648 w 10000"/>
                <a:gd name="connsiteY3" fmla="*/ 411 h 10073"/>
                <a:gd name="connsiteX4" fmla="*/ 7648 w 10000"/>
                <a:gd name="connsiteY4" fmla="*/ 411 h 10073"/>
                <a:gd name="connsiteX5" fmla="*/ 7520 w 10000"/>
                <a:gd name="connsiteY5" fmla="*/ 424 h 10073"/>
                <a:gd name="connsiteX6" fmla="*/ 7408 w 10000"/>
                <a:gd name="connsiteY6" fmla="*/ 452 h 10073"/>
                <a:gd name="connsiteX7" fmla="*/ 7315 w 10000"/>
                <a:gd name="connsiteY7" fmla="*/ 506 h 10073"/>
                <a:gd name="connsiteX8" fmla="*/ 7229 w 10000"/>
                <a:gd name="connsiteY8" fmla="*/ 532 h 10073"/>
                <a:gd name="connsiteX9" fmla="*/ 7153 w 10000"/>
                <a:gd name="connsiteY9" fmla="*/ 583 h 10073"/>
                <a:gd name="connsiteX10" fmla="*/ 7084 w 10000"/>
                <a:gd name="connsiteY10" fmla="*/ 651 h 10073"/>
                <a:gd name="connsiteX11" fmla="*/ 7024 w 10000"/>
                <a:gd name="connsiteY11" fmla="*/ 715 h 10073"/>
                <a:gd name="connsiteX12" fmla="*/ 6981 w 10000"/>
                <a:gd name="connsiteY12" fmla="*/ 783 h 10073"/>
                <a:gd name="connsiteX13" fmla="*/ 6938 w 10000"/>
                <a:gd name="connsiteY13" fmla="*/ 835 h 10073"/>
                <a:gd name="connsiteX14" fmla="*/ 6913 w 10000"/>
                <a:gd name="connsiteY14" fmla="*/ 928 h 10073"/>
                <a:gd name="connsiteX15" fmla="*/ 6887 w 10000"/>
                <a:gd name="connsiteY15" fmla="*/ 1007 h 10073"/>
                <a:gd name="connsiteX16" fmla="*/ 6871 w 10000"/>
                <a:gd name="connsiteY16" fmla="*/ 1087 h 10073"/>
                <a:gd name="connsiteX17" fmla="*/ 6861 w 10000"/>
                <a:gd name="connsiteY17" fmla="*/ 1166 h 10073"/>
                <a:gd name="connsiteX18" fmla="*/ 6861 w 10000"/>
                <a:gd name="connsiteY18" fmla="*/ 1259 h 10073"/>
                <a:gd name="connsiteX19" fmla="*/ 6871 w 10000"/>
                <a:gd name="connsiteY19" fmla="*/ 1432 h 10073"/>
                <a:gd name="connsiteX20" fmla="*/ 6897 w 10000"/>
                <a:gd name="connsiteY20" fmla="*/ 1631 h 10073"/>
                <a:gd name="connsiteX21" fmla="*/ 6956 w 10000"/>
                <a:gd name="connsiteY21" fmla="*/ 1815 h 10073"/>
                <a:gd name="connsiteX22" fmla="*/ 7016 w 10000"/>
                <a:gd name="connsiteY22" fmla="*/ 2028 h 10073"/>
                <a:gd name="connsiteX23" fmla="*/ 7075 w 10000"/>
                <a:gd name="connsiteY23" fmla="*/ 2227 h 10073"/>
                <a:gd name="connsiteX24" fmla="*/ 7229 w 10000"/>
                <a:gd name="connsiteY24" fmla="*/ 2624 h 10073"/>
                <a:gd name="connsiteX25" fmla="*/ 7374 w 10000"/>
                <a:gd name="connsiteY25" fmla="*/ 2980 h 10073"/>
                <a:gd name="connsiteX26" fmla="*/ 7374 w 10000"/>
                <a:gd name="connsiteY26" fmla="*/ 2980 h 10073"/>
                <a:gd name="connsiteX27" fmla="*/ 7400 w 10000"/>
                <a:gd name="connsiteY27" fmla="*/ 3060 h 10073"/>
                <a:gd name="connsiteX28" fmla="*/ 7418 w 10000"/>
                <a:gd name="connsiteY28" fmla="*/ 3139 h 10073"/>
                <a:gd name="connsiteX29" fmla="*/ 7425 w 10000"/>
                <a:gd name="connsiteY29" fmla="*/ 3221 h 10073"/>
                <a:gd name="connsiteX30" fmla="*/ 7425 w 10000"/>
                <a:gd name="connsiteY30" fmla="*/ 3299 h 10073"/>
                <a:gd name="connsiteX31" fmla="*/ 7418 w 10000"/>
                <a:gd name="connsiteY31" fmla="*/ 3378 h 10073"/>
                <a:gd name="connsiteX32" fmla="*/ 7408 w 10000"/>
                <a:gd name="connsiteY32" fmla="*/ 3444 h 10073"/>
                <a:gd name="connsiteX33" fmla="*/ 7374 w 10000"/>
                <a:gd name="connsiteY33" fmla="*/ 3523 h 10073"/>
                <a:gd name="connsiteX34" fmla="*/ 7358 w 10000"/>
                <a:gd name="connsiteY34" fmla="*/ 3589 h 10073"/>
                <a:gd name="connsiteX35" fmla="*/ 7272 w 10000"/>
                <a:gd name="connsiteY35" fmla="*/ 3734 h 10073"/>
                <a:gd name="connsiteX36" fmla="*/ 7179 w 10000"/>
                <a:gd name="connsiteY36" fmla="*/ 3841 h 10073"/>
                <a:gd name="connsiteX37" fmla="*/ 7059 w 10000"/>
                <a:gd name="connsiteY37" fmla="*/ 3960 h 10073"/>
                <a:gd name="connsiteX38" fmla="*/ 6931 w 10000"/>
                <a:gd name="connsiteY38" fmla="*/ 4054 h 10073"/>
                <a:gd name="connsiteX39" fmla="*/ 6785 w 10000"/>
                <a:gd name="connsiteY39" fmla="*/ 4121 h 10073"/>
                <a:gd name="connsiteX40" fmla="*/ 6639 w 10000"/>
                <a:gd name="connsiteY40" fmla="*/ 4187 h 10073"/>
                <a:gd name="connsiteX41" fmla="*/ 6494 w 10000"/>
                <a:gd name="connsiteY41" fmla="*/ 4211 h 10073"/>
                <a:gd name="connsiteX42" fmla="*/ 6350 w 10000"/>
                <a:gd name="connsiteY42" fmla="*/ 4227 h 10073"/>
                <a:gd name="connsiteX43" fmla="*/ 6204 w 10000"/>
                <a:gd name="connsiteY43" fmla="*/ 4211 h 10073"/>
                <a:gd name="connsiteX44" fmla="*/ 6066 w 10000"/>
                <a:gd name="connsiteY44" fmla="*/ 4175 h 10073"/>
                <a:gd name="connsiteX45" fmla="*/ 5947 w 10000"/>
                <a:gd name="connsiteY45" fmla="*/ 4107 h 10073"/>
                <a:gd name="connsiteX46" fmla="*/ 5888 w 10000"/>
                <a:gd name="connsiteY46" fmla="*/ 4054 h 10073"/>
                <a:gd name="connsiteX47" fmla="*/ 5837 w 10000"/>
                <a:gd name="connsiteY47" fmla="*/ 4001 h 10073"/>
                <a:gd name="connsiteX48" fmla="*/ 5837 w 10000"/>
                <a:gd name="connsiteY48" fmla="*/ 4001 h 10073"/>
                <a:gd name="connsiteX49" fmla="*/ 5751 w 10000"/>
                <a:gd name="connsiteY49" fmla="*/ 3881 h 10073"/>
                <a:gd name="connsiteX50" fmla="*/ 5675 w 10000"/>
                <a:gd name="connsiteY50" fmla="*/ 3749 h 10073"/>
                <a:gd name="connsiteX51" fmla="*/ 5631 w 10000"/>
                <a:gd name="connsiteY51" fmla="*/ 3589 h 10073"/>
                <a:gd name="connsiteX52" fmla="*/ 5605 w 10000"/>
                <a:gd name="connsiteY52" fmla="*/ 3418 h 10073"/>
                <a:gd name="connsiteX53" fmla="*/ 5579 w 10000"/>
                <a:gd name="connsiteY53" fmla="*/ 3233 h 10073"/>
                <a:gd name="connsiteX54" fmla="*/ 5579 w 10000"/>
                <a:gd name="connsiteY54" fmla="*/ 3048 h 10073"/>
                <a:gd name="connsiteX55" fmla="*/ 5598 w 10000"/>
                <a:gd name="connsiteY55" fmla="*/ 2834 h 10073"/>
                <a:gd name="connsiteX56" fmla="*/ 5605 w 10000"/>
                <a:gd name="connsiteY56" fmla="*/ 2624 h 10073"/>
                <a:gd name="connsiteX57" fmla="*/ 5657 w 10000"/>
                <a:gd name="connsiteY57" fmla="*/ 2185 h 10073"/>
                <a:gd name="connsiteX58" fmla="*/ 5725 w 10000"/>
                <a:gd name="connsiteY58" fmla="*/ 1763 h 10073"/>
                <a:gd name="connsiteX59" fmla="*/ 5793 w 10000"/>
                <a:gd name="connsiteY59" fmla="*/ 1327 h 10073"/>
                <a:gd name="connsiteX60" fmla="*/ 5811 w 10000"/>
                <a:gd name="connsiteY60" fmla="*/ 1099 h 10073"/>
                <a:gd name="connsiteX61" fmla="*/ 5837 w 10000"/>
                <a:gd name="connsiteY61" fmla="*/ 901 h 10073"/>
                <a:gd name="connsiteX62" fmla="*/ 5837 w 10000"/>
                <a:gd name="connsiteY62" fmla="*/ 901 h 10073"/>
                <a:gd name="connsiteX63" fmla="*/ 5837 w 10000"/>
                <a:gd name="connsiteY63" fmla="*/ 808 h 10073"/>
                <a:gd name="connsiteX64" fmla="*/ 5837 w 10000"/>
                <a:gd name="connsiteY64" fmla="*/ 744 h 10073"/>
                <a:gd name="connsiteX65" fmla="*/ 5811 w 10000"/>
                <a:gd name="connsiteY65" fmla="*/ 663 h 10073"/>
                <a:gd name="connsiteX66" fmla="*/ 5793 w 10000"/>
                <a:gd name="connsiteY66" fmla="*/ 597 h 10073"/>
                <a:gd name="connsiteX67" fmla="*/ 5760 w 10000"/>
                <a:gd name="connsiteY67" fmla="*/ 532 h 10073"/>
                <a:gd name="connsiteX68" fmla="*/ 5725 w 10000"/>
                <a:gd name="connsiteY68" fmla="*/ 478 h 10073"/>
                <a:gd name="connsiteX69" fmla="*/ 5623 w 10000"/>
                <a:gd name="connsiteY69" fmla="*/ 370 h 10073"/>
                <a:gd name="connsiteX70" fmla="*/ 5512 w 10000"/>
                <a:gd name="connsiteY70" fmla="*/ 278 h 10073"/>
                <a:gd name="connsiteX71" fmla="*/ 5366 w 10000"/>
                <a:gd name="connsiteY71" fmla="*/ 200 h 10073"/>
                <a:gd name="connsiteX72" fmla="*/ 5212 w 10000"/>
                <a:gd name="connsiteY72" fmla="*/ 146 h 10073"/>
                <a:gd name="connsiteX73" fmla="*/ 5033 w 10000"/>
                <a:gd name="connsiteY73" fmla="*/ 107 h 10073"/>
                <a:gd name="connsiteX74" fmla="*/ 4845 w 10000"/>
                <a:gd name="connsiteY74" fmla="*/ 68 h 10073"/>
                <a:gd name="connsiteX75" fmla="*/ 4641 w 10000"/>
                <a:gd name="connsiteY75" fmla="*/ 40 h 10073"/>
                <a:gd name="connsiteX76" fmla="*/ 4230 w 10000"/>
                <a:gd name="connsiteY76" fmla="*/ 0 h 10073"/>
                <a:gd name="connsiteX77" fmla="*/ 3794 w 10000"/>
                <a:gd name="connsiteY77" fmla="*/ 0 h 10073"/>
                <a:gd name="connsiteX78" fmla="*/ 3375 w 10000"/>
                <a:gd name="connsiteY78" fmla="*/ 0 h 10073"/>
                <a:gd name="connsiteX79" fmla="*/ 3375 w 10000"/>
                <a:gd name="connsiteY79" fmla="*/ 0 h 10073"/>
                <a:gd name="connsiteX80" fmla="*/ 2931 w 10000"/>
                <a:gd name="connsiteY80" fmla="*/ 27 h 10073"/>
                <a:gd name="connsiteX81" fmla="*/ 2931 w 10000"/>
                <a:gd name="connsiteY81" fmla="*/ 27 h 10073"/>
                <a:gd name="connsiteX82" fmla="*/ 2657 w 10000"/>
                <a:gd name="connsiteY82" fmla="*/ 27 h 10073"/>
                <a:gd name="connsiteX83" fmla="*/ 2392 w 10000"/>
                <a:gd name="connsiteY83" fmla="*/ 40 h 10073"/>
                <a:gd name="connsiteX84" fmla="*/ 2392 w 10000"/>
                <a:gd name="connsiteY84" fmla="*/ 40 h 10073"/>
                <a:gd name="connsiteX85" fmla="*/ 2547 w 10000"/>
                <a:gd name="connsiteY85" fmla="*/ 1020 h 10073"/>
                <a:gd name="connsiteX86" fmla="*/ 2674 w 10000"/>
                <a:gd name="connsiteY86" fmla="*/ 1883 h 10073"/>
                <a:gd name="connsiteX87" fmla="*/ 2760 w 10000"/>
                <a:gd name="connsiteY87" fmla="*/ 2636 h 10073"/>
                <a:gd name="connsiteX88" fmla="*/ 2828 w 10000"/>
                <a:gd name="connsiteY88" fmla="*/ 3299 h 10073"/>
                <a:gd name="connsiteX89" fmla="*/ 2846 w 10000"/>
                <a:gd name="connsiteY89" fmla="*/ 3841 h 10073"/>
                <a:gd name="connsiteX90" fmla="*/ 2854 w 10000"/>
                <a:gd name="connsiteY90" fmla="*/ 4079 h 10073"/>
                <a:gd name="connsiteX91" fmla="*/ 2846 w 10000"/>
                <a:gd name="connsiteY91" fmla="*/ 4304 h 10073"/>
                <a:gd name="connsiteX92" fmla="*/ 2837 w 10000"/>
                <a:gd name="connsiteY92" fmla="*/ 4503 h 10073"/>
                <a:gd name="connsiteX93" fmla="*/ 2828 w 10000"/>
                <a:gd name="connsiteY93" fmla="*/ 4674 h 10073"/>
                <a:gd name="connsiteX94" fmla="*/ 2793 w 10000"/>
                <a:gd name="connsiteY94" fmla="*/ 4836 h 10073"/>
                <a:gd name="connsiteX95" fmla="*/ 2777 w 10000"/>
                <a:gd name="connsiteY95" fmla="*/ 4980 h 10073"/>
                <a:gd name="connsiteX96" fmla="*/ 2734 w 10000"/>
                <a:gd name="connsiteY96" fmla="*/ 5099 h 10073"/>
                <a:gd name="connsiteX97" fmla="*/ 2692 w 10000"/>
                <a:gd name="connsiteY97" fmla="*/ 5206 h 10073"/>
                <a:gd name="connsiteX98" fmla="*/ 2650 w 10000"/>
                <a:gd name="connsiteY98" fmla="*/ 5286 h 10073"/>
                <a:gd name="connsiteX99" fmla="*/ 2598 w 10000"/>
                <a:gd name="connsiteY99" fmla="*/ 5351 h 10073"/>
                <a:gd name="connsiteX100" fmla="*/ 2538 w 10000"/>
                <a:gd name="connsiteY100" fmla="*/ 5419 h 10073"/>
                <a:gd name="connsiteX101" fmla="*/ 2478 w 10000"/>
                <a:gd name="connsiteY101" fmla="*/ 5458 h 10073"/>
                <a:gd name="connsiteX102" fmla="*/ 2410 w 10000"/>
                <a:gd name="connsiteY102" fmla="*/ 5484 h 10073"/>
                <a:gd name="connsiteX103" fmla="*/ 2342 w 10000"/>
                <a:gd name="connsiteY103" fmla="*/ 5496 h 10073"/>
                <a:gd name="connsiteX104" fmla="*/ 2256 w 10000"/>
                <a:gd name="connsiteY104" fmla="*/ 5496 h 10073"/>
                <a:gd name="connsiteX105" fmla="*/ 2170 w 10000"/>
                <a:gd name="connsiteY105" fmla="*/ 5496 h 10073"/>
                <a:gd name="connsiteX106" fmla="*/ 2008 w 10000"/>
                <a:gd name="connsiteY106" fmla="*/ 5458 h 10073"/>
                <a:gd name="connsiteX107" fmla="*/ 1812 w 10000"/>
                <a:gd name="connsiteY107" fmla="*/ 5351 h 10073"/>
                <a:gd name="connsiteX108" fmla="*/ 1616 w 10000"/>
                <a:gd name="connsiteY108" fmla="*/ 5244 h 10073"/>
                <a:gd name="connsiteX109" fmla="*/ 1616 w 10000"/>
                <a:gd name="connsiteY109" fmla="*/ 5244 h 10073"/>
                <a:gd name="connsiteX110" fmla="*/ 1230 w 10000"/>
                <a:gd name="connsiteY110" fmla="*/ 5020 h 10073"/>
                <a:gd name="connsiteX111" fmla="*/ 1068 w 10000"/>
                <a:gd name="connsiteY111" fmla="*/ 4929 h 10073"/>
                <a:gd name="connsiteX112" fmla="*/ 906 w 10000"/>
                <a:gd name="connsiteY112" fmla="*/ 4836 h 10073"/>
                <a:gd name="connsiteX113" fmla="*/ 777 w 10000"/>
                <a:gd name="connsiteY113" fmla="*/ 4794 h 10073"/>
                <a:gd name="connsiteX114" fmla="*/ 649 w 10000"/>
                <a:gd name="connsiteY114" fmla="*/ 4756 h 10073"/>
                <a:gd name="connsiteX115" fmla="*/ 538 w 10000"/>
                <a:gd name="connsiteY115" fmla="*/ 4744 h 10073"/>
                <a:gd name="connsiteX116" fmla="*/ 445 w 10000"/>
                <a:gd name="connsiteY116" fmla="*/ 4782 h 10073"/>
                <a:gd name="connsiteX117" fmla="*/ 394 w 10000"/>
                <a:gd name="connsiteY117" fmla="*/ 4808 h 10073"/>
                <a:gd name="connsiteX118" fmla="*/ 350 w 10000"/>
                <a:gd name="connsiteY118" fmla="*/ 4836 h 10073"/>
                <a:gd name="connsiteX119" fmla="*/ 308 w 10000"/>
                <a:gd name="connsiteY119" fmla="*/ 4888 h 10073"/>
                <a:gd name="connsiteX120" fmla="*/ 274 w 10000"/>
                <a:gd name="connsiteY120" fmla="*/ 4943 h 10073"/>
                <a:gd name="connsiteX121" fmla="*/ 213 w 10000"/>
                <a:gd name="connsiteY121" fmla="*/ 5061 h 10073"/>
                <a:gd name="connsiteX122" fmla="*/ 153 w 10000"/>
                <a:gd name="connsiteY122" fmla="*/ 5244 h 10073"/>
                <a:gd name="connsiteX123" fmla="*/ 102 w 10000"/>
                <a:gd name="connsiteY123" fmla="*/ 5471 h 10073"/>
                <a:gd name="connsiteX124" fmla="*/ 60 w 10000"/>
                <a:gd name="connsiteY124" fmla="*/ 5763 h 10073"/>
                <a:gd name="connsiteX125" fmla="*/ 26 w 10000"/>
                <a:gd name="connsiteY125" fmla="*/ 6079 h 10073"/>
                <a:gd name="connsiteX126" fmla="*/ 0 w 10000"/>
                <a:gd name="connsiteY126" fmla="*/ 6450 h 10073"/>
                <a:gd name="connsiteX127" fmla="*/ 0 w 10000"/>
                <a:gd name="connsiteY127" fmla="*/ 6450 h 10073"/>
                <a:gd name="connsiteX128" fmla="*/ 0 w 10000"/>
                <a:gd name="connsiteY128" fmla="*/ 6665 h 10073"/>
                <a:gd name="connsiteX129" fmla="*/ 0 w 10000"/>
                <a:gd name="connsiteY129" fmla="*/ 6834 h 10073"/>
                <a:gd name="connsiteX130" fmla="*/ 9 w 10000"/>
                <a:gd name="connsiteY130" fmla="*/ 6980 h 10073"/>
                <a:gd name="connsiteX131" fmla="*/ 26 w 10000"/>
                <a:gd name="connsiteY131" fmla="*/ 7126 h 10073"/>
                <a:gd name="connsiteX132" fmla="*/ 60 w 10000"/>
                <a:gd name="connsiteY132" fmla="*/ 7245 h 10073"/>
                <a:gd name="connsiteX133" fmla="*/ 94 w 10000"/>
                <a:gd name="connsiteY133" fmla="*/ 7353 h 10073"/>
                <a:gd name="connsiteX134" fmla="*/ 128 w 10000"/>
                <a:gd name="connsiteY134" fmla="*/ 7444 h 10073"/>
                <a:gd name="connsiteX135" fmla="*/ 179 w 10000"/>
                <a:gd name="connsiteY135" fmla="*/ 7523 h 10073"/>
                <a:gd name="connsiteX136" fmla="*/ 239 w 10000"/>
                <a:gd name="connsiteY136" fmla="*/ 7577 h 10073"/>
                <a:gd name="connsiteX137" fmla="*/ 299 w 10000"/>
                <a:gd name="connsiteY137" fmla="*/ 7630 h 10073"/>
                <a:gd name="connsiteX138" fmla="*/ 359 w 10000"/>
                <a:gd name="connsiteY138" fmla="*/ 7669 h 10073"/>
                <a:gd name="connsiteX139" fmla="*/ 436 w 10000"/>
                <a:gd name="connsiteY139" fmla="*/ 7696 h 10073"/>
                <a:gd name="connsiteX140" fmla="*/ 503 w 10000"/>
                <a:gd name="connsiteY140" fmla="*/ 7722 h 10073"/>
                <a:gd name="connsiteX141" fmla="*/ 589 w 10000"/>
                <a:gd name="connsiteY141" fmla="*/ 7722 h 10073"/>
                <a:gd name="connsiteX142" fmla="*/ 752 w 10000"/>
                <a:gd name="connsiteY142" fmla="*/ 7722 h 10073"/>
                <a:gd name="connsiteX143" fmla="*/ 931 w 10000"/>
                <a:gd name="connsiteY143" fmla="*/ 7684 h 10073"/>
                <a:gd name="connsiteX144" fmla="*/ 1103 w 10000"/>
                <a:gd name="connsiteY144" fmla="*/ 7630 h 10073"/>
                <a:gd name="connsiteX145" fmla="*/ 1461 w 10000"/>
                <a:gd name="connsiteY145" fmla="*/ 7498 h 10073"/>
                <a:gd name="connsiteX146" fmla="*/ 1785 w 10000"/>
                <a:gd name="connsiteY146" fmla="*/ 7365 h 10073"/>
                <a:gd name="connsiteX147" fmla="*/ 1922 w 10000"/>
                <a:gd name="connsiteY147" fmla="*/ 7298 h 10073"/>
                <a:gd name="connsiteX148" fmla="*/ 2051 w 10000"/>
                <a:gd name="connsiteY148" fmla="*/ 7285 h 10073"/>
                <a:gd name="connsiteX149" fmla="*/ 2051 w 10000"/>
                <a:gd name="connsiteY149" fmla="*/ 7285 h 10073"/>
                <a:gd name="connsiteX150" fmla="*/ 2290 w 10000"/>
                <a:gd name="connsiteY150" fmla="*/ 7245 h 10073"/>
                <a:gd name="connsiteX151" fmla="*/ 2410 w 10000"/>
                <a:gd name="connsiteY151" fmla="*/ 7245 h 10073"/>
                <a:gd name="connsiteX152" fmla="*/ 2547 w 10000"/>
                <a:gd name="connsiteY152" fmla="*/ 7270 h 10073"/>
                <a:gd name="connsiteX153" fmla="*/ 2684 w 10000"/>
                <a:gd name="connsiteY153" fmla="*/ 7298 h 10073"/>
                <a:gd name="connsiteX154" fmla="*/ 2743 w 10000"/>
                <a:gd name="connsiteY154" fmla="*/ 7326 h 10073"/>
                <a:gd name="connsiteX155" fmla="*/ 2803 w 10000"/>
                <a:gd name="connsiteY155" fmla="*/ 7378 h 10073"/>
                <a:gd name="connsiteX156" fmla="*/ 2872 w 10000"/>
                <a:gd name="connsiteY156" fmla="*/ 7444 h 10073"/>
                <a:gd name="connsiteX157" fmla="*/ 2923 w 10000"/>
                <a:gd name="connsiteY157" fmla="*/ 7511 h 10073"/>
                <a:gd name="connsiteX158" fmla="*/ 2983 w 10000"/>
                <a:gd name="connsiteY158" fmla="*/ 7590 h 10073"/>
                <a:gd name="connsiteX159" fmla="*/ 3034 w 10000"/>
                <a:gd name="connsiteY159" fmla="*/ 7684 h 10073"/>
                <a:gd name="connsiteX160" fmla="*/ 3085 w 10000"/>
                <a:gd name="connsiteY160" fmla="*/ 7776 h 10073"/>
                <a:gd name="connsiteX161" fmla="*/ 3127 w 10000"/>
                <a:gd name="connsiteY161" fmla="*/ 7907 h 10073"/>
                <a:gd name="connsiteX162" fmla="*/ 3171 w 10000"/>
                <a:gd name="connsiteY162" fmla="*/ 8052 h 10073"/>
                <a:gd name="connsiteX163" fmla="*/ 3213 w 10000"/>
                <a:gd name="connsiteY163" fmla="*/ 8212 h 10073"/>
                <a:gd name="connsiteX164" fmla="*/ 3239 w 10000"/>
                <a:gd name="connsiteY164" fmla="*/ 8384 h 10073"/>
                <a:gd name="connsiteX165" fmla="*/ 3264 w 10000"/>
                <a:gd name="connsiteY165" fmla="*/ 8597 h 10073"/>
                <a:gd name="connsiteX166" fmla="*/ 3282 w 10000"/>
                <a:gd name="connsiteY166" fmla="*/ 8807 h 10073"/>
                <a:gd name="connsiteX167" fmla="*/ 3307 w 10000"/>
                <a:gd name="connsiteY167" fmla="*/ 9048 h 10073"/>
                <a:gd name="connsiteX168" fmla="*/ 3315 w 10000"/>
                <a:gd name="connsiteY168" fmla="*/ 9326 h 10073"/>
                <a:gd name="connsiteX169" fmla="*/ 3315 w 10000"/>
                <a:gd name="connsiteY169" fmla="*/ 9617 h 10073"/>
                <a:gd name="connsiteX170" fmla="*/ 3327 w 10000"/>
                <a:gd name="connsiteY170" fmla="*/ 10073 h 10073"/>
                <a:gd name="connsiteX171" fmla="*/ 9986 w 10000"/>
                <a:gd name="connsiteY171" fmla="*/ 10000 h 10073"/>
                <a:gd name="connsiteX172" fmla="*/ 9984 w 10000"/>
                <a:gd name="connsiteY172" fmla="*/ 290 h 10073"/>
                <a:gd name="connsiteX0" fmla="*/ 9984 w 9991"/>
                <a:gd name="connsiteY0" fmla="*/ 290 h 10091"/>
                <a:gd name="connsiteX1" fmla="*/ 9315 w 9991"/>
                <a:gd name="connsiteY1" fmla="*/ 186 h 10091"/>
                <a:gd name="connsiteX2" fmla="*/ 8401 w 9991"/>
                <a:gd name="connsiteY2" fmla="*/ 293 h 10091"/>
                <a:gd name="connsiteX3" fmla="*/ 7648 w 9991"/>
                <a:gd name="connsiteY3" fmla="*/ 411 h 10091"/>
                <a:gd name="connsiteX4" fmla="*/ 7648 w 9991"/>
                <a:gd name="connsiteY4" fmla="*/ 411 h 10091"/>
                <a:gd name="connsiteX5" fmla="*/ 7520 w 9991"/>
                <a:gd name="connsiteY5" fmla="*/ 424 h 10091"/>
                <a:gd name="connsiteX6" fmla="*/ 7408 w 9991"/>
                <a:gd name="connsiteY6" fmla="*/ 452 h 10091"/>
                <a:gd name="connsiteX7" fmla="*/ 7315 w 9991"/>
                <a:gd name="connsiteY7" fmla="*/ 506 h 10091"/>
                <a:gd name="connsiteX8" fmla="*/ 7229 w 9991"/>
                <a:gd name="connsiteY8" fmla="*/ 532 h 10091"/>
                <a:gd name="connsiteX9" fmla="*/ 7153 w 9991"/>
                <a:gd name="connsiteY9" fmla="*/ 583 h 10091"/>
                <a:gd name="connsiteX10" fmla="*/ 7084 w 9991"/>
                <a:gd name="connsiteY10" fmla="*/ 651 h 10091"/>
                <a:gd name="connsiteX11" fmla="*/ 7024 w 9991"/>
                <a:gd name="connsiteY11" fmla="*/ 715 h 10091"/>
                <a:gd name="connsiteX12" fmla="*/ 6981 w 9991"/>
                <a:gd name="connsiteY12" fmla="*/ 783 h 10091"/>
                <a:gd name="connsiteX13" fmla="*/ 6938 w 9991"/>
                <a:gd name="connsiteY13" fmla="*/ 835 h 10091"/>
                <a:gd name="connsiteX14" fmla="*/ 6913 w 9991"/>
                <a:gd name="connsiteY14" fmla="*/ 928 h 10091"/>
                <a:gd name="connsiteX15" fmla="*/ 6887 w 9991"/>
                <a:gd name="connsiteY15" fmla="*/ 1007 h 10091"/>
                <a:gd name="connsiteX16" fmla="*/ 6871 w 9991"/>
                <a:gd name="connsiteY16" fmla="*/ 1087 h 10091"/>
                <a:gd name="connsiteX17" fmla="*/ 6861 w 9991"/>
                <a:gd name="connsiteY17" fmla="*/ 1166 h 10091"/>
                <a:gd name="connsiteX18" fmla="*/ 6861 w 9991"/>
                <a:gd name="connsiteY18" fmla="*/ 1259 h 10091"/>
                <a:gd name="connsiteX19" fmla="*/ 6871 w 9991"/>
                <a:gd name="connsiteY19" fmla="*/ 1432 h 10091"/>
                <a:gd name="connsiteX20" fmla="*/ 6897 w 9991"/>
                <a:gd name="connsiteY20" fmla="*/ 1631 h 10091"/>
                <a:gd name="connsiteX21" fmla="*/ 6956 w 9991"/>
                <a:gd name="connsiteY21" fmla="*/ 1815 h 10091"/>
                <a:gd name="connsiteX22" fmla="*/ 7016 w 9991"/>
                <a:gd name="connsiteY22" fmla="*/ 2028 h 10091"/>
                <a:gd name="connsiteX23" fmla="*/ 7075 w 9991"/>
                <a:gd name="connsiteY23" fmla="*/ 2227 h 10091"/>
                <a:gd name="connsiteX24" fmla="*/ 7229 w 9991"/>
                <a:gd name="connsiteY24" fmla="*/ 2624 h 10091"/>
                <a:gd name="connsiteX25" fmla="*/ 7374 w 9991"/>
                <a:gd name="connsiteY25" fmla="*/ 2980 h 10091"/>
                <a:gd name="connsiteX26" fmla="*/ 7374 w 9991"/>
                <a:gd name="connsiteY26" fmla="*/ 2980 h 10091"/>
                <a:gd name="connsiteX27" fmla="*/ 7400 w 9991"/>
                <a:gd name="connsiteY27" fmla="*/ 3060 h 10091"/>
                <a:gd name="connsiteX28" fmla="*/ 7418 w 9991"/>
                <a:gd name="connsiteY28" fmla="*/ 3139 h 10091"/>
                <a:gd name="connsiteX29" fmla="*/ 7425 w 9991"/>
                <a:gd name="connsiteY29" fmla="*/ 3221 h 10091"/>
                <a:gd name="connsiteX30" fmla="*/ 7425 w 9991"/>
                <a:gd name="connsiteY30" fmla="*/ 3299 h 10091"/>
                <a:gd name="connsiteX31" fmla="*/ 7418 w 9991"/>
                <a:gd name="connsiteY31" fmla="*/ 3378 h 10091"/>
                <a:gd name="connsiteX32" fmla="*/ 7408 w 9991"/>
                <a:gd name="connsiteY32" fmla="*/ 3444 h 10091"/>
                <a:gd name="connsiteX33" fmla="*/ 7374 w 9991"/>
                <a:gd name="connsiteY33" fmla="*/ 3523 h 10091"/>
                <a:gd name="connsiteX34" fmla="*/ 7358 w 9991"/>
                <a:gd name="connsiteY34" fmla="*/ 3589 h 10091"/>
                <a:gd name="connsiteX35" fmla="*/ 7272 w 9991"/>
                <a:gd name="connsiteY35" fmla="*/ 3734 h 10091"/>
                <a:gd name="connsiteX36" fmla="*/ 7179 w 9991"/>
                <a:gd name="connsiteY36" fmla="*/ 3841 h 10091"/>
                <a:gd name="connsiteX37" fmla="*/ 7059 w 9991"/>
                <a:gd name="connsiteY37" fmla="*/ 3960 h 10091"/>
                <a:gd name="connsiteX38" fmla="*/ 6931 w 9991"/>
                <a:gd name="connsiteY38" fmla="*/ 4054 h 10091"/>
                <a:gd name="connsiteX39" fmla="*/ 6785 w 9991"/>
                <a:gd name="connsiteY39" fmla="*/ 4121 h 10091"/>
                <a:gd name="connsiteX40" fmla="*/ 6639 w 9991"/>
                <a:gd name="connsiteY40" fmla="*/ 4187 h 10091"/>
                <a:gd name="connsiteX41" fmla="*/ 6494 w 9991"/>
                <a:gd name="connsiteY41" fmla="*/ 4211 h 10091"/>
                <a:gd name="connsiteX42" fmla="*/ 6350 w 9991"/>
                <a:gd name="connsiteY42" fmla="*/ 4227 h 10091"/>
                <a:gd name="connsiteX43" fmla="*/ 6204 w 9991"/>
                <a:gd name="connsiteY43" fmla="*/ 4211 h 10091"/>
                <a:gd name="connsiteX44" fmla="*/ 6066 w 9991"/>
                <a:gd name="connsiteY44" fmla="*/ 4175 h 10091"/>
                <a:gd name="connsiteX45" fmla="*/ 5947 w 9991"/>
                <a:gd name="connsiteY45" fmla="*/ 4107 h 10091"/>
                <a:gd name="connsiteX46" fmla="*/ 5888 w 9991"/>
                <a:gd name="connsiteY46" fmla="*/ 4054 h 10091"/>
                <a:gd name="connsiteX47" fmla="*/ 5837 w 9991"/>
                <a:gd name="connsiteY47" fmla="*/ 4001 h 10091"/>
                <a:gd name="connsiteX48" fmla="*/ 5837 w 9991"/>
                <a:gd name="connsiteY48" fmla="*/ 4001 h 10091"/>
                <a:gd name="connsiteX49" fmla="*/ 5751 w 9991"/>
                <a:gd name="connsiteY49" fmla="*/ 3881 h 10091"/>
                <a:gd name="connsiteX50" fmla="*/ 5675 w 9991"/>
                <a:gd name="connsiteY50" fmla="*/ 3749 h 10091"/>
                <a:gd name="connsiteX51" fmla="*/ 5631 w 9991"/>
                <a:gd name="connsiteY51" fmla="*/ 3589 h 10091"/>
                <a:gd name="connsiteX52" fmla="*/ 5605 w 9991"/>
                <a:gd name="connsiteY52" fmla="*/ 3418 h 10091"/>
                <a:gd name="connsiteX53" fmla="*/ 5579 w 9991"/>
                <a:gd name="connsiteY53" fmla="*/ 3233 h 10091"/>
                <a:gd name="connsiteX54" fmla="*/ 5579 w 9991"/>
                <a:gd name="connsiteY54" fmla="*/ 3048 h 10091"/>
                <a:gd name="connsiteX55" fmla="*/ 5598 w 9991"/>
                <a:gd name="connsiteY55" fmla="*/ 2834 h 10091"/>
                <a:gd name="connsiteX56" fmla="*/ 5605 w 9991"/>
                <a:gd name="connsiteY56" fmla="*/ 2624 h 10091"/>
                <a:gd name="connsiteX57" fmla="*/ 5657 w 9991"/>
                <a:gd name="connsiteY57" fmla="*/ 2185 h 10091"/>
                <a:gd name="connsiteX58" fmla="*/ 5725 w 9991"/>
                <a:gd name="connsiteY58" fmla="*/ 1763 h 10091"/>
                <a:gd name="connsiteX59" fmla="*/ 5793 w 9991"/>
                <a:gd name="connsiteY59" fmla="*/ 1327 h 10091"/>
                <a:gd name="connsiteX60" fmla="*/ 5811 w 9991"/>
                <a:gd name="connsiteY60" fmla="*/ 1099 h 10091"/>
                <a:gd name="connsiteX61" fmla="*/ 5837 w 9991"/>
                <a:gd name="connsiteY61" fmla="*/ 901 h 10091"/>
                <a:gd name="connsiteX62" fmla="*/ 5837 w 9991"/>
                <a:gd name="connsiteY62" fmla="*/ 901 h 10091"/>
                <a:gd name="connsiteX63" fmla="*/ 5837 w 9991"/>
                <a:gd name="connsiteY63" fmla="*/ 808 h 10091"/>
                <a:gd name="connsiteX64" fmla="*/ 5837 w 9991"/>
                <a:gd name="connsiteY64" fmla="*/ 744 h 10091"/>
                <a:gd name="connsiteX65" fmla="*/ 5811 w 9991"/>
                <a:gd name="connsiteY65" fmla="*/ 663 h 10091"/>
                <a:gd name="connsiteX66" fmla="*/ 5793 w 9991"/>
                <a:gd name="connsiteY66" fmla="*/ 597 h 10091"/>
                <a:gd name="connsiteX67" fmla="*/ 5760 w 9991"/>
                <a:gd name="connsiteY67" fmla="*/ 532 h 10091"/>
                <a:gd name="connsiteX68" fmla="*/ 5725 w 9991"/>
                <a:gd name="connsiteY68" fmla="*/ 478 h 10091"/>
                <a:gd name="connsiteX69" fmla="*/ 5623 w 9991"/>
                <a:gd name="connsiteY69" fmla="*/ 370 h 10091"/>
                <a:gd name="connsiteX70" fmla="*/ 5512 w 9991"/>
                <a:gd name="connsiteY70" fmla="*/ 278 h 10091"/>
                <a:gd name="connsiteX71" fmla="*/ 5366 w 9991"/>
                <a:gd name="connsiteY71" fmla="*/ 200 h 10091"/>
                <a:gd name="connsiteX72" fmla="*/ 5212 w 9991"/>
                <a:gd name="connsiteY72" fmla="*/ 146 h 10091"/>
                <a:gd name="connsiteX73" fmla="*/ 5033 w 9991"/>
                <a:gd name="connsiteY73" fmla="*/ 107 h 10091"/>
                <a:gd name="connsiteX74" fmla="*/ 4845 w 9991"/>
                <a:gd name="connsiteY74" fmla="*/ 68 h 10091"/>
                <a:gd name="connsiteX75" fmla="*/ 4641 w 9991"/>
                <a:gd name="connsiteY75" fmla="*/ 40 h 10091"/>
                <a:gd name="connsiteX76" fmla="*/ 4230 w 9991"/>
                <a:gd name="connsiteY76" fmla="*/ 0 h 10091"/>
                <a:gd name="connsiteX77" fmla="*/ 3794 w 9991"/>
                <a:gd name="connsiteY77" fmla="*/ 0 h 10091"/>
                <a:gd name="connsiteX78" fmla="*/ 3375 w 9991"/>
                <a:gd name="connsiteY78" fmla="*/ 0 h 10091"/>
                <a:gd name="connsiteX79" fmla="*/ 3375 w 9991"/>
                <a:gd name="connsiteY79" fmla="*/ 0 h 10091"/>
                <a:gd name="connsiteX80" fmla="*/ 2931 w 9991"/>
                <a:gd name="connsiteY80" fmla="*/ 27 h 10091"/>
                <a:gd name="connsiteX81" fmla="*/ 2931 w 9991"/>
                <a:gd name="connsiteY81" fmla="*/ 27 h 10091"/>
                <a:gd name="connsiteX82" fmla="*/ 2657 w 9991"/>
                <a:gd name="connsiteY82" fmla="*/ 27 h 10091"/>
                <a:gd name="connsiteX83" fmla="*/ 2392 w 9991"/>
                <a:gd name="connsiteY83" fmla="*/ 40 h 10091"/>
                <a:gd name="connsiteX84" fmla="*/ 2392 w 9991"/>
                <a:gd name="connsiteY84" fmla="*/ 40 h 10091"/>
                <a:gd name="connsiteX85" fmla="*/ 2547 w 9991"/>
                <a:gd name="connsiteY85" fmla="*/ 1020 h 10091"/>
                <a:gd name="connsiteX86" fmla="*/ 2674 w 9991"/>
                <a:gd name="connsiteY86" fmla="*/ 1883 h 10091"/>
                <a:gd name="connsiteX87" fmla="*/ 2760 w 9991"/>
                <a:gd name="connsiteY87" fmla="*/ 2636 h 10091"/>
                <a:gd name="connsiteX88" fmla="*/ 2828 w 9991"/>
                <a:gd name="connsiteY88" fmla="*/ 3299 h 10091"/>
                <a:gd name="connsiteX89" fmla="*/ 2846 w 9991"/>
                <a:gd name="connsiteY89" fmla="*/ 3841 h 10091"/>
                <a:gd name="connsiteX90" fmla="*/ 2854 w 9991"/>
                <a:gd name="connsiteY90" fmla="*/ 4079 h 10091"/>
                <a:gd name="connsiteX91" fmla="*/ 2846 w 9991"/>
                <a:gd name="connsiteY91" fmla="*/ 4304 h 10091"/>
                <a:gd name="connsiteX92" fmla="*/ 2837 w 9991"/>
                <a:gd name="connsiteY92" fmla="*/ 4503 h 10091"/>
                <a:gd name="connsiteX93" fmla="*/ 2828 w 9991"/>
                <a:gd name="connsiteY93" fmla="*/ 4674 h 10091"/>
                <a:gd name="connsiteX94" fmla="*/ 2793 w 9991"/>
                <a:gd name="connsiteY94" fmla="*/ 4836 h 10091"/>
                <a:gd name="connsiteX95" fmla="*/ 2777 w 9991"/>
                <a:gd name="connsiteY95" fmla="*/ 4980 h 10091"/>
                <a:gd name="connsiteX96" fmla="*/ 2734 w 9991"/>
                <a:gd name="connsiteY96" fmla="*/ 5099 h 10091"/>
                <a:gd name="connsiteX97" fmla="*/ 2692 w 9991"/>
                <a:gd name="connsiteY97" fmla="*/ 5206 h 10091"/>
                <a:gd name="connsiteX98" fmla="*/ 2650 w 9991"/>
                <a:gd name="connsiteY98" fmla="*/ 5286 h 10091"/>
                <a:gd name="connsiteX99" fmla="*/ 2598 w 9991"/>
                <a:gd name="connsiteY99" fmla="*/ 5351 h 10091"/>
                <a:gd name="connsiteX100" fmla="*/ 2538 w 9991"/>
                <a:gd name="connsiteY100" fmla="*/ 5419 h 10091"/>
                <a:gd name="connsiteX101" fmla="*/ 2478 w 9991"/>
                <a:gd name="connsiteY101" fmla="*/ 5458 h 10091"/>
                <a:gd name="connsiteX102" fmla="*/ 2410 w 9991"/>
                <a:gd name="connsiteY102" fmla="*/ 5484 h 10091"/>
                <a:gd name="connsiteX103" fmla="*/ 2342 w 9991"/>
                <a:gd name="connsiteY103" fmla="*/ 5496 h 10091"/>
                <a:gd name="connsiteX104" fmla="*/ 2256 w 9991"/>
                <a:gd name="connsiteY104" fmla="*/ 5496 h 10091"/>
                <a:gd name="connsiteX105" fmla="*/ 2170 w 9991"/>
                <a:gd name="connsiteY105" fmla="*/ 5496 h 10091"/>
                <a:gd name="connsiteX106" fmla="*/ 2008 w 9991"/>
                <a:gd name="connsiteY106" fmla="*/ 5458 h 10091"/>
                <a:gd name="connsiteX107" fmla="*/ 1812 w 9991"/>
                <a:gd name="connsiteY107" fmla="*/ 5351 h 10091"/>
                <a:gd name="connsiteX108" fmla="*/ 1616 w 9991"/>
                <a:gd name="connsiteY108" fmla="*/ 5244 h 10091"/>
                <a:gd name="connsiteX109" fmla="*/ 1616 w 9991"/>
                <a:gd name="connsiteY109" fmla="*/ 5244 h 10091"/>
                <a:gd name="connsiteX110" fmla="*/ 1230 w 9991"/>
                <a:gd name="connsiteY110" fmla="*/ 5020 h 10091"/>
                <a:gd name="connsiteX111" fmla="*/ 1068 w 9991"/>
                <a:gd name="connsiteY111" fmla="*/ 4929 h 10091"/>
                <a:gd name="connsiteX112" fmla="*/ 906 w 9991"/>
                <a:gd name="connsiteY112" fmla="*/ 4836 h 10091"/>
                <a:gd name="connsiteX113" fmla="*/ 777 w 9991"/>
                <a:gd name="connsiteY113" fmla="*/ 4794 h 10091"/>
                <a:gd name="connsiteX114" fmla="*/ 649 w 9991"/>
                <a:gd name="connsiteY114" fmla="*/ 4756 h 10091"/>
                <a:gd name="connsiteX115" fmla="*/ 538 w 9991"/>
                <a:gd name="connsiteY115" fmla="*/ 4744 h 10091"/>
                <a:gd name="connsiteX116" fmla="*/ 445 w 9991"/>
                <a:gd name="connsiteY116" fmla="*/ 4782 h 10091"/>
                <a:gd name="connsiteX117" fmla="*/ 394 w 9991"/>
                <a:gd name="connsiteY117" fmla="*/ 4808 h 10091"/>
                <a:gd name="connsiteX118" fmla="*/ 350 w 9991"/>
                <a:gd name="connsiteY118" fmla="*/ 4836 h 10091"/>
                <a:gd name="connsiteX119" fmla="*/ 308 w 9991"/>
                <a:gd name="connsiteY119" fmla="*/ 4888 h 10091"/>
                <a:gd name="connsiteX120" fmla="*/ 274 w 9991"/>
                <a:gd name="connsiteY120" fmla="*/ 4943 h 10091"/>
                <a:gd name="connsiteX121" fmla="*/ 213 w 9991"/>
                <a:gd name="connsiteY121" fmla="*/ 5061 h 10091"/>
                <a:gd name="connsiteX122" fmla="*/ 153 w 9991"/>
                <a:gd name="connsiteY122" fmla="*/ 5244 h 10091"/>
                <a:gd name="connsiteX123" fmla="*/ 102 w 9991"/>
                <a:gd name="connsiteY123" fmla="*/ 5471 h 10091"/>
                <a:gd name="connsiteX124" fmla="*/ 60 w 9991"/>
                <a:gd name="connsiteY124" fmla="*/ 5763 h 10091"/>
                <a:gd name="connsiteX125" fmla="*/ 26 w 9991"/>
                <a:gd name="connsiteY125" fmla="*/ 6079 h 10091"/>
                <a:gd name="connsiteX126" fmla="*/ 0 w 9991"/>
                <a:gd name="connsiteY126" fmla="*/ 6450 h 10091"/>
                <a:gd name="connsiteX127" fmla="*/ 0 w 9991"/>
                <a:gd name="connsiteY127" fmla="*/ 6450 h 10091"/>
                <a:gd name="connsiteX128" fmla="*/ 0 w 9991"/>
                <a:gd name="connsiteY128" fmla="*/ 6665 h 10091"/>
                <a:gd name="connsiteX129" fmla="*/ 0 w 9991"/>
                <a:gd name="connsiteY129" fmla="*/ 6834 h 10091"/>
                <a:gd name="connsiteX130" fmla="*/ 9 w 9991"/>
                <a:gd name="connsiteY130" fmla="*/ 6980 h 10091"/>
                <a:gd name="connsiteX131" fmla="*/ 26 w 9991"/>
                <a:gd name="connsiteY131" fmla="*/ 7126 h 10091"/>
                <a:gd name="connsiteX132" fmla="*/ 60 w 9991"/>
                <a:gd name="connsiteY132" fmla="*/ 7245 h 10091"/>
                <a:gd name="connsiteX133" fmla="*/ 94 w 9991"/>
                <a:gd name="connsiteY133" fmla="*/ 7353 h 10091"/>
                <a:gd name="connsiteX134" fmla="*/ 128 w 9991"/>
                <a:gd name="connsiteY134" fmla="*/ 7444 h 10091"/>
                <a:gd name="connsiteX135" fmla="*/ 179 w 9991"/>
                <a:gd name="connsiteY135" fmla="*/ 7523 h 10091"/>
                <a:gd name="connsiteX136" fmla="*/ 239 w 9991"/>
                <a:gd name="connsiteY136" fmla="*/ 7577 h 10091"/>
                <a:gd name="connsiteX137" fmla="*/ 299 w 9991"/>
                <a:gd name="connsiteY137" fmla="*/ 7630 h 10091"/>
                <a:gd name="connsiteX138" fmla="*/ 359 w 9991"/>
                <a:gd name="connsiteY138" fmla="*/ 7669 h 10091"/>
                <a:gd name="connsiteX139" fmla="*/ 436 w 9991"/>
                <a:gd name="connsiteY139" fmla="*/ 7696 h 10091"/>
                <a:gd name="connsiteX140" fmla="*/ 503 w 9991"/>
                <a:gd name="connsiteY140" fmla="*/ 7722 h 10091"/>
                <a:gd name="connsiteX141" fmla="*/ 589 w 9991"/>
                <a:gd name="connsiteY141" fmla="*/ 7722 h 10091"/>
                <a:gd name="connsiteX142" fmla="*/ 752 w 9991"/>
                <a:gd name="connsiteY142" fmla="*/ 7722 h 10091"/>
                <a:gd name="connsiteX143" fmla="*/ 931 w 9991"/>
                <a:gd name="connsiteY143" fmla="*/ 7684 h 10091"/>
                <a:gd name="connsiteX144" fmla="*/ 1103 w 9991"/>
                <a:gd name="connsiteY144" fmla="*/ 7630 h 10091"/>
                <a:gd name="connsiteX145" fmla="*/ 1461 w 9991"/>
                <a:gd name="connsiteY145" fmla="*/ 7498 h 10091"/>
                <a:gd name="connsiteX146" fmla="*/ 1785 w 9991"/>
                <a:gd name="connsiteY146" fmla="*/ 7365 h 10091"/>
                <a:gd name="connsiteX147" fmla="*/ 1922 w 9991"/>
                <a:gd name="connsiteY147" fmla="*/ 7298 h 10091"/>
                <a:gd name="connsiteX148" fmla="*/ 2051 w 9991"/>
                <a:gd name="connsiteY148" fmla="*/ 7285 h 10091"/>
                <a:gd name="connsiteX149" fmla="*/ 2051 w 9991"/>
                <a:gd name="connsiteY149" fmla="*/ 7285 h 10091"/>
                <a:gd name="connsiteX150" fmla="*/ 2290 w 9991"/>
                <a:gd name="connsiteY150" fmla="*/ 7245 h 10091"/>
                <a:gd name="connsiteX151" fmla="*/ 2410 w 9991"/>
                <a:gd name="connsiteY151" fmla="*/ 7245 h 10091"/>
                <a:gd name="connsiteX152" fmla="*/ 2547 w 9991"/>
                <a:gd name="connsiteY152" fmla="*/ 7270 h 10091"/>
                <a:gd name="connsiteX153" fmla="*/ 2684 w 9991"/>
                <a:gd name="connsiteY153" fmla="*/ 7298 h 10091"/>
                <a:gd name="connsiteX154" fmla="*/ 2743 w 9991"/>
                <a:gd name="connsiteY154" fmla="*/ 7326 h 10091"/>
                <a:gd name="connsiteX155" fmla="*/ 2803 w 9991"/>
                <a:gd name="connsiteY155" fmla="*/ 7378 h 10091"/>
                <a:gd name="connsiteX156" fmla="*/ 2872 w 9991"/>
                <a:gd name="connsiteY156" fmla="*/ 7444 h 10091"/>
                <a:gd name="connsiteX157" fmla="*/ 2923 w 9991"/>
                <a:gd name="connsiteY157" fmla="*/ 7511 h 10091"/>
                <a:gd name="connsiteX158" fmla="*/ 2983 w 9991"/>
                <a:gd name="connsiteY158" fmla="*/ 7590 h 10091"/>
                <a:gd name="connsiteX159" fmla="*/ 3034 w 9991"/>
                <a:gd name="connsiteY159" fmla="*/ 7684 h 10091"/>
                <a:gd name="connsiteX160" fmla="*/ 3085 w 9991"/>
                <a:gd name="connsiteY160" fmla="*/ 7776 h 10091"/>
                <a:gd name="connsiteX161" fmla="*/ 3127 w 9991"/>
                <a:gd name="connsiteY161" fmla="*/ 7907 h 10091"/>
                <a:gd name="connsiteX162" fmla="*/ 3171 w 9991"/>
                <a:gd name="connsiteY162" fmla="*/ 8052 h 10091"/>
                <a:gd name="connsiteX163" fmla="*/ 3213 w 9991"/>
                <a:gd name="connsiteY163" fmla="*/ 8212 h 10091"/>
                <a:gd name="connsiteX164" fmla="*/ 3239 w 9991"/>
                <a:gd name="connsiteY164" fmla="*/ 8384 h 10091"/>
                <a:gd name="connsiteX165" fmla="*/ 3264 w 9991"/>
                <a:gd name="connsiteY165" fmla="*/ 8597 h 10091"/>
                <a:gd name="connsiteX166" fmla="*/ 3282 w 9991"/>
                <a:gd name="connsiteY166" fmla="*/ 8807 h 10091"/>
                <a:gd name="connsiteX167" fmla="*/ 3307 w 9991"/>
                <a:gd name="connsiteY167" fmla="*/ 9048 h 10091"/>
                <a:gd name="connsiteX168" fmla="*/ 3315 w 9991"/>
                <a:gd name="connsiteY168" fmla="*/ 9326 h 10091"/>
                <a:gd name="connsiteX169" fmla="*/ 3315 w 9991"/>
                <a:gd name="connsiteY169" fmla="*/ 9617 h 10091"/>
                <a:gd name="connsiteX170" fmla="*/ 3327 w 9991"/>
                <a:gd name="connsiteY170" fmla="*/ 10073 h 10091"/>
                <a:gd name="connsiteX171" fmla="*/ 9966 w 9991"/>
                <a:gd name="connsiteY171" fmla="*/ 10091 h 10091"/>
                <a:gd name="connsiteX172" fmla="*/ 9984 w 9991"/>
                <a:gd name="connsiteY172" fmla="*/ 290 h 10091"/>
                <a:gd name="connsiteX0" fmla="*/ 9993 w 10000"/>
                <a:gd name="connsiteY0" fmla="*/ 287 h 10000"/>
                <a:gd name="connsiteX1" fmla="*/ 9323 w 10000"/>
                <a:gd name="connsiteY1" fmla="*/ 184 h 10000"/>
                <a:gd name="connsiteX2" fmla="*/ 8409 w 10000"/>
                <a:gd name="connsiteY2" fmla="*/ 290 h 10000"/>
                <a:gd name="connsiteX3" fmla="*/ 7655 w 10000"/>
                <a:gd name="connsiteY3" fmla="*/ 407 h 10000"/>
                <a:gd name="connsiteX4" fmla="*/ 7655 w 10000"/>
                <a:gd name="connsiteY4" fmla="*/ 407 h 10000"/>
                <a:gd name="connsiteX5" fmla="*/ 7527 w 10000"/>
                <a:gd name="connsiteY5" fmla="*/ 420 h 10000"/>
                <a:gd name="connsiteX6" fmla="*/ 7415 w 10000"/>
                <a:gd name="connsiteY6" fmla="*/ 448 h 10000"/>
                <a:gd name="connsiteX7" fmla="*/ 7322 w 10000"/>
                <a:gd name="connsiteY7" fmla="*/ 501 h 10000"/>
                <a:gd name="connsiteX8" fmla="*/ 7236 w 10000"/>
                <a:gd name="connsiteY8" fmla="*/ 527 h 10000"/>
                <a:gd name="connsiteX9" fmla="*/ 7159 w 10000"/>
                <a:gd name="connsiteY9" fmla="*/ 578 h 10000"/>
                <a:gd name="connsiteX10" fmla="*/ 7090 w 10000"/>
                <a:gd name="connsiteY10" fmla="*/ 645 h 10000"/>
                <a:gd name="connsiteX11" fmla="*/ 7030 w 10000"/>
                <a:gd name="connsiteY11" fmla="*/ 709 h 10000"/>
                <a:gd name="connsiteX12" fmla="*/ 6987 w 10000"/>
                <a:gd name="connsiteY12" fmla="*/ 776 h 10000"/>
                <a:gd name="connsiteX13" fmla="*/ 6944 w 10000"/>
                <a:gd name="connsiteY13" fmla="*/ 827 h 10000"/>
                <a:gd name="connsiteX14" fmla="*/ 6919 w 10000"/>
                <a:gd name="connsiteY14" fmla="*/ 920 h 10000"/>
                <a:gd name="connsiteX15" fmla="*/ 6893 w 10000"/>
                <a:gd name="connsiteY15" fmla="*/ 998 h 10000"/>
                <a:gd name="connsiteX16" fmla="*/ 6877 w 10000"/>
                <a:gd name="connsiteY16" fmla="*/ 1077 h 10000"/>
                <a:gd name="connsiteX17" fmla="*/ 6867 w 10000"/>
                <a:gd name="connsiteY17" fmla="*/ 1155 h 10000"/>
                <a:gd name="connsiteX18" fmla="*/ 6867 w 10000"/>
                <a:gd name="connsiteY18" fmla="*/ 1248 h 10000"/>
                <a:gd name="connsiteX19" fmla="*/ 6877 w 10000"/>
                <a:gd name="connsiteY19" fmla="*/ 1419 h 10000"/>
                <a:gd name="connsiteX20" fmla="*/ 6903 w 10000"/>
                <a:gd name="connsiteY20" fmla="*/ 1616 h 10000"/>
                <a:gd name="connsiteX21" fmla="*/ 6962 w 10000"/>
                <a:gd name="connsiteY21" fmla="*/ 1799 h 10000"/>
                <a:gd name="connsiteX22" fmla="*/ 7022 w 10000"/>
                <a:gd name="connsiteY22" fmla="*/ 2010 h 10000"/>
                <a:gd name="connsiteX23" fmla="*/ 7081 w 10000"/>
                <a:gd name="connsiteY23" fmla="*/ 2207 h 10000"/>
                <a:gd name="connsiteX24" fmla="*/ 7236 w 10000"/>
                <a:gd name="connsiteY24" fmla="*/ 2600 h 10000"/>
                <a:gd name="connsiteX25" fmla="*/ 7381 w 10000"/>
                <a:gd name="connsiteY25" fmla="*/ 2953 h 10000"/>
                <a:gd name="connsiteX26" fmla="*/ 7381 w 10000"/>
                <a:gd name="connsiteY26" fmla="*/ 2953 h 10000"/>
                <a:gd name="connsiteX27" fmla="*/ 7407 w 10000"/>
                <a:gd name="connsiteY27" fmla="*/ 3032 h 10000"/>
                <a:gd name="connsiteX28" fmla="*/ 7425 w 10000"/>
                <a:gd name="connsiteY28" fmla="*/ 3111 h 10000"/>
                <a:gd name="connsiteX29" fmla="*/ 7432 w 10000"/>
                <a:gd name="connsiteY29" fmla="*/ 3192 h 10000"/>
                <a:gd name="connsiteX30" fmla="*/ 7432 w 10000"/>
                <a:gd name="connsiteY30" fmla="*/ 3269 h 10000"/>
                <a:gd name="connsiteX31" fmla="*/ 7425 w 10000"/>
                <a:gd name="connsiteY31" fmla="*/ 3348 h 10000"/>
                <a:gd name="connsiteX32" fmla="*/ 7415 w 10000"/>
                <a:gd name="connsiteY32" fmla="*/ 3413 h 10000"/>
                <a:gd name="connsiteX33" fmla="*/ 7381 w 10000"/>
                <a:gd name="connsiteY33" fmla="*/ 3491 h 10000"/>
                <a:gd name="connsiteX34" fmla="*/ 7365 w 10000"/>
                <a:gd name="connsiteY34" fmla="*/ 3557 h 10000"/>
                <a:gd name="connsiteX35" fmla="*/ 7279 w 10000"/>
                <a:gd name="connsiteY35" fmla="*/ 3700 h 10000"/>
                <a:gd name="connsiteX36" fmla="*/ 7185 w 10000"/>
                <a:gd name="connsiteY36" fmla="*/ 3806 h 10000"/>
                <a:gd name="connsiteX37" fmla="*/ 7065 w 10000"/>
                <a:gd name="connsiteY37" fmla="*/ 3924 h 10000"/>
                <a:gd name="connsiteX38" fmla="*/ 6937 w 10000"/>
                <a:gd name="connsiteY38" fmla="*/ 4017 h 10000"/>
                <a:gd name="connsiteX39" fmla="*/ 6791 w 10000"/>
                <a:gd name="connsiteY39" fmla="*/ 4084 h 10000"/>
                <a:gd name="connsiteX40" fmla="*/ 6645 w 10000"/>
                <a:gd name="connsiteY40" fmla="*/ 4149 h 10000"/>
                <a:gd name="connsiteX41" fmla="*/ 6500 w 10000"/>
                <a:gd name="connsiteY41" fmla="*/ 4173 h 10000"/>
                <a:gd name="connsiteX42" fmla="*/ 6356 w 10000"/>
                <a:gd name="connsiteY42" fmla="*/ 4189 h 10000"/>
                <a:gd name="connsiteX43" fmla="*/ 6210 w 10000"/>
                <a:gd name="connsiteY43" fmla="*/ 4173 h 10000"/>
                <a:gd name="connsiteX44" fmla="*/ 6071 w 10000"/>
                <a:gd name="connsiteY44" fmla="*/ 4137 h 10000"/>
                <a:gd name="connsiteX45" fmla="*/ 5952 w 10000"/>
                <a:gd name="connsiteY45" fmla="*/ 4070 h 10000"/>
                <a:gd name="connsiteX46" fmla="*/ 5893 w 10000"/>
                <a:gd name="connsiteY46" fmla="*/ 4017 h 10000"/>
                <a:gd name="connsiteX47" fmla="*/ 5842 w 10000"/>
                <a:gd name="connsiteY47" fmla="*/ 3965 h 10000"/>
                <a:gd name="connsiteX48" fmla="*/ 5842 w 10000"/>
                <a:gd name="connsiteY48" fmla="*/ 3965 h 10000"/>
                <a:gd name="connsiteX49" fmla="*/ 5756 w 10000"/>
                <a:gd name="connsiteY49" fmla="*/ 3846 h 10000"/>
                <a:gd name="connsiteX50" fmla="*/ 5680 w 10000"/>
                <a:gd name="connsiteY50" fmla="*/ 3715 h 10000"/>
                <a:gd name="connsiteX51" fmla="*/ 5636 w 10000"/>
                <a:gd name="connsiteY51" fmla="*/ 3557 h 10000"/>
                <a:gd name="connsiteX52" fmla="*/ 5610 w 10000"/>
                <a:gd name="connsiteY52" fmla="*/ 3387 h 10000"/>
                <a:gd name="connsiteX53" fmla="*/ 5584 w 10000"/>
                <a:gd name="connsiteY53" fmla="*/ 3204 h 10000"/>
                <a:gd name="connsiteX54" fmla="*/ 5584 w 10000"/>
                <a:gd name="connsiteY54" fmla="*/ 3021 h 10000"/>
                <a:gd name="connsiteX55" fmla="*/ 5603 w 10000"/>
                <a:gd name="connsiteY55" fmla="*/ 2808 h 10000"/>
                <a:gd name="connsiteX56" fmla="*/ 5610 w 10000"/>
                <a:gd name="connsiteY56" fmla="*/ 2600 h 10000"/>
                <a:gd name="connsiteX57" fmla="*/ 5662 w 10000"/>
                <a:gd name="connsiteY57" fmla="*/ 2165 h 10000"/>
                <a:gd name="connsiteX58" fmla="*/ 5730 w 10000"/>
                <a:gd name="connsiteY58" fmla="*/ 1747 h 10000"/>
                <a:gd name="connsiteX59" fmla="*/ 5798 w 10000"/>
                <a:gd name="connsiteY59" fmla="*/ 1315 h 10000"/>
                <a:gd name="connsiteX60" fmla="*/ 5816 w 10000"/>
                <a:gd name="connsiteY60" fmla="*/ 1089 h 10000"/>
                <a:gd name="connsiteX61" fmla="*/ 5842 w 10000"/>
                <a:gd name="connsiteY61" fmla="*/ 893 h 10000"/>
                <a:gd name="connsiteX62" fmla="*/ 5842 w 10000"/>
                <a:gd name="connsiteY62" fmla="*/ 893 h 10000"/>
                <a:gd name="connsiteX63" fmla="*/ 5842 w 10000"/>
                <a:gd name="connsiteY63" fmla="*/ 801 h 10000"/>
                <a:gd name="connsiteX64" fmla="*/ 5842 w 10000"/>
                <a:gd name="connsiteY64" fmla="*/ 737 h 10000"/>
                <a:gd name="connsiteX65" fmla="*/ 5816 w 10000"/>
                <a:gd name="connsiteY65" fmla="*/ 657 h 10000"/>
                <a:gd name="connsiteX66" fmla="*/ 5798 w 10000"/>
                <a:gd name="connsiteY66" fmla="*/ 592 h 10000"/>
                <a:gd name="connsiteX67" fmla="*/ 5765 w 10000"/>
                <a:gd name="connsiteY67" fmla="*/ 527 h 10000"/>
                <a:gd name="connsiteX68" fmla="*/ 5730 w 10000"/>
                <a:gd name="connsiteY68" fmla="*/ 474 h 10000"/>
                <a:gd name="connsiteX69" fmla="*/ 5628 w 10000"/>
                <a:gd name="connsiteY69" fmla="*/ 367 h 10000"/>
                <a:gd name="connsiteX70" fmla="*/ 5517 w 10000"/>
                <a:gd name="connsiteY70" fmla="*/ 275 h 10000"/>
                <a:gd name="connsiteX71" fmla="*/ 5371 w 10000"/>
                <a:gd name="connsiteY71" fmla="*/ 198 h 10000"/>
                <a:gd name="connsiteX72" fmla="*/ 5217 w 10000"/>
                <a:gd name="connsiteY72" fmla="*/ 145 h 10000"/>
                <a:gd name="connsiteX73" fmla="*/ 5038 w 10000"/>
                <a:gd name="connsiteY73" fmla="*/ 106 h 10000"/>
                <a:gd name="connsiteX74" fmla="*/ 4849 w 10000"/>
                <a:gd name="connsiteY74" fmla="*/ 67 h 10000"/>
                <a:gd name="connsiteX75" fmla="*/ 4645 w 10000"/>
                <a:gd name="connsiteY75" fmla="*/ 40 h 10000"/>
                <a:gd name="connsiteX76" fmla="*/ 4234 w 10000"/>
                <a:gd name="connsiteY76" fmla="*/ 0 h 10000"/>
                <a:gd name="connsiteX77" fmla="*/ 3797 w 10000"/>
                <a:gd name="connsiteY77" fmla="*/ 0 h 10000"/>
                <a:gd name="connsiteX78" fmla="*/ 3378 w 10000"/>
                <a:gd name="connsiteY78" fmla="*/ 0 h 10000"/>
                <a:gd name="connsiteX79" fmla="*/ 3378 w 10000"/>
                <a:gd name="connsiteY79" fmla="*/ 0 h 10000"/>
                <a:gd name="connsiteX80" fmla="*/ 2934 w 10000"/>
                <a:gd name="connsiteY80" fmla="*/ 27 h 10000"/>
                <a:gd name="connsiteX81" fmla="*/ 2934 w 10000"/>
                <a:gd name="connsiteY81" fmla="*/ 27 h 10000"/>
                <a:gd name="connsiteX82" fmla="*/ 2659 w 10000"/>
                <a:gd name="connsiteY82" fmla="*/ 27 h 10000"/>
                <a:gd name="connsiteX83" fmla="*/ 2394 w 10000"/>
                <a:gd name="connsiteY83" fmla="*/ 40 h 10000"/>
                <a:gd name="connsiteX84" fmla="*/ 2394 w 10000"/>
                <a:gd name="connsiteY84" fmla="*/ 40 h 10000"/>
                <a:gd name="connsiteX85" fmla="*/ 2549 w 10000"/>
                <a:gd name="connsiteY85" fmla="*/ 1011 h 10000"/>
                <a:gd name="connsiteX86" fmla="*/ 2676 w 10000"/>
                <a:gd name="connsiteY86" fmla="*/ 1866 h 10000"/>
                <a:gd name="connsiteX87" fmla="*/ 2762 w 10000"/>
                <a:gd name="connsiteY87" fmla="*/ 2612 h 10000"/>
                <a:gd name="connsiteX88" fmla="*/ 2831 w 10000"/>
                <a:gd name="connsiteY88" fmla="*/ 3269 h 10000"/>
                <a:gd name="connsiteX89" fmla="*/ 2849 w 10000"/>
                <a:gd name="connsiteY89" fmla="*/ 3806 h 10000"/>
                <a:gd name="connsiteX90" fmla="*/ 2857 w 10000"/>
                <a:gd name="connsiteY90" fmla="*/ 4042 h 10000"/>
                <a:gd name="connsiteX91" fmla="*/ 2849 w 10000"/>
                <a:gd name="connsiteY91" fmla="*/ 4265 h 10000"/>
                <a:gd name="connsiteX92" fmla="*/ 2840 w 10000"/>
                <a:gd name="connsiteY92" fmla="*/ 4462 h 10000"/>
                <a:gd name="connsiteX93" fmla="*/ 2831 w 10000"/>
                <a:gd name="connsiteY93" fmla="*/ 4632 h 10000"/>
                <a:gd name="connsiteX94" fmla="*/ 2796 w 10000"/>
                <a:gd name="connsiteY94" fmla="*/ 4792 h 10000"/>
                <a:gd name="connsiteX95" fmla="*/ 2780 w 10000"/>
                <a:gd name="connsiteY95" fmla="*/ 4935 h 10000"/>
                <a:gd name="connsiteX96" fmla="*/ 2736 w 10000"/>
                <a:gd name="connsiteY96" fmla="*/ 5053 h 10000"/>
                <a:gd name="connsiteX97" fmla="*/ 2694 w 10000"/>
                <a:gd name="connsiteY97" fmla="*/ 5159 h 10000"/>
                <a:gd name="connsiteX98" fmla="*/ 2652 w 10000"/>
                <a:gd name="connsiteY98" fmla="*/ 5238 h 10000"/>
                <a:gd name="connsiteX99" fmla="*/ 2600 w 10000"/>
                <a:gd name="connsiteY99" fmla="*/ 5303 h 10000"/>
                <a:gd name="connsiteX100" fmla="*/ 2540 w 10000"/>
                <a:gd name="connsiteY100" fmla="*/ 5370 h 10000"/>
                <a:gd name="connsiteX101" fmla="*/ 2480 w 10000"/>
                <a:gd name="connsiteY101" fmla="*/ 5409 h 10000"/>
                <a:gd name="connsiteX102" fmla="*/ 2412 w 10000"/>
                <a:gd name="connsiteY102" fmla="*/ 5435 h 10000"/>
                <a:gd name="connsiteX103" fmla="*/ 2344 w 10000"/>
                <a:gd name="connsiteY103" fmla="*/ 5446 h 10000"/>
                <a:gd name="connsiteX104" fmla="*/ 2258 w 10000"/>
                <a:gd name="connsiteY104" fmla="*/ 5446 h 10000"/>
                <a:gd name="connsiteX105" fmla="*/ 2172 w 10000"/>
                <a:gd name="connsiteY105" fmla="*/ 5446 h 10000"/>
                <a:gd name="connsiteX106" fmla="*/ 2010 w 10000"/>
                <a:gd name="connsiteY106" fmla="*/ 5409 h 10000"/>
                <a:gd name="connsiteX107" fmla="*/ 1814 w 10000"/>
                <a:gd name="connsiteY107" fmla="*/ 5303 h 10000"/>
                <a:gd name="connsiteX108" fmla="*/ 1617 w 10000"/>
                <a:gd name="connsiteY108" fmla="*/ 5197 h 10000"/>
                <a:gd name="connsiteX109" fmla="*/ 1617 w 10000"/>
                <a:gd name="connsiteY109" fmla="*/ 5197 h 10000"/>
                <a:gd name="connsiteX110" fmla="*/ 1231 w 10000"/>
                <a:gd name="connsiteY110" fmla="*/ 4975 h 10000"/>
                <a:gd name="connsiteX111" fmla="*/ 1069 w 10000"/>
                <a:gd name="connsiteY111" fmla="*/ 4885 h 10000"/>
                <a:gd name="connsiteX112" fmla="*/ 907 w 10000"/>
                <a:gd name="connsiteY112" fmla="*/ 4792 h 10000"/>
                <a:gd name="connsiteX113" fmla="*/ 778 w 10000"/>
                <a:gd name="connsiteY113" fmla="*/ 4751 h 10000"/>
                <a:gd name="connsiteX114" fmla="*/ 650 w 10000"/>
                <a:gd name="connsiteY114" fmla="*/ 4713 h 10000"/>
                <a:gd name="connsiteX115" fmla="*/ 538 w 10000"/>
                <a:gd name="connsiteY115" fmla="*/ 4701 h 10000"/>
                <a:gd name="connsiteX116" fmla="*/ 445 w 10000"/>
                <a:gd name="connsiteY116" fmla="*/ 4739 h 10000"/>
                <a:gd name="connsiteX117" fmla="*/ 394 w 10000"/>
                <a:gd name="connsiteY117" fmla="*/ 4765 h 10000"/>
                <a:gd name="connsiteX118" fmla="*/ 350 w 10000"/>
                <a:gd name="connsiteY118" fmla="*/ 4792 h 10000"/>
                <a:gd name="connsiteX119" fmla="*/ 308 w 10000"/>
                <a:gd name="connsiteY119" fmla="*/ 4844 h 10000"/>
                <a:gd name="connsiteX120" fmla="*/ 274 w 10000"/>
                <a:gd name="connsiteY120" fmla="*/ 4898 h 10000"/>
                <a:gd name="connsiteX121" fmla="*/ 213 w 10000"/>
                <a:gd name="connsiteY121" fmla="*/ 5015 h 10000"/>
                <a:gd name="connsiteX122" fmla="*/ 153 w 10000"/>
                <a:gd name="connsiteY122" fmla="*/ 5197 h 10000"/>
                <a:gd name="connsiteX123" fmla="*/ 102 w 10000"/>
                <a:gd name="connsiteY123" fmla="*/ 5422 h 10000"/>
                <a:gd name="connsiteX124" fmla="*/ 60 w 10000"/>
                <a:gd name="connsiteY124" fmla="*/ 5711 h 10000"/>
                <a:gd name="connsiteX125" fmla="*/ 26 w 10000"/>
                <a:gd name="connsiteY125" fmla="*/ 6024 h 10000"/>
                <a:gd name="connsiteX126" fmla="*/ 0 w 10000"/>
                <a:gd name="connsiteY126" fmla="*/ 6392 h 10000"/>
                <a:gd name="connsiteX127" fmla="*/ 0 w 10000"/>
                <a:gd name="connsiteY127" fmla="*/ 6392 h 10000"/>
                <a:gd name="connsiteX128" fmla="*/ 0 w 10000"/>
                <a:gd name="connsiteY128" fmla="*/ 6605 h 10000"/>
                <a:gd name="connsiteX129" fmla="*/ 0 w 10000"/>
                <a:gd name="connsiteY129" fmla="*/ 6772 h 10000"/>
                <a:gd name="connsiteX130" fmla="*/ 9 w 10000"/>
                <a:gd name="connsiteY130" fmla="*/ 6917 h 10000"/>
                <a:gd name="connsiteX131" fmla="*/ 26 w 10000"/>
                <a:gd name="connsiteY131" fmla="*/ 7062 h 10000"/>
                <a:gd name="connsiteX132" fmla="*/ 60 w 10000"/>
                <a:gd name="connsiteY132" fmla="*/ 7180 h 10000"/>
                <a:gd name="connsiteX133" fmla="*/ 94 w 10000"/>
                <a:gd name="connsiteY133" fmla="*/ 7287 h 10000"/>
                <a:gd name="connsiteX134" fmla="*/ 128 w 10000"/>
                <a:gd name="connsiteY134" fmla="*/ 7377 h 10000"/>
                <a:gd name="connsiteX135" fmla="*/ 179 w 10000"/>
                <a:gd name="connsiteY135" fmla="*/ 7455 h 10000"/>
                <a:gd name="connsiteX136" fmla="*/ 239 w 10000"/>
                <a:gd name="connsiteY136" fmla="*/ 7509 h 10000"/>
                <a:gd name="connsiteX137" fmla="*/ 299 w 10000"/>
                <a:gd name="connsiteY137" fmla="*/ 7561 h 10000"/>
                <a:gd name="connsiteX138" fmla="*/ 359 w 10000"/>
                <a:gd name="connsiteY138" fmla="*/ 7600 h 10000"/>
                <a:gd name="connsiteX139" fmla="*/ 436 w 10000"/>
                <a:gd name="connsiteY139" fmla="*/ 7627 h 10000"/>
                <a:gd name="connsiteX140" fmla="*/ 503 w 10000"/>
                <a:gd name="connsiteY140" fmla="*/ 7652 h 10000"/>
                <a:gd name="connsiteX141" fmla="*/ 590 w 10000"/>
                <a:gd name="connsiteY141" fmla="*/ 7652 h 10000"/>
                <a:gd name="connsiteX142" fmla="*/ 753 w 10000"/>
                <a:gd name="connsiteY142" fmla="*/ 7652 h 10000"/>
                <a:gd name="connsiteX143" fmla="*/ 932 w 10000"/>
                <a:gd name="connsiteY143" fmla="*/ 7615 h 10000"/>
                <a:gd name="connsiteX144" fmla="*/ 1104 w 10000"/>
                <a:gd name="connsiteY144" fmla="*/ 7561 h 10000"/>
                <a:gd name="connsiteX145" fmla="*/ 1462 w 10000"/>
                <a:gd name="connsiteY145" fmla="*/ 7430 h 10000"/>
                <a:gd name="connsiteX146" fmla="*/ 1787 w 10000"/>
                <a:gd name="connsiteY146" fmla="*/ 7299 h 10000"/>
                <a:gd name="connsiteX147" fmla="*/ 1924 w 10000"/>
                <a:gd name="connsiteY147" fmla="*/ 7232 h 10000"/>
                <a:gd name="connsiteX148" fmla="*/ 2053 w 10000"/>
                <a:gd name="connsiteY148" fmla="*/ 7219 h 10000"/>
                <a:gd name="connsiteX149" fmla="*/ 2053 w 10000"/>
                <a:gd name="connsiteY149" fmla="*/ 7219 h 10000"/>
                <a:gd name="connsiteX150" fmla="*/ 2292 w 10000"/>
                <a:gd name="connsiteY150" fmla="*/ 7180 h 10000"/>
                <a:gd name="connsiteX151" fmla="*/ 2412 w 10000"/>
                <a:gd name="connsiteY151" fmla="*/ 7180 h 10000"/>
                <a:gd name="connsiteX152" fmla="*/ 2549 w 10000"/>
                <a:gd name="connsiteY152" fmla="*/ 7204 h 10000"/>
                <a:gd name="connsiteX153" fmla="*/ 2686 w 10000"/>
                <a:gd name="connsiteY153" fmla="*/ 7232 h 10000"/>
                <a:gd name="connsiteX154" fmla="*/ 2745 w 10000"/>
                <a:gd name="connsiteY154" fmla="*/ 7260 h 10000"/>
                <a:gd name="connsiteX155" fmla="*/ 2806 w 10000"/>
                <a:gd name="connsiteY155" fmla="*/ 7311 h 10000"/>
                <a:gd name="connsiteX156" fmla="*/ 2875 w 10000"/>
                <a:gd name="connsiteY156" fmla="*/ 7377 h 10000"/>
                <a:gd name="connsiteX157" fmla="*/ 2926 w 10000"/>
                <a:gd name="connsiteY157" fmla="*/ 7443 h 10000"/>
                <a:gd name="connsiteX158" fmla="*/ 2986 w 10000"/>
                <a:gd name="connsiteY158" fmla="*/ 7522 h 10000"/>
                <a:gd name="connsiteX159" fmla="*/ 3037 w 10000"/>
                <a:gd name="connsiteY159" fmla="*/ 7615 h 10000"/>
                <a:gd name="connsiteX160" fmla="*/ 3088 w 10000"/>
                <a:gd name="connsiteY160" fmla="*/ 7706 h 10000"/>
                <a:gd name="connsiteX161" fmla="*/ 3130 w 10000"/>
                <a:gd name="connsiteY161" fmla="*/ 7836 h 10000"/>
                <a:gd name="connsiteX162" fmla="*/ 3174 w 10000"/>
                <a:gd name="connsiteY162" fmla="*/ 7979 h 10000"/>
                <a:gd name="connsiteX163" fmla="*/ 3216 w 10000"/>
                <a:gd name="connsiteY163" fmla="*/ 8138 h 10000"/>
                <a:gd name="connsiteX164" fmla="*/ 3242 w 10000"/>
                <a:gd name="connsiteY164" fmla="*/ 8308 h 10000"/>
                <a:gd name="connsiteX165" fmla="*/ 3267 w 10000"/>
                <a:gd name="connsiteY165" fmla="*/ 8519 h 10000"/>
                <a:gd name="connsiteX166" fmla="*/ 3285 w 10000"/>
                <a:gd name="connsiteY166" fmla="*/ 8728 h 10000"/>
                <a:gd name="connsiteX167" fmla="*/ 3310 w 10000"/>
                <a:gd name="connsiteY167" fmla="*/ 8966 h 10000"/>
                <a:gd name="connsiteX168" fmla="*/ 3318 w 10000"/>
                <a:gd name="connsiteY168" fmla="*/ 9242 h 10000"/>
                <a:gd name="connsiteX169" fmla="*/ 3318 w 10000"/>
                <a:gd name="connsiteY169" fmla="*/ 9530 h 10000"/>
                <a:gd name="connsiteX170" fmla="*/ 3330 w 10000"/>
                <a:gd name="connsiteY170" fmla="*/ 9982 h 10000"/>
                <a:gd name="connsiteX171" fmla="*/ 9975 w 10000"/>
                <a:gd name="connsiteY171" fmla="*/ 10000 h 10000"/>
                <a:gd name="connsiteX172" fmla="*/ 9993 w 10000"/>
                <a:gd name="connsiteY172" fmla="*/ 287 h 10000"/>
                <a:gd name="connsiteX0" fmla="*/ 9993 w 10000"/>
                <a:gd name="connsiteY0" fmla="*/ 287 h 10000"/>
                <a:gd name="connsiteX1" fmla="*/ 9323 w 10000"/>
                <a:gd name="connsiteY1" fmla="*/ 184 h 10000"/>
                <a:gd name="connsiteX2" fmla="*/ 8409 w 10000"/>
                <a:gd name="connsiteY2" fmla="*/ 290 h 10000"/>
                <a:gd name="connsiteX3" fmla="*/ 7655 w 10000"/>
                <a:gd name="connsiteY3" fmla="*/ 407 h 10000"/>
                <a:gd name="connsiteX4" fmla="*/ 7655 w 10000"/>
                <a:gd name="connsiteY4" fmla="*/ 407 h 10000"/>
                <a:gd name="connsiteX5" fmla="*/ 7527 w 10000"/>
                <a:gd name="connsiteY5" fmla="*/ 420 h 10000"/>
                <a:gd name="connsiteX6" fmla="*/ 7415 w 10000"/>
                <a:gd name="connsiteY6" fmla="*/ 448 h 10000"/>
                <a:gd name="connsiteX7" fmla="*/ 7322 w 10000"/>
                <a:gd name="connsiteY7" fmla="*/ 501 h 10000"/>
                <a:gd name="connsiteX8" fmla="*/ 7236 w 10000"/>
                <a:gd name="connsiteY8" fmla="*/ 527 h 10000"/>
                <a:gd name="connsiteX9" fmla="*/ 7159 w 10000"/>
                <a:gd name="connsiteY9" fmla="*/ 578 h 10000"/>
                <a:gd name="connsiteX10" fmla="*/ 7090 w 10000"/>
                <a:gd name="connsiteY10" fmla="*/ 645 h 10000"/>
                <a:gd name="connsiteX11" fmla="*/ 7030 w 10000"/>
                <a:gd name="connsiteY11" fmla="*/ 709 h 10000"/>
                <a:gd name="connsiteX12" fmla="*/ 6987 w 10000"/>
                <a:gd name="connsiteY12" fmla="*/ 776 h 10000"/>
                <a:gd name="connsiteX13" fmla="*/ 6944 w 10000"/>
                <a:gd name="connsiteY13" fmla="*/ 827 h 10000"/>
                <a:gd name="connsiteX14" fmla="*/ 6919 w 10000"/>
                <a:gd name="connsiteY14" fmla="*/ 920 h 10000"/>
                <a:gd name="connsiteX15" fmla="*/ 6893 w 10000"/>
                <a:gd name="connsiteY15" fmla="*/ 998 h 10000"/>
                <a:gd name="connsiteX16" fmla="*/ 6877 w 10000"/>
                <a:gd name="connsiteY16" fmla="*/ 1077 h 10000"/>
                <a:gd name="connsiteX17" fmla="*/ 6867 w 10000"/>
                <a:gd name="connsiteY17" fmla="*/ 1155 h 10000"/>
                <a:gd name="connsiteX18" fmla="*/ 6867 w 10000"/>
                <a:gd name="connsiteY18" fmla="*/ 1248 h 10000"/>
                <a:gd name="connsiteX19" fmla="*/ 6877 w 10000"/>
                <a:gd name="connsiteY19" fmla="*/ 1419 h 10000"/>
                <a:gd name="connsiteX20" fmla="*/ 6903 w 10000"/>
                <a:gd name="connsiteY20" fmla="*/ 1616 h 10000"/>
                <a:gd name="connsiteX21" fmla="*/ 6962 w 10000"/>
                <a:gd name="connsiteY21" fmla="*/ 1799 h 10000"/>
                <a:gd name="connsiteX22" fmla="*/ 7022 w 10000"/>
                <a:gd name="connsiteY22" fmla="*/ 2010 h 10000"/>
                <a:gd name="connsiteX23" fmla="*/ 7081 w 10000"/>
                <a:gd name="connsiteY23" fmla="*/ 2207 h 10000"/>
                <a:gd name="connsiteX24" fmla="*/ 7236 w 10000"/>
                <a:gd name="connsiteY24" fmla="*/ 2600 h 10000"/>
                <a:gd name="connsiteX25" fmla="*/ 7381 w 10000"/>
                <a:gd name="connsiteY25" fmla="*/ 2953 h 10000"/>
                <a:gd name="connsiteX26" fmla="*/ 7381 w 10000"/>
                <a:gd name="connsiteY26" fmla="*/ 2953 h 10000"/>
                <a:gd name="connsiteX27" fmla="*/ 7407 w 10000"/>
                <a:gd name="connsiteY27" fmla="*/ 3032 h 10000"/>
                <a:gd name="connsiteX28" fmla="*/ 7425 w 10000"/>
                <a:gd name="connsiteY28" fmla="*/ 3111 h 10000"/>
                <a:gd name="connsiteX29" fmla="*/ 7432 w 10000"/>
                <a:gd name="connsiteY29" fmla="*/ 3192 h 10000"/>
                <a:gd name="connsiteX30" fmla="*/ 7432 w 10000"/>
                <a:gd name="connsiteY30" fmla="*/ 3269 h 10000"/>
                <a:gd name="connsiteX31" fmla="*/ 7425 w 10000"/>
                <a:gd name="connsiteY31" fmla="*/ 3348 h 10000"/>
                <a:gd name="connsiteX32" fmla="*/ 7415 w 10000"/>
                <a:gd name="connsiteY32" fmla="*/ 3413 h 10000"/>
                <a:gd name="connsiteX33" fmla="*/ 7381 w 10000"/>
                <a:gd name="connsiteY33" fmla="*/ 3491 h 10000"/>
                <a:gd name="connsiteX34" fmla="*/ 7365 w 10000"/>
                <a:gd name="connsiteY34" fmla="*/ 3557 h 10000"/>
                <a:gd name="connsiteX35" fmla="*/ 7279 w 10000"/>
                <a:gd name="connsiteY35" fmla="*/ 3700 h 10000"/>
                <a:gd name="connsiteX36" fmla="*/ 7185 w 10000"/>
                <a:gd name="connsiteY36" fmla="*/ 3806 h 10000"/>
                <a:gd name="connsiteX37" fmla="*/ 7065 w 10000"/>
                <a:gd name="connsiteY37" fmla="*/ 3924 h 10000"/>
                <a:gd name="connsiteX38" fmla="*/ 6937 w 10000"/>
                <a:gd name="connsiteY38" fmla="*/ 4017 h 10000"/>
                <a:gd name="connsiteX39" fmla="*/ 6791 w 10000"/>
                <a:gd name="connsiteY39" fmla="*/ 4084 h 10000"/>
                <a:gd name="connsiteX40" fmla="*/ 6645 w 10000"/>
                <a:gd name="connsiteY40" fmla="*/ 4149 h 10000"/>
                <a:gd name="connsiteX41" fmla="*/ 6500 w 10000"/>
                <a:gd name="connsiteY41" fmla="*/ 4173 h 10000"/>
                <a:gd name="connsiteX42" fmla="*/ 6356 w 10000"/>
                <a:gd name="connsiteY42" fmla="*/ 4189 h 10000"/>
                <a:gd name="connsiteX43" fmla="*/ 6210 w 10000"/>
                <a:gd name="connsiteY43" fmla="*/ 4173 h 10000"/>
                <a:gd name="connsiteX44" fmla="*/ 6071 w 10000"/>
                <a:gd name="connsiteY44" fmla="*/ 4137 h 10000"/>
                <a:gd name="connsiteX45" fmla="*/ 5952 w 10000"/>
                <a:gd name="connsiteY45" fmla="*/ 4070 h 10000"/>
                <a:gd name="connsiteX46" fmla="*/ 5893 w 10000"/>
                <a:gd name="connsiteY46" fmla="*/ 4017 h 10000"/>
                <a:gd name="connsiteX47" fmla="*/ 5842 w 10000"/>
                <a:gd name="connsiteY47" fmla="*/ 3965 h 10000"/>
                <a:gd name="connsiteX48" fmla="*/ 5842 w 10000"/>
                <a:gd name="connsiteY48" fmla="*/ 3965 h 10000"/>
                <a:gd name="connsiteX49" fmla="*/ 5756 w 10000"/>
                <a:gd name="connsiteY49" fmla="*/ 3846 h 10000"/>
                <a:gd name="connsiteX50" fmla="*/ 5680 w 10000"/>
                <a:gd name="connsiteY50" fmla="*/ 3715 h 10000"/>
                <a:gd name="connsiteX51" fmla="*/ 5636 w 10000"/>
                <a:gd name="connsiteY51" fmla="*/ 3557 h 10000"/>
                <a:gd name="connsiteX52" fmla="*/ 5610 w 10000"/>
                <a:gd name="connsiteY52" fmla="*/ 3387 h 10000"/>
                <a:gd name="connsiteX53" fmla="*/ 5584 w 10000"/>
                <a:gd name="connsiteY53" fmla="*/ 3204 h 10000"/>
                <a:gd name="connsiteX54" fmla="*/ 5584 w 10000"/>
                <a:gd name="connsiteY54" fmla="*/ 3021 h 10000"/>
                <a:gd name="connsiteX55" fmla="*/ 5603 w 10000"/>
                <a:gd name="connsiteY55" fmla="*/ 2808 h 10000"/>
                <a:gd name="connsiteX56" fmla="*/ 5610 w 10000"/>
                <a:gd name="connsiteY56" fmla="*/ 2600 h 10000"/>
                <a:gd name="connsiteX57" fmla="*/ 5662 w 10000"/>
                <a:gd name="connsiteY57" fmla="*/ 2165 h 10000"/>
                <a:gd name="connsiteX58" fmla="*/ 5730 w 10000"/>
                <a:gd name="connsiteY58" fmla="*/ 1747 h 10000"/>
                <a:gd name="connsiteX59" fmla="*/ 5798 w 10000"/>
                <a:gd name="connsiteY59" fmla="*/ 1315 h 10000"/>
                <a:gd name="connsiteX60" fmla="*/ 5816 w 10000"/>
                <a:gd name="connsiteY60" fmla="*/ 1089 h 10000"/>
                <a:gd name="connsiteX61" fmla="*/ 5842 w 10000"/>
                <a:gd name="connsiteY61" fmla="*/ 893 h 10000"/>
                <a:gd name="connsiteX62" fmla="*/ 5842 w 10000"/>
                <a:gd name="connsiteY62" fmla="*/ 893 h 10000"/>
                <a:gd name="connsiteX63" fmla="*/ 5842 w 10000"/>
                <a:gd name="connsiteY63" fmla="*/ 801 h 10000"/>
                <a:gd name="connsiteX64" fmla="*/ 5842 w 10000"/>
                <a:gd name="connsiteY64" fmla="*/ 737 h 10000"/>
                <a:gd name="connsiteX65" fmla="*/ 5816 w 10000"/>
                <a:gd name="connsiteY65" fmla="*/ 657 h 10000"/>
                <a:gd name="connsiteX66" fmla="*/ 5798 w 10000"/>
                <a:gd name="connsiteY66" fmla="*/ 592 h 10000"/>
                <a:gd name="connsiteX67" fmla="*/ 5765 w 10000"/>
                <a:gd name="connsiteY67" fmla="*/ 527 h 10000"/>
                <a:gd name="connsiteX68" fmla="*/ 5730 w 10000"/>
                <a:gd name="connsiteY68" fmla="*/ 474 h 10000"/>
                <a:gd name="connsiteX69" fmla="*/ 5628 w 10000"/>
                <a:gd name="connsiteY69" fmla="*/ 367 h 10000"/>
                <a:gd name="connsiteX70" fmla="*/ 5517 w 10000"/>
                <a:gd name="connsiteY70" fmla="*/ 275 h 10000"/>
                <a:gd name="connsiteX71" fmla="*/ 5371 w 10000"/>
                <a:gd name="connsiteY71" fmla="*/ 198 h 10000"/>
                <a:gd name="connsiteX72" fmla="*/ 5217 w 10000"/>
                <a:gd name="connsiteY72" fmla="*/ 145 h 10000"/>
                <a:gd name="connsiteX73" fmla="*/ 5038 w 10000"/>
                <a:gd name="connsiteY73" fmla="*/ 106 h 10000"/>
                <a:gd name="connsiteX74" fmla="*/ 4849 w 10000"/>
                <a:gd name="connsiteY74" fmla="*/ 67 h 10000"/>
                <a:gd name="connsiteX75" fmla="*/ 4645 w 10000"/>
                <a:gd name="connsiteY75" fmla="*/ 40 h 10000"/>
                <a:gd name="connsiteX76" fmla="*/ 4234 w 10000"/>
                <a:gd name="connsiteY76" fmla="*/ 0 h 10000"/>
                <a:gd name="connsiteX77" fmla="*/ 3797 w 10000"/>
                <a:gd name="connsiteY77" fmla="*/ 0 h 10000"/>
                <a:gd name="connsiteX78" fmla="*/ 3378 w 10000"/>
                <a:gd name="connsiteY78" fmla="*/ 0 h 10000"/>
                <a:gd name="connsiteX79" fmla="*/ 3378 w 10000"/>
                <a:gd name="connsiteY79" fmla="*/ 0 h 10000"/>
                <a:gd name="connsiteX80" fmla="*/ 2934 w 10000"/>
                <a:gd name="connsiteY80" fmla="*/ 27 h 10000"/>
                <a:gd name="connsiteX81" fmla="*/ 2934 w 10000"/>
                <a:gd name="connsiteY81" fmla="*/ 27 h 10000"/>
                <a:gd name="connsiteX82" fmla="*/ 2659 w 10000"/>
                <a:gd name="connsiteY82" fmla="*/ 27 h 10000"/>
                <a:gd name="connsiteX83" fmla="*/ 2394 w 10000"/>
                <a:gd name="connsiteY83" fmla="*/ 40 h 10000"/>
                <a:gd name="connsiteX84" fmla="*/ 2394 w 10000"/>
                <a:gd name="connsiteY84" fmla="*/ 40 h 10000"/>
                <a:gd name="connsiteX85" fmla="*/ 2549 w 10000"/>
                <a:gd name="connsiteY85" fmla="*/ 1011 h 10000"/>
                <a:gd name="connsiteX86" fmla="*/ 2676 w 10000"/>
                <a:gd name="connsiteY86" fmla="*/ 1866 h 10000"/>
                <a:gd name="connsiteX87" fmla="*/ 2762 w 10000"/>
                <a:gd name="connsiteY87" fmla="*/ 2612 h 10000"/>
                <a:gd name="connsiteX88" fmla="*/ 2831 w 10000"/>
                <a:gd name="connsiteY88" fmla="*/ 3269 h 10000"/>
                <a:gd name="connsiteX89" fmla="*/ 2849 w 10000"/>
                <a:gd name="connsiteY89" fmla="*/ 3806 h 10000"/>
                <a:gd name="connsiteX90" fmla="*/ 2857 w 10000"/>
                <a:gd name="connsiteY90" fmla="*/ 4042 h 10000"/>
                <a:gd name="connsiteX91" fmla="*/ 2849 w 10000"/>
                <a:gd name="connsiteY91" fmla="*/ 4265 h 10000"/>
                <a:gd name="connsiteX92" fmla="*/ 2840 w 10000"/>
                <a:gd name="connsiteY92" fmla="*/ 4462 h 10000"/>
                <a:gd name="connsiteX93" fmla="*/ 2831 w 10000"/>
                <a:gd name="connsiteY93" fmla="*/ 4632 h 10000"/>
                <a:gd name="connsiteX94" fmla="*/ 2796 w 10000"/>
                <a:gd name="connsiteY94" fmla="*/ 4792 h 10000"/>
                <a:gd name="connsiteX95" fmla="*/ 2780 w 10000"/>
                <a:gd name="connsiteY95" fmla="*/ 4935 h 10000"/>
                <a:gd name="connsiteX96" fmla="*/ 2736 w 10000"/>
                <a:gd name="connsiteY96" fmla="*/ 5053 h 10000"/>
                <a:gd name="connsiteX97" fmla="*/ 2694 w 10000"/>
                <a:gd name="connsiteY97" fmla="*/ 5159 h 10000"/>
                <a:gd name="connsiteX98" fmla="*/ 2652 w 10000"/>
                <a:gd name="connsiteY98" fmla="*/ 5238 h 10000"/>
                <a:gd name="connsiteX99" fmla="*/ 2600 w 10000"/>
                <a:gd name="connsiteY99" fmla="*/ 5303 h 10000"/>
                <a:gd name="connsiteX100" fmla="*/ 2540 w 10000"/>
                <a:gd name="connsiteY100" fmla="*/ 5370 h 10000"/>
                <a:gd name="connsiteX101" fmla="*/ 2480 w 10000"/>
                <a:gd name="connsiteY101" fmla="*/ 5409 h 10000"/>
                <a:gd name="connsiteX102" fmla="*/ 2412 w 10000"/>
                <a:gd name="connsiteY102" fmla="*/ 5435 h 10000"/>
                <a:gd name="connsiteX103" fmla="*/ 2344 w 10000"/>
                <a:gd name="connsiteY103" fmla="*/ 5446 h 10000"/>
                <a:gd name="connsiteX104" fmla="*/ 2258 w 10000"/>
                <a:gd name="connsiteY104" fmla="*/ 5446 h 10000"/>
                <a:gd name="connsiteX105" fmla="*/ 2172 w 10000"/>
                <a:gd name="connsiteY105" fmla="*/ 5446 h 10000"/>
                <a:gd name="connsiteX106" fmla="*/ 2010 w 10000"/>
                <a:gd name="connsiteY106" fmla="*/ 5409 h 10000"/>
                <a:gd name="connsiteX107" fmla="*/ 1814 w 10000"/>
                <a:gd name="connsiteY107" fmla="*/ 5303 h 10000"/>
                <a:gd name="connsiteX108" fmla="*/ 1617 w 10000"/>
                <a:gd name="connsiteY108" fmla="*/ 5197 h 10000"/>
                <a:gd name="connsiteX109" fmla="*/ 1617 w 10000"/>
                <a:gd name="connsiteY109" fmla="*/ 5197 h 10000"/>
                <a:gd name="connsiteX110" fmla="*/ 1231 w 10000"/>
                <a:gd name="connsiteY110" fmla="*/ 4975 h 10000"/>
                <a:gd name="connsiteX111" fmla="*/ 1069 w 10000"/>
                <a:gd name="connsiteY111" fmla="*/ 4885 h 10000"/>
                <a:gd name="connsiteX112" fmla="*/ 907 w 10000"/>
                <a:gd name="connsiteY112" fmla="*/ 4792 h 10000"/>
                <a:gd name="connsiteX113" fmla="*/ 778 w 10000"/>
                <a:gd name="connsiteY113" fmla="*/ 4751 h 10000"/>
                <a:gd name="connsiteX114" fmla="*/ 650 w 10000"/>
                <a:gd name="connsiteY114" fmla="*/ 4713 h 10000"/>
                <a:gd name="connsiteX115" fmla="*/ 538 w 10000"/>
                <a:gd name="connsiteY115" fmla="*/ 4701 h 10000"/>
                <a:gd name="connsiteX116" fmla="*/ 445 w 10000"/>
                <a:gd name="connsiteY116" fmla="*/ 4739 h 10000"/>
                <a:gd name="connsiteX117" fmla="*/ 394 w 10000"/>
                <a:gd name="connsiteY117" fmla="*/ 4765 h 10000"/>
                <a:gd name="connsiteX118" fmla="*/ 350 w 10000"/>
                <a:gd name="connsiteY118" fmla="*/ 4792 h 10000"/>
                <a:gd name="connsiteX119" fmla="*/ 308 w 10000"/>
                <a:gd name="connsiteY119" fmla="*/ 4844 h 10000"/>
                <a:gd name="connsiteX120" fmla="*/ 274 w 10000"/>
                <a:gd name="connsiteY120" fmla="*/ 4898 h 10000"/>
                <a:gd name="connsiteX121" fmla="*/ 213 w 10000"/>
                <a:gd name="connsiteY121" fmla="*/ 5015 h 10000"/>
                <a:gd name="connsiteX122" fmla="*/ 153 w 10000"/>
                <a:gd name="connsiteY122" fmla="*/ 5197 h 10000"/>
                <a:gd name="connsiteX123" fmla="*/ 102 w 10000"/>
                <a:gd name="connsiteY123" fmla="*/ 5422 h 10000"/>
                <a:gd name="connsiteX124" fmla="*/ 60 w 10000"/>
                <a:gd name="connsiteY124" fmla="*/ 5711 h 10000"/>
                <a:gd name="connsiteX125" fmla="*/ 26 w 10000"/>
                <a:gd name="connsiteY125" fmla="*/ 6024 h 10000"/>
                <a:gd name="connsiteX126" fmla="*/ 0 w 10000"/>
                <a:gd name="connsiteY126" fmla="*/ 6392 h 10000"/>
                <a:gd name="connsiteX127" fmla="*/ 0 w 10000"/>
                <a:gd name="connsiteY127" fmla="*/ 6392 h 10000"/>
                <a:gd name="connsiteX128" fmla="*/ 0 w 10000"/>
                <a:gd name="connsiteY128" fmla="*/ 6605 h 10000"/>
                <a:gd name="connsiteX129" fmla="*/ 0 w 10000"/>
                <a:gd name="connsiteY129" fmla="*/ 6772 h 10000"/>
                <a:gd name="connsiteX130" fmla="*/ 9 w 10000"/>
                <a:gd name="connsiteY130" fmla="*/ 6917 h 10000"/>
                <a:gd name="connsiteX131" fmla="*/ 26 w 10000"/>
                <a:gd name="connsiteY131" fmla="*/ 7062 h 10000"/>
                <a:gd name="connsiteX132" fmla="*/ 60 w 10000"/>
                <a:gd name="connsiteY132" fmla="*/ 7180 h 10000"/>
                <a:gd name="connsiteX133" fmla="*/ 94 w 10000"/>
                <a:gd name="connsiteY133" fmla="*/ 7287 h 10000"/>
                <a:gd name="connsiteX134" fmla="*/ 128 w 10000"/>
                <a:gd name="connsiteY134" fmla="*/ 7377 h 10000"/>
                <a:gd name="connsiteX135" fmla="*/ 179 w 10000"/>
                <a:gd name="connsiteY135" fmla="*/ 7455 h 10000"/>
                <a:gd name="connsiteX136" fmla="*/ 239 w 10000"/>
                <a:gd name="connsiteY136" fmla="*/ 7509 h 10000"/>
                <a:gd name="connsiteX137" fmla="*/ 299 w 10000"/>
                <a:gd name="connsiteY137" fmla="*/ 7561 h 10000"/>
                <a:gd name="connsiteX138" fmla="*/ 359 w 10000"/>
                <a:gd name="connsiteY138" fmla="*/ 7600 h 10000"/>
                <a:gd name="connsiteX139" fmla="*/ 436 w 10000"/>
                <a:gd name="connsiteY139" fmla="*/ 7627 h 10000"/>
                <a:gd name="connsiteX140" fmla="*/ 503 w 10000"/>
                <a:gd name="connsiteY140" fmla="*/ 7652 h 10000"/>
                <a:gd name="connsiteX141" fmla="*/ 590 w 10000"/>
                <a:gd name="connsiteY141" fmla="*/ 7652 h 10000"/>
                <a:gd name="connsiteX142" fmla="*/ 753 w 10000"/>
                <a:gd name="connsiteY142" fmla="*/ 7652 h 10000"/>
                <a:gd name="connsiteX143" fmla="*/ 932 w 10000"/>
                <a:gd name="connsiteY143" fmla="*/ 7615 h 10000"/>
                <a:gd name="connsiteX144" fmla="*/ 1104 w 10000"/>
                <a:gd name="connsiteY144" fmla="*/ 7561 h 10000"/>
                <a:gd name="connsiteX145" fmla="*/ 1462 w 10000"/>
                <a:gd name="connsiteY145" fmla="*/ 7430 h 10000"/>
                <a:gd name="connsiteX146" fmla="*/ 1787 w 10000"/>
                <a:gd name="connsiteY146" fmla="*/ 7299 h 10000"/>
                <a:gd name="connsiteX147" fmla="*/ 1924 w 10000"/>
                <a:gd name="connsiteY147" fmla="*/ 7232 h 10000"/>
                <a:gd name="connsiteX148" fmla="*/ 2053 w 10000"/>
                <a:gd name="connsiteY148" fmla="*/ 7219 h 10000"/>
                <a:gd name="connsiteX149" fmla="*/ 2053 w 10000"/>
                <a:gd name="connsiteY149" fmla="*/ 7219 h 10000"/>
                <a:gd name="connsiteX150" fmla="*/ 2292 w 10000"/>
                <a:gd name="connsiteY150" fmla="*/ 7180 h 10000"/>
                <a:gd name="connsiteX151" fmla="*/ 2412 w 10000"/>
                <a:gd name="connsiteY151" fmla="*/ 7180 h 10000"/>
                <a:gd name="connsiteX152" fmla="*/ 2549 w 10000"/>
                <a:gd name="connsiteY152" fmla="*/ 7204 h 10000"/>
                <a:gd name="connsiteX153" fmla="*/ 2686 w 10000"/>
                <a:gd name="connsiteY153" fmla="*/ 7232 h 10000"/>
                <a:gd name="connsiteX154" fmla="*/ 2745 w 10000"/>
                <a:gd name="connsiteY154" fmla="*/ 7260 h 10000"/>
                <a:gd name="connsiteX155" fmla="*/ 2806 w 10000"/>
                <a:gd name="connsiteY155" fmla="*/ 7311 h 10000"/>
                <a:gd name="connsiteX156" fmla="*/ 2875 w 10000"/>
                <a:gd name="connsiteY156" fmla="*/ 7377 h 10000"/>
                <a:gd name="connsiteX157" fmla="*/ 2926 w 10000"/>
                <a:gd name="connsiteY157" fmla="*/ 7443 h 10000"/>
                <a:gd name="connsiteX158" fmla="*/ 2986 w 10000"/>
                <a:gd name="connsiteY158" fmla="*/ 7522 h 10000"/>
                <a:gd name="connsiteX159" fmla="*/ 3037 w 10000"/>
                <a:gd name="connsiteY159" fmla="*/ 7615 h 10000"/>
                <a:gd name="connsiteX160" fmla="*/ 3088 w 10000"/>
                <a:gd name="connsiteY160" fmla="*/ 7706 h 10000"/>
                <a:gd name="connsiteX161" fmla="*/ 3130 w 10000"/>
                <a:gd name="connsiteY161" fmla="*/ 7836 h 10000"/>
                <a:gd name="connsiteX162" fmla="*/ 3174 w 10000"/>
                <a:gd name="connsiteY162" fmla="*/ 7979 h 10000"/>
                <a:gd name="connsiteX163" fmla="*/ 3216 w 10000"/>
                <a:gd name="connsiteY163" fmla="*/ 8138 h 10000"/>
                <a:gd name="connsiteX164" fmla="*/ 3242 w 10000"/>
                <a:gd name="connsiteY164" fmla="*/ 8308 h 10000"/>
                <a:gd name="connsiteX165" fmla="*/ 3267 w 10000"/>
                <a:gd name="connsiteY165" fmla="*/ 8519 h 10000"/>
                <a:gd name="connsiteX166" fmla="*/ 3285 w 10000"/>
                <a:gd name="connsiteY166" fmla="*/ 8728 h 10000"/>
                <a:gd name="connsiteX167" fmla="*/ 3310 w 10000"/>
                <a:gd name="connsiteY167" fmla="*/ 8966 h 10000"/>
                <a:gd name="connsiteX168" fmla="*/ 3318 w 10000"/>
                <a:gd name="connsiteY168" fmla="*/ 9242 h 10000"/>
                <a:gd name="connsiteX169" fmla="*/ 3318 w 10000"/>
                <a:gd name="connsiteY169" fmla="*/ 9530 h 10000"/>
                <a:gd name="connsiteX170" fmla="*/ 3330 w 10000"/>
                <a:gd name="connsiteY170" fmla="*/ 9982 h 10000"/>
                <a:gd name="connsiteX171" fmla="*/ 9975 w 10000"/>
                <a:gd name="connsiteY171" fmla="*/ 10000 h 10000"/>
                <a:gd name="connsiteX172" fmla="*/ 9993 w 10000"/>
                <a:gd name="connsiteY172" fmla="*/ 287 h 10000"/>
                <a:gd name="connsiteX0" fmla="*/ 9915 w 9980"/>
                <a:gd name="connsiteY0" fmla="*/ 197 h 10000"/>
                <a:gd name="connsiteX1" fmla="*/ 9323 w 9980"/>
                <a:gd name="connsiteY1" fmla="*/ 184 h 10000"/>
                <a:gd name="connsiteX2" fmla="*/ 8409 w 9980"/>
                <a:gd name="connsiteY2" fmla="*/ 290 h 10000"/>
                <a:gd name="connsiteX3" fmla="*/ 7655 w 9980"/>
                <a:gd name="connsiteY3" fmla="*/ 407 h 10000"/>
                <a:gd name="connsiteX4" fmla="*/ 7655 w 9980"/>
                <a:gd name="connsiteY4" fmla="*/ 407 h 10000"/>
                <a:gd name="connsiteX5" fmla="*/ 7527 w 9980"/>
                <a:gd name="connsiteY5" fmla="*/ 420 h 10000"/>
                <a:gd name="connsiteX6" fmla="*/ 7415 w 9980"/>
                <a:gd name="connsiteY6" fmla="*/ 448 h 10000"/>
                <a:gd name="connsiteX7" fmla="*/ 7322 w 9980"/>
                <a:gd name="connsiteY7" fmla="*/ 501 h 10000"/>
                <a:gd name="connsiteX8" fmla="*/ 7236 w 9980"/>
                <a:gd name="connsiteY8" fmla="*/ 527 h 10000"/>
                <a:gd name="connsiteX9" fmla="*/ 7159 w 9980"/>
                <a:gd name="connsiteY9" fmla="*/ 578 h 10000"/>
                <a:gd name="connsiteX10" fmla="*/ 7090 w 9980"/>
                <a:gd name="connsiteY10" fmla="*/ 645 h 10000"/>
                <a:gd name="connsiteX11" fmla="*/ 7030 w 9980"/>
                <a:gd name="connsiteY11" fmla="*/ 709 h 10000"/>
                <a:gd name="connsiteX12" fmla="*/ 6987 w 9980"/>
                <a:gd name="connsiteY12" fmla="*/ 776 h 10000"/>
                <a:gd name="connsiteX13" fmla="*/ 6944 w 9980"/>
                <a:gd name="connsiteY13" fmla="*/ 827 h 10000"/>
                <a:gd name="connsiteX14" fmla="*/ 6919 w 9980"/>
                <a:gd name="connsiteY14" fmla="*/ 920 h 10000"/>
                <a:gd name="connsiteX15" fmla="*/ 6893 w 9980"/>
                <a:gd name="connsiteY15" fmla="*/ 998 h 10000"/>
                <a:gd name="connsiteX16" fmla="*/ 6877 w 9980"/>
                <a:gd name="connsiteY16" fmla="*/ 1077 h 10000"/>
                <a:gd name="connsiteX17" fmla="*/ 6867 w 9980"/>
                <a:gd name="connsiteY17" fmla="*/ 1155 h 10000"/>
                <a:gd name="connsiteX18" fmla="*/ 6867 w 9980"/>
                <a:gd name="connsiteY18" fmla="*/ 1248 h 10000"/>
                <a:gd name="connsiteX19" fmla="*/ 6877 w 9980"/>
                <a:gd name="connsiteY19" fmla="*/ 1419 h 10000"/>
                <a:gd name="connsiteX20" fmla="*/ 6903 w 9980"/>
                <a:gd name="connsiteY20" fmla="*/ 1616 h 10000"/>
                <a:gd name="connsiteX21" fmla="*/ 6962 w 9980"/>
                <a:gd name="connsiteY21" fmla="*/ 1799 h 10000"/>
                <a:gd name="connsiteX22" fmla="*/ 7022 w 9980"/>
                <a:gd name="connsiteY22" fmla="*/ 2010 h 10000"/>
                <a:gd name="connsiteX23" fmla="*/ 7081 w 9980"/>
                <a:gd name="connsiteY23" fmla="*/ 2207 h 10000"/>
                <a:gd name="connsiteX24" fmla="*/ 7236 w 9980"/>
                <a:gd name="connsiteY24" fmla="*/ 2600 h 10000"/>
                <a:gd name="connsiteX25" fmla="*/ 7381 w 9980"/>
                <a:gd name="connsiteY25" fmla="*/ 2953 h 10000"/>
                <a:gd name="connsiteX26" fmla="*/ 7381 w 9980"/>
                <a:gd name="connsiteY26" fmla="*/ 2953 h 10000"/>
                <a:gd name="connsiteX27" fmla="*/ 7407 w 9980"/>
                <a:gd name="connsiteY27" fmla="*/ 3032 h 10000"/>
                <a:gd name="connsiteX28" fmla="*/ 7425 w 9980"/>
                <a:gd name="connsiteY28" fmla="*/ 3111 h 10000"/>
                <a:gd name="connsiteX29" fmla="*/ 7432 w 9980"/>
                <a:gd name="connsiteY29" fmla="*/ 3192 h 10000"/>
                <a:gd name="connsiteX30" fmla="*/ 7432 w 9980"/>
                <a:gd name="connsiteY30" fmla="*/ 3269 h 10000"/>
                <a:gd name="connsiteX31" fmla="*/ 7425 w 9980"/>
                <a:gd name="connsiteY31" fmla="*/ 3348 h 10000"/>
                <a:gd name="connsiteX32" fmla="*/ 7415 w 9980"/>
                <a:gd name="connsiteY32" fmla="*/ 3413 h 10000"/>
                <a:gd name="connsiteX33" fmla="*/ 7381 w 9980"/>
                <a:gd name="connsiteY33" fmla="*/ 3491 h 10000"/>
                <a:gd name="connsiteX34" fmla="*/ 7365 w 9980"/>
                <a:gd name="connsiteY34" fmla="*/ 3557 h 10000"/>
                <a:gd name="connsiteX35" fmla="*/ 7279 w 9980"/>
                <a:gd name="connsiteY35" fmla="*/ 3700 h 10000"/>
                <a:gd name="connsiteX36" fmla="*/ 7185 w 9980"/>
                <a:gd name="connsiteY36" fmla="*/ 3806 h 10000"/>
                <a:gd name="connsiteX37" fmla="*/ 7065 w 9980"/>
                <a:gd name="connsiteY37" fmla="*/ 3924 h 10000"/>
                <a:gd name="connsiteX38" fmla="*/ 6937 w 9980"/>
                <a:gd name="connsiteY38" fmla="*/ 4017 h 10000"/>
                <a:gd name="connsiteX39" fmla="*/ 6791 w 9980"/>
                <a:gd name="connsiteY39" fmla="*/ 4084 h 10000"/>
                <a:gd name="connsiteX40" fmla="*/ 6645 w 9980"/>
                <a:gd name="connsiteY40" fmla="*/ 4149 h 10000"/>
                <a:gd name="connsiteX41" fmla="*/ 6500 w 9980"/>
                <a:gd name="connsiteY41" fmla="*/ 4173 h 10000"/>
                <a:gd name="connsiteX42" fmla="*/ 6356 w 9980"/>
                <a:gd name="connsiteY42" fmla="*/ 4189 h 10000"/>
                <a:gd name="connsiteX43" fmla="*/ 6210 w 9980"/>
                <a:gd name="connsiteY43" fmla="*/ 4173 h 10000"/>
                <a:gd name="connsiteX44" fmla="*/ 6071 w 9980"/>
                <a:gd name="connsiteY44" fmla="*/ 4137 h 10000"/>
                <a:gd name="connsiteX45" fmla="*/ 5952 w 9980"/>
                <a:gd name="connsiteY45" fmla="*/ 4070 h 10000"/>
                <a:gd name="connsiteX46" fmla="*/ 5893 w 9980"/>
                <a:gd name="connsiteY46" fmla="*/ 4017 h 10000"/>
                <a:gd name="connsiteX47" fmla="*/ 5842 w 9980"/>
                <a:gd name="connsiteY47" fmla="*/ 3965 h 10000"/>
                <a:gd name="connsiteX48" fmla="*/ 5842 w 9980"/>
                <a:gd name="connsiteY48" fmla="*/ 3965 h 10000"/>
                <a:gd name="connsiteX49" fmla="*/ 5756 w 9980"/>
                <a:gd name="connsiteY49" fmla="*/ 3846 h 10000"/>
                <a:gd name="connsiteX50" fmla="*/ 5680 w 9980"/>
                <a:gd name="connsiteY50" fmla="*/ 3715 h 10000"/>
                <a:gd name="connsiteX51" fmla="*/ 5636 w 9980"/>
                <a:gd name="connsiteY51" fmla="*/ 3557 h 10000"/>
                <a:gd name="connsiteX52" fmla="*/ 5610 w 9980"/>
                <a:gd name="connsiteY52" fmla="*/ 3387 h 10000"/>
                <a:gd name="connsiteX53" fmla="*/ 5584 w 9980"/>
                <a:gd name="connsiteY53" fmla="*/ 3204 h 10000"/>
                <a:gd name="connsiteX54" fmla="*/ 5584 w 9980"/>
                <a:gd name="connsiteY54" fmla="*/ 3021 h 10000"/>
                <a:gd name="connsiteX55" fmla="*/ 5603 w 9980"/>
                <a:gd name="connsiteY55" fmla="*/ 2808 h 10000"/>
                <a:gd name="connsiteX56" fmla="*/ 5610 w 9980"/>
                <a:gd name="connsiteY56" fmla="*/ 2600 h 10000"/>
                <a:gd name="connsiteX57" fmla="*/ 5662 w 9980"/>
                <a:gd name="connsiteY57" fmla="*/ 2165 h 10000"/>
                <a:gd name="connsiteX58" fmla="*/ 5730 w 9980"/>
                <a:gd name="connsiteY58" fmla="*/ 1747 h 10000"/>
                <a:gd name="connsiteX59" fmla="*/ 5798 w 9980"/>
                <a:gd name="connsiteY59" fmla="*/ 1315 h 10000"/>
                <a:gd name="connsiteX60" fmla="*/ 5816 w 9980"/>
                <a:gd name="connsiteY60" fmla="*/ 1089 h 10000"/>
                <a:gd name="connsiteX61" fmla="*/ 5842 w 9980"/>
                <a:gd name="connsiteY61" fmla="*/ 893 h 10000"/>
                <a:gd name="connsiteX62" fmla="*/ 5842 w 9980"/>
                <a:gd name="connsiteY62" fmla="*/ 893 h 10000"/>
                <a:gd name="connsiteX63" fmla="*/ 5842 w 9980"/>
                <a:gd name="connsiteY63" fmla="*/ 801 h 10000"/>
                <a:gd name="connsiteX64" fmla="*/ 5842 w 9980"/>
                <a:gd name="connsiteY64" fmla="*/ 737 h 10000"/>
                <a:gd name="connsiteX65" fmla="*/ 5816 w 9980"/>
                <a:gd name="connsiteY65" fmla="*/ 657 h 10000"/>
                <a:gd name="connsiteX66" fmla="*/ 5798 w 9980"/>
                <a:gd name="connsiteY66" fmla="*/ 592 h 10000"/>
                <a:gd name="connsiteX67" fmla="*/ 5765 w 9980"/>
                <a:gd name="connsiteY67" fmla="*/ 527 h 10000"/>
                <a:gd name="connsiteX68" fmla="*/ 5730 w 9980"/>
                <a:gd name="connsiteY68" fmla="*/ 474 h 10000"/>
                <a:gd name="connsiteX69" fmla="*/ 5628 w 9980"/>
                <a:gd name="connsiteY69" fmla="*/ 367 h 10000"/>
                <a:gd name="connsiteX70" fmla="*/ 5517 w 9980"/>
                <a:gd name="connsiteY70" fmla="*/ 275 h 10000"/>
                <a:gd name="connsiteX71" fmla="*/ 5371 w 9980"/>
                <a:gd name="connsiteY71" fmla="*/ 198 h 10000"/>
                <a:gd name="connsiteX72" fmla="*/ 5217 w 9980"/>
                <a:gd name="connsiteY72" fmla="*/ 145 h 10000"/>
                <a:gd name="connsiteX73" fmla="*/ 5038 w 9980"/>
                <a:gd name="connsiteY73" fmla="*/ 106 h 10000"/>
                <a:gd name="connsiteX74" fmla="*/ 4849 w 9980"/>
                <a:gd name="connsiteY74" fmla="*/ 67 h 10000"/>
                <a:gd name="connsiteX75" fmla="*/ 4645 w 9980"/>
                <a:gd name="connsiteY75" fmla="*/ 40 h 10000"/>
                <a:gd name="connsiteX76" fmla="*/ 4234 w 9980"/>
                <a:gd name="connsiteY76" fmla="*/ 0 h 10000"/>
                <a:gd name="connsiteX77" fmla="*/ 3797 w 9980"/>
                <a:gd name="connsiteY77" fmla="*/ 0 h 10000"/>
                <a:gd name="connsiteX78" fmla="*/ 3378 w 9980"/>
                <a:gd name="connsiteY78" fmla="*/ 0 h 10000"/>
                <a:gd name="connsiteX79" fmla="*/ 3378 w 9980"/>
                <a:gd name="connsiteY79" fmla="*/ 0 h 10000"/>
                <a:gd name="connsiteX80" fmla="*/ 2934 w 9980"/>
                <a:gd name="connsiteY80" fmla="*/ 27 h 10000"/>
                <a:gd name="connsiteX81" fmla="*/ 2934 w 9980"/>
                <a:gd name="connsiteY81" fmla="*/ 27 h 10000"/>
                <a:gd name="connsiteX82" fmla="*/ 2659 w 9980"/>
                <a:gd name="connsiteY82" fmla="*/ 27 h 10000"/>
                <a:gd name="connsiteX83" fmla="*/ 2394 w 9980"/>
                <a:gd name="connsiteY83" fmla="*/ 40 h 10000"/>
                <a:gd name="connsiteX84" fmla="*/ 2394 w 9980"/>
                <a:gd name="connsiteY84" fmla="*/ 40 h 10000"/>
                <a:gd name="connsiteX85" fmla="*/ 2549 w 9980"/>
                <a:gd name="connsiteY85" fmla="*/ 1011 h 10000"/>
                <a:gd name="connsiteX86" fmla="*/ 2676 w 9980"/>
                <a:gd name="connsiteY86" fmla="*/ 1866 h 10000"/>
                <a:gd name="connsiteX87" fmla="*/ 2762 w 9980"/>
                <a:gd name="connsiteY87" fmla="*/ 2612 h 10000"/>
                <a:gd name="connsiteX88" fmla="*/ 2831 w 9980"/>
                <a:gd name="connsiteY88" fmla="*/ 3269 h 10000"/>
                <a:gd name="connsiteX89" fmla="*/ 2849 w 9980"/>
                <a:gd name="connsiteY89" fmla="*/ 3806 h 10000"/>
                <a:gd name="connsiteX90" fmla="*/ 2857 w 9980"/>
                <a:gd name="connsiteY90" fmla="*/ 4042 h 10000"/>
                <a:gd name="connsiteX91" fmla="*/ 2849 w 9980"/>
                <a:gd name="connsiteY91" fmla="*/ 4265 h 10000"/>
                <a:gd name="connsiteX92" fmla="*/ 2840 w 9980"/>
                <a:gd name="connsiteY92" fmla="*/ 4462 h 10000"/>
                <a:gd name="connsiteX93" fmla="*/ 2831 w 9980"/>
                <a:gd name="connsiteY93" fmla="*/ 4632 h 10000"/>
                <a:gd name="connsiteX94" fmla="*/ 2796 w 9980"/>
                <a:gd name="connsiteY94" fmla="*/ 4792 h 10000"/>
                <a:gd name="connsiteX95" fmla="*/ 2780 w 9980"/>
                <a:gd name="connsiteY95" fmla="*/ 4935 h 10000"/>
                <a:gd name="connsiteX96" fmla="*/ 2736 w 9980"/>
                <a:gd name="connsiteY96" fmla="*/ 5053 h 10000"/>
                <a:gd name="connsiteX97" fmla="*/ 2694 w 9980"/>
                <a:gd name="connsiteY97" fmla="*/ 5159 h 10000"/>
                <a:gd name="connsiteX98" fmla="*/ 2652 w 9980"/>
                <a:gd name="connsiteY98" fmla="*/ 5238 h 10000"/>
                <a:gd name="connsiteX99" fmla="*/ 2600 w 9980"/>
                <a:gd name="connsiteY99" fmla="*/ 5303 h 10000"/>
                <a:gd name="connsiteX100" fmla="*/ 2540 w 9980"/>
                <a:gd name="connsiteY100" fmla="*/ 5370 h 10000"/>
                <a:gd name="connsiteX101" fmla="*/ 2480 w 9980"/>
                <a:gd name="connsiteY101" fmla="*/ 5409 h 10000"/>
                <a:gd name="connsiteX102" fmla="*/ 2412 w 9980"/>
                <a:gd name="connsiteY102" fmla="*/ 5435 h 10000"/>
                <a:gd name="connsiteX103" fmla="*/ 2344 w 9980"/>
                <a:gd name="connsiteY103" fmla="*/ 5446 h 10000"/>
                <a:gd name="connsiteX104" fmla="*/ 2258 w 9980"/>
                <a:gd name="connsiteY104" fmla="*/ 5446 h 10000"/>
                <a:gd name="connsiteX105" fmla="*/ 2172 w 9980"/>
                <a:gd name="connsiteY105" fmla="*/ 5446 h 10000"/>
                <a:gd name="connsiteX106" fmla="*/ 2010 w 9980"/>
                <a:gd name="connsiteY106" fmla="*/ 5409 h 10000"/>
                <a:gd name="connsiteX107" fmla="*/ 1814 w 9980"/>
                <a:gd name="connsiteY107" fmla="*/ 5303 h 10000"/>
                <a:gd name="connsiteX108" fmla="*/ 1617 w 9980"/>
                <a:gd name="connsiteY108" fmla="*/ 5197 h 10000"/>
                <a:gd name="connsiteX109" fmla="*/ 1617 w 9980"/>
                <a:gd name="connsiteY109" fmla="*/ 5197 h 10000"/>
                <a:gd name="connsiteX110" fmla="*/ 1231 w 9980"/>
                <a:gd name="connsiteY110" fmla="*/ 4975 h 10000"/>
                <a:gd name="connsiteX111" fmla="*/ 1069 w 9980"/>
                <a:gd name="connsiteY111" fmla="*/ 4885 h 10000"/>
                <a:gd name="connsiteX112" fmla="*/ 907 w 9980"/>
                <a:gd name="connsiteY112" fmla="*/ 4792 h 10000"/>
                <a:gd name="connsiteX113" fmla="*/ 778 w 9980"/>
                <a:gd name="connsiteY113" fmla="*/ 4751 h 10000"/>
                <a:gd name="connsiteX114" fmla="*/ 650 w 9980"/>
                <a:gd name="connsiteY114" fmla="*/ 4713 h 10000"/>
                <a:gd name="connsiteX115" fmla="*/ 538 w 9980"/>
                <a:gd name="connsiteY115" fmla="*/ 4701 h 10000"/>
                <a:gd name="connsiteX116" fmla="*/ 445 w 9980"/>
                <a:gd name="connsiteY116" fmla="*/ 4739 h 10000"/>
                <a:gd name="connsiteX117" fmla="*/ 394 w 9980"/>
                <a:gd name="connsiteY117" fmla="*/ 4765 h 10000"/>
                <a:gd name="connsiteX118" fmla="*/ 350 w 9980"/>
                <a:gd name="connsiteY118" fmla="*/ 4792 h 10000"/>
                <a:gd name="connsiteX119" fmla="*/ 308 w 9980"/>
                <a:gd name="connsiteY119" fmla="*/ 4844 h 10000"/>
                <a:gd name="connsiteX120" fmla="*/ 274 w 9980"/>
                <a:gd name="connsiteY120" fmla="*/ 4898 h 10000"/>
                <a:gd name="connsiteX121" fmla="*/ 213 w 9980"/>
                <a:gd name="connsiteY121" fmla="*/ 5015 h 10000"/>
                <a:gd name="connsiteX122" fmla="*/ 153 w 9980"/>
                <a:gd name="connsiteY122" fmla="*/ 5197 h 10000"/>
                <a:gd name="connsiteX123" fmla="*/ 102 w 9980"/>
                <a:gd name="connsiteY123" fmla="*/ 5422 h 10000"/>
                <a:gd name="connsiteX124" fmla="*/ 60 w 9980"/>
                <a:gd name="connsiteY124" fmla="*/ 5711 h 10000"/>
                <a:gd name="connsiteX125" fmla="*/ 26 w 9980"/>
                <a:gd name="connsiteY125" fmla="*/ 6024 h 10000"/>
                <a:gd name="connsiteX126" fmla="*/ 0 w 9980"/>
                <a:gd name="connsiteY126" fmla="*/ 6392 h 10000"/>
                <a:gd name="connsiteX127" fmla="*/ 0 w 9980"/>
                <a:gd name="connsiteY127" fmla="*/ 6392 h 10000"/>
                <a:gd name="connsiteX128" fmla="*/ 0 w 9980"/>
                <a:gd name="connsiteY128" fmla="*/ 6605 h 10000"/>
                <a:gd name="connsiteX129" fmla="*/ 0 w 9980"/>
                <a:gd name="connsiteY129" fmla="*/ 6772 h 10000"/>
                <a:gd name="connsiteX130" fmla="*/ 9 w 9980"/>
                <a:gd name="connsiteY130" fmla="*/ 6917 h 10000"/>
                <a:gd name="connsiteX131" fmla="*/ 26 w 9980"/>
                <a:gd name="connsiteY131" fmla="*/ 7062 h 10000"/>
                <a:gd name="connsiteX132" fmla="*/ 60 w 9980"/>
                <a:gd name="connsiteY132" fmla="*/ 7180 h 10000"/>
                <a:gd name="connsiteX133" fmla="*/ 94 w 9980"/>
                <a:gd name="connsiteY133" fmla="*/ 7287 h 10000"/>
                <a:gd name="connsiteX134" fmla="*/ 128 w 9980"/>
                <a:gd name="connsiteY134" fmla="*/ 7377 h 10000"/>
                <a:gd name="connsiteX135" fmla="*/ 179 w 9980"/>
                <a:gd name="connsiteY135" fmla="*/ 7455 h 10000"/>
                <a:gd name="connsiteX136" fmla="*/ 239 w 9980"/>
                <a:gd name="connsiteY136" fmla="*/ 7509 h 10000"/>
                <a:gd name="connsiteX137" fmla="*/ 299 w 9980"/>
                <a:gd name="connsiteY137" fmla="*/ 7561 h 10000"/>
                <a:gd name="connsiteX138" fmla="*/ 359 w 9980"/>
                <a:gd name="connsiteY138" fmla="*/ 7600 h 10000"/>
                <a:gd name="connsiteX139" fmla="*/ 436 w 9980"/>
                <a:gd name="connsiteY139" fmla="*/ 7627 h 10000"/>
                <a:gd name="connsiteX140" fmla="*/ 503 w 9980"/>
                <a:gd name="connsiteY140" fmla="*/ 7652 h 10000"/>
                <a:gd name="connsiteX141" fmla="*/ 590 w 9980"/>
                <a:gd name="connsiteY141" fmla="*/ 7652 h 10000"/>
                <a:gd name="connsiteX142" fmla="*/ 753 w 9980"/>
                <a:gd name="connsiteY142" fmla="*/ 7652 h 10000"/>
                <a:gd name="connsiteX143" fmla="*/ 932 w 9980"/>
                <a:gd name="connsiteY143" fmla="*/ 7615 h 10000"/>
                <a:gd name="connsiteX144" fmla="*/ 1104 w 9980"/>
                <a:gd name="connsiteY144" fmla="*/ 7561 h 10000"/>
                <a:gd name="connsiteX145" fmla="*/ 1462 w 9980"/>
                <a:gd name="connsiteY145" fmla="*/ 7430 h 10000"/>
                <a:gd name="connsiteX146" fmla="*/ 1787 w 9980"/>
                <a:gd name="connsiteY146" fmla="*/ 7299 h 10000"/>
                <a:gd name="connsiteX147" fmla="*/ 1924 w 9980"/>
                <a:gd name="connsiteY147" fmla="*/ 7232 h 10000"/>
                <a:gd name="connsiteX148" fmla="*/ 2053 w 9980"/>
                <a:gd name="connsiteY148" fmla="*/ 7219 h 10000"/>
                <a:gd name="connsiteX149" fmla="*/ 2053 w 9980"/>
                <a:gd name="connsiteY149" fmla="*/ 7219 h 10000"/>
                <a:gd name="connsiteX150" fmla="*/ 2292 w 9980"/>
                <a:gd name="connsiteY150" fmla="*/ 7180 h 10000"/>
                <a:gd name="connsiteX151" fmla="*/ 2412 w 9980"/>
                <a:gd name="connsiteY151" fmla="*/ 7180 h 10000"/>
                <a:gd name="connsiteX152" fmla="*/ 2549 w 9980"/>
                <a:gd name="connsiteY152" fmla="*/ 7204 h 10000"/>
                <a:gd name="connsiteX153" fmla="*/ 2686 w 9980"/>
                <a:gd name="connsiteY153" fmla="*/ 7232 h 10000"/>
                <a:gd name="connsiteX154" fmla="*/ 2745 w 9980"/>
                <a:gd name="connsiteY154" fmla="*/ 7260 h 10000"/>
                <a:gd name="connsiteX155" fmla="*/ 2806 w 9980"/>
                <a:gd name="connsiteY155" fmla="*/ 7311 h 10000"/>
                <a:gd name="connsiteX156" fmla="*/ 2875 w 9980"/>
                <a:gd name="connsiteY156" fmla="*/ 7377 h 10000"/>
                <a:gd name="connsiteX157" fmla="*/ 2926 w 9980"/>
                <a:gd name="connsiteY157" fmla="*/ 7443 h 10000"/>
                <a:gd name="connsiteX158" fmla="*/ 2986 w 9980"/>
                <a:gd name="connsiteY158" fmla="*/ 7522 h 10000"/>
                <a:gd name="connsiteX159" fmla="*/ 3037 w 9980"/>
                <a:gd name="connsiteY159" fmla="*/ 7615 h 10000"/>
                <a:gd name="connsiteX160" fmla="*/ 3088 w 9980"/>
                <a:gd name="connsiteY160" fmla="*/ 7706 h 10000"/>
                <a:gd name="connsiteX161" fmla="*/ 3130 w 9980"/>
                <a:gd name="connsiteY161" fmla="*/ 7836 h 10000"/>
                <a:gd name="connsiteX162" fmla="*/ 3174 w 9980"/>
                <a:gd name="connsiteY162" fmla="*/ 7979 h 10000"/>
                <a:gd name="connsiteX163" fmla="*/ 3216 w 9980"/>
                <a:gd name="connsiteY163" fmla="*/ 8138 h 10000"/>
                <a:gd name="connsiteX164" fmla="*/ 3242 w 9980"/>
                <a:gd name="connsiteY164" fmla="*/ 8308 h 10000"/>
                <a:gd name="connsiteX165" fmla="*/ 3267 w 9980"/>
                <a:gd name="connsiteY165" fmla="*/ 8519 h 10000"/>
                <a:gd name="connsiteX166" fmla="*/ 3285 w 9980"/>
                <a:gd name="connsiteY166" fmla="*/ 8728 h 10000"/>
                <a:gd name="connsiteX167" fmla="*/ 3310 w 9980"/>
                <a:gd name="connsiteY167" fmla="*/ 8966 h 10000"/>
                <a:gd name="connsiteX168" fmla="*/ 3318 w 9980"/>
                <a:gd name="connsiteY168" fmla="*/ 9242 h 10000"/>
                <a:gd name="connsiteX169" fmla="*/ 3318 w 9980"/>
                <a:gd name="connsiteY169" fmla="*/ 9530 h 10000"/>
                <a:gd name="connsiteX170" fmla="*/ 3330 w 9980"/>
                <a:gd name="connsiteY170" fmla="*/ 9982 h 10000"/>
                <a:gd name="connsiteX171" fmla="*/ 9975 w 9980"/>
                <a:gd name="connsiteY171" fmla="*/ 10000 h 10000"/>
                <a:gd name="connsiteX172" fmla="*/ 9915 w 9980"/>
                <a:gd name="connsiteY172" fmla="*/ 197 h 10000"/>
                <a:gd name="connsiteX0" fmla="*/ 9935 w 10007"/>
                <a:gd name="connsiteY0" fmla="*/ 197 h 10000"/>
                <a:gd name="connsiteX1" fmla="*/ 9342 w 10007"/>
                <a:gd name="connsiteY1" fmla="*/ 184 h 10000"/>
                <a:gd name="connsiteX2" fmla="*/ 8426 w 10007"/>
                <a:gd name="connsiteY2" fmla="*/ 290 h 10000"/>
                <a:gd name="connsiteX3" fmla="*/ 7670 w 10007"/>
                <a:gd name="connsiteY3" fmla="*/ 407 h 10000"/>
                <a:gd name="connsiteX4" fmla="*/ 7670 w 10007"/>
                <a:gd name="connsiteY4" fmla="*/ 407 h 10000"/>
                <a:gd name="connsiteX5" fmla="*/ 7542 w 10007"/>
                <a:gd name="connsiteY5" fmla="*/ 420 h 10000"/>
                <a:gd name="connsiteX6" fmla="*/ 7430 w 10007"/>
                <a:gd name="connsiteY6" fmla="*/ 448 h 10000"/>
                <a:gd name="connsiteX7" fmla="*/ 7337 w 10007"/>
                <a:gd name="connsiteY7" fmla="*/ 501 h 10000"/>
                <a:gd name="connsiteX8" fmla="*/ 7251 w 10007"/>
                <a:gd name="connsiteY8" fmla="*/ 527 h 10000"/>
                <a:gd name="connsiteX9" fmla="*/ 7173 w 10007"/>
                <a:gd name="connsiteY9" fmla="*/ 578 h 10000"/>
                <a:gd name="connsiteX10" fmla="*/ 7104 w 10007"/>
                <a:gd name="connsiteY10" fmla="*/ 645 h 10000"/>
                <a:gd name="connsiteX11" fmla="*/ 7044 w 10007"/>
                <a:gd name="connsiteY11" fmla="*/ 709 h 10000"/>
                <a:gd name="connsiteX12" fmla="*/ 7001 w 10007"/>
                <a:gd name="connsiteY12" fmla="*/ 776 h 10000"/>
                <a:gd name="connsiteX13" fmla="*/ 6958 w 10007"/>
                <a:gd name="connsiteY13" fmla="*/ 827 h 10000"/>
                <a:gd name="connsiteX14" fmla="*/ 6933 w 10007"/>
                <a:gd name="connsiteY14" fmla="*/ 920 h 10000"/>
                <a:gd name="connsiteX15" fmla="*/ 6907 w 10007"/>
                <a:gd name="connsiteY15" fmla="*/ 998 h 10000"/>
                <a:gd name="connsiteX16" fmla="*/ 6891 w 10007"/>
                <a:gd name="connsiteY16" fmla="*/ 1077 h 10000"/>
                <a:gd name="connsiteX17" fmla="*/ 6881 w 10007"/>
                <a:gd name="connsiteY17" fmla="*/ 1155 h 10000"/>
                <a:gd name="connsiteX18" fmla="*/ 6881 w 10007"/>
                <a:gd name="connsiteY18" fmla="*/ 1248 h 10000"/>
                <a:gd name="connsiteX19" fmla="*/ 6891 w 10007"/>
                <a:gd name="connsiteY19" fmla="*/ 1419 h 10000"/>
                <a:gd name="connsiteX20" fmla="*/ 6917 w 10007"/>
                <a:gd name="connsiteY20" fmla="*/ 1616 h 10000"/>
                <a:gd name="connsiteX21" fmla="*/ 6976 w 10007"/>
                <a:gd name="connsiteY21" fmla="*/ 1799 h 10000"/>
                <a:gd name="connsiteX22" fmla="*/ 7036 w 10007"/>
                <a:gd name="connsiteY22" fmla="*/ 2010 h 10000"/>
                <a:gd name="connsiteX23" fmla="*/ 7095 w 10007"/>
                <a:gd name="connsiteY23" fmla="*/ 2207 h 10000"/>
                <a:gd name="connsiteX24" fmla="*/ 7251 w 10007"/>
                <a:gd name="connsiteY24" fmla="*/ 2600 h 10000"/>
                <a:gd name="connsiteX25" fmla="*/ 7396 w 10007"/>
                <a:gd name="connsiteY25" fmla="*/ 2953 h 10000"/>
                <a:gd name="connsiteX26" fmla="*/ 7396 w 10007"/>
                <a:gd name="connsiteY26" fmla="*/ 2953 h 10000"/>
                <a:gd name="connsiteX27" fmla="*/ 7422 w 10007"/>
                <a:gd name="connsiteY27" fmla="*/ 3032 h 10000"/>
                <a:gd name="connsiteX28" fmla="*/ 7440 w 10007"/>
                <a:gd name="connsiteY28" fmla="*/ 3111 h 10000"/>
                <a:gd name="connsiteX29" fmla="*/ 7447 w 10007"/>
                <a:gd name="connsiteY29" fmla="*/ 3192 h 10000"/>
                <a:gd name="connsiteX30" fmla="*/ 7447 w 10007"/>
                <a:gd name="connsiteY30" fmla="*/ 3269 h 10000"/>
                <a:gd name="connsiteX31" fmla="*/ 7440 w 10007"/>
                <a:gd name="connsiteY31" fmla="*/ 3348 h 10000"/>
                <a:gd name="connsiteX32" fmla="*/ 7430 w 10007"/>
                <a:gd name="connsiteY32" fmla="*/ 3413 h 10000"/>
                <a:gd name="connsiteX33" fmla="*/ 7396 w 10007"/>
                <a:gd name="connsiteY33" fmla="*/ 3491 h 10000"/>
                <a:gd name="connsiteX34" fmla="*/ 7380 w 10007"/>
                <a:gd name="connsiteY34" fmla="*/ 3557 h 10000"/>
                <a:gd name="connsiteX35" fmla="*/ 7294 w 10007"/>
                <a:gd name="connsiteY35" fmla="*/ 3700 h 10000"/>
                <a:gd name="connsiteX36" fmla="*/ 7199 w 10007"/>
                <a:gd name="connsiteY36" fmla="*/ 3806 h 10000"/>
                <a:gd name="connsiteX37" fmla="*/ 7079 w 10007"/>
                <a:gd name="connsiteY37" fmla="*/ 3924 h 10000"/>
                <a:gd name="connsiteX38" fmla="*/ 6951 w 10007"/>
                <a:gd name="connsiteY38" fmla="*/ 4017 h 10000"/>
                <a:gd name="connsiteX39" fmla="*/ 6805 w 10007"/>
                <a:gd name="connsiteY39" fmla="*/ 4084 h 10000"/>
                <a:gd name="connsiteX40" fmla="*/ 6658 w 10007"/>
                <a:gd name="connsiteY40" fmla="*/ 4149 h 10000"/>
                <a:gd name="connsiteX41" fmla="*/ 6513 w 10007"/>
                <a:gd name="connsiteY41" fmla="*/ 4173 h 10000"/>
                <a:gd name="connsiteX42" fmla="*/ 6369 w 10007"/>
                <a:gd name="connsiteY42" fmla="*/ 4189 h 10000"/>
                <a:gd name="connsiteX43" fmla="*/ 6222 w 10007"/>
                <a:gd name="connsiteY43" fmla="*/ 4173 h 10000"/>
                <a:gd name="connsiteX44" fmla="*/ 6083 w 10007"/>
                <a:gd name="connsiteY44" fmla="*/ 4137 h 10000"/>
                <a:gd name="connsiteX45" fmla="*/ 5964 w 10007"/>
                <a:gd name="connsiteY45" fmla="*/ 4070 h 10000"/>
                <a:gd name="connsiteX46" fmla="*/ 5905 w 10007"/>
                <a:gd name="connsiteY46" fmla="*/ 4017 h 10000"/>
                <a:gd name="connsiteX47" fmla="*/ 5854 w 10007"/>
                <a:gd name="connsiteY47" fmla="*/ 3965 h 10000"/>
                <a:gd name="connsiteX48" fmla="*/ 5854 w 10007"/>
                <a:gd name="connsiteY48" fmla="*/ 3965 h 10000"/>
                <a:gd name="connsiteX49" fmla="*/ 5768 w 10007"/>
                <a:gd name="connsiteY49" fmla="*/ 3846 h 10000"/>
                <a:gd name="connsiteX50" fmla="*/ 5691 w 10007"/>
                <a:gd name="connsiteY50" fmla="*/ 3715 h 10000"/>
                <a:gd name="connsiteX51" fmla="*/ 5647 w 10007"/>
                <a:gd name="connsiteY51" fmla="*/ 3557 h 10000"/>
                <a:gd name="connsiteX52" fmla="*/ 5621 w 10007"/>
                <a:gd name="connsiteY52" fmla="*/ 3387 h 10000"/>
                <a:gd name="connsiteX53" fmla="*/ 5595 w 10007"/>
                <a:gd name="connsiteY53" fmla="*/ 3204 h 10000"/>
                <a:gd name="connsiteX54" fmla="*/ 5595 w 10007"/>
                <a:gd name="connsiteY54" fmla="*/ 3021 h 10000"/>
                <a:gd name="connsiteX55" fmla="*/ 5614 w 10007"/>
                <a:gd name="connsiteY55" fmla="*/ 2808 h 10000"/>
                <a:gd name="connsiteX56" fmla="*/ 5621 w 10007"/>
                <a:gd name="connsiteY56" fmla="*/ 2600 h 10000"/>
                <a:gd name="connsiteX57" fmla="*/ 5673 w 10007"/>
                <a:gd name="connsiteY57" fmla="*/ 2165 h 10000"/>
                <a:gd name="connsiteX58" fmla="*/ 5741 w 10007"/>
                <a:gd name="connsiteY58" fmla="*/ 1747 h 10000"/>
                <a:gd name="connsiteX59" fmla="*/ 5810 w 10007"/>
                <a:gd name="connsiteY59" fmla="*/ 1315 h 10000"/>
                <a:gd name="connsiteX60" fmla="*/ 5828 w 10007"/>
                <a:gd name="connsiteY60" fmla="*/ 1089 h 10000"/>
                <a:gd name="connsiteX61" fmla="*/ 5854 w 10007"/>
                <a:gd name="connsiteY61" fmla="*/ 893 h 10000"/>
                <a:gd name="connsiteX62" fmla="*/ 5854 w 10007"/>
                <a:gd name="connsiteY62" fmla="*/ 893 h 10000"/>
                <a:gd name="connsiteX63" fmla="*/ 5854 w 10007"/>
                <a:gd name="connsiteY63" fmla="*/ 801 h 10000"/>
                <a:gd name="connsiteX64" fmla="*/ 5854 w 10007"/>
                <a:gd name="connsiteY64" fmla="*/ 737 h 10000"/>
                <a:gd name="connsiteX65" fmla="*/ 5828 w 10007"/>
                <a:gd name="connsiteY65" fmla="*/ 657 h 10000"/>
                <a:gd name="connsiteX66" fmla="*/ 5810 w 10007"/>
                <a:gd name="connsiteY66" fmla="*/ 592 h 10000"/>
                <a:gd name="connsiteX67" fmla="*/ 5777 w 10007"/>
                <a:gd name="connsiteY67" fmla="*/ 527 h 10000"/>
                <a:gd name="connsiteX68" fmla="*/ 5741 w 10007"/>
                <a:gd name="connsiteY68" fmla="*/ 474 h 10000"/>
                <a:gd name="connsiteX69" fmla="*/ 5639 w 10007"/>
                <a:gd name="connsiteY69" fmla="*/ 367 h 10000"/>
                <a:gd name="connsiteX70" fmla="*/ 5528 w 10007"/>
                <a:gd name="connsiteY70" fmla="*/ 275 h 10000"/>
                <a:gd name="connsiteX71" fmla="*/ 5382 w 10007"/>
                <a:gd name="connsiteY71" fmla="*/ 198 h 10000"/>
                <a:gd name="connsiteX72" fmla="*/ 5227 w 10007"/>
                <a:gd name="connsiteY72" fmla="*/ 145 h 10000"/>
                <a:gd name="connsiteX73" fmla="*/ 5048 w 10007"/>
                <a:gd name="connsiteY73" fmla="*/ 106 h 10000"/>
                <a:gd name="connsiteX74" fmla="*/ 4859 w 10007"/>
                <a:gd name="connsiteY74" fmla="*/ 67 h 10000"/>
                <a:gd name="connsiteX75" fmla="*/ 4654 w 10007"/>
                <a:gd name="connsiteY75" fmla="*/ 40 h 10000"/>
                <a:gd name="connsiteX76" fmla="*/ 4242 w 10007"/>
                <a:gd name="connsiteY76" fmla="*/ 0 h 10000"/>
                <a:gd name="connsiteX77" fmla="*/ 3805 w 10007"/>
                <a:gd name="connsiteY77" fmla="*/ 0 h 10000"/>
                <a:gd name="connsiteX78" fmla="*/ 3385 w 10007"/>
                <a:gd name="connsiteY78" fmla="*/ 0 h 10000"/>
                <a:gd name="connsiteX79" fmla="*/ 3385 w 10007"/>
                <a:gd name="connsiteY79" fmla="*/ 0 h 10000"/>
                <a:gd name="connsiteX80" fmla="*/ 2940 w 10007"/>
                <a:gd name="connsiteY80" fmla="*/ 27 h 10000"/>
                <a:gd name="connsiteX81" fmla="*/ 2940 w 10007"/>
                <a:gd name="connsiteY81" fmla="*/ 27 h 10000"/>
                <a:gd name="connsiteX82" fmla="*/ 2664 w 10007"/>
                <a:gd name="connsiteY82" fmla="*/ 27 h 10000"/>
                <a:gd name="connsiteX83" fmla="*/ 2399 w 10007"/>
                <a:gd name="connsiteY83" fmla="*/ 40 h 10000"/>
                <a:gd name="connsiteX84" fmla="*/ 2399 w 10007"/>
                <a:gd name="connsiteY84" fmla="*/ 40 h 10000"/>
                <a:gd name="connsiteX85" fmla="*/ 2554 w 10007"/>
                <a:gd name="connsiteY85" fmla="*/ 1011 h 10000"/>
                <a:gd name="connsiteX86" fmla="*/ 2681 w 10007"/>
                <a:gd name="connsiteY86" fmla="*/ 1866 h 10000"/>
                <a:gd name="connsiteX87" fmla="*/ 2768 w 10007"/>
                <a:gd name="connsiteY87" fmla="*/ 2612 h 10000"/>
                <a:gd name="connsiteX88" fmla="*/ 2837 w 10007"/>
                <a:gd name="connsiteY88" fmla="*/ 3269 h 10000"/>
                <a:gd name="connsiteX89" fmla="*/ 2855 w 10007"/>
                <a:gd name="connsiteY89" fmla="*/ 3806 h 10000"/>
                <a:gd name="connsiteX90" fmla="*/ 2863 w 10007"/>
                <a:gd name="connsiteY90" fmla="*/ 4042 h 10000"/>
                <a:gd name="connsiteX91" fmla="*/ 2855 w 10007"/>
                <a:gd name="connsiteY91" fmla="*/ 4265 h 10000"/>
                <a:gd name="connsiteX92" fmla="*/ 2846 w 10007"/>
                <a:gd name="connsiteY92" fmla="*/ 4462 h 10000"/>
                <a:gd name="connsiteX93" fmla="*/ 2837 w 10007"/>
                <a:gd name="connsiteY93" fmla="*/ 4632 h 10000"/>
                <a:gd name="connsiteX94" fmla="*/ 2802 w 10007"/>
                <a:gd name="connsiteY94" fmla="*/ 4792 h 10000"/>
                <a:gd name="connsiteX95" fmla="*/ 2786 w 10007"/>
                <a:gd name="connsiteY95" fmla="*/ 4935 h 10000"/>
                <a:gd name="connsiteX96" fmla="*/ 2741 w 10007"/>
                <a:gd name="connsiteY96" fmla="*/ 5053 h 10000"/>
                <a:gd name="connsiteX97" fmla="*/ 2699 w 10007"/>
                <a:gd name="connsiteY97" fmla="*/ 5159 h 10000"/>
                <a:gd name="connsiteX98" fmla="*/ 2657 w 10007"/>
                <a:gd name="connsiteY98" fmla="*/ 5238 h 10000"/>
                <a:gd name="connsiteX99" fmla="*/ 2605 w 10007"/>
                <a:gd name="connsiteY99" fmla="*/ 5303 h 10000"/>
                <a:gd name="connsiteX100" fmla="*/ 2545 w 10007"/>
                <a:gd name="connsiteY100" fmla="*/ 5370 h 10000"/>
                <a:gd name="connsiteX101" fmla="*/ 2485 w 10007"/>
                <a:gd name="connsiteY101" fmla="*/ 5409 h 10000"/>
                <a:gd name="connsiteX102" fmla="*/ 2417 w 10007"/>
                <a:gd name="connsiteY102" fmla="*/ 5435 h 10000"/>
                <a:gd name="connsiteX103" fmla="*/ 2349 w 10007"/>
                <a:gd name="connsiteY103" fmla="*/ 5446 h 10000"/>
                <a:gd name="connsiteX104" fmla="*/ 2263 w 10007"/>
                <a:gd name="connsiteY104" fmla="*/ 5446 h 10000"/>
                <a:gd name="connsiteX105" fmla="*/ 2176 w 10007"/>
                <a:gd name="connsiteY105" fmla="*/ 5446 h 10000"/>
                <a:gd name="connsiteX106" fmla="*/ 2014 w 10007"/>
                <a:gd name="connsiteY106" fmla="*/ 5409 h 10000"/>
                <a:gd name="connsiteX107" fmla="*/ 1818 w 10007"/>
                <a:gd name="connsiteY107" fmla="*/ 5303 h 10000"/>
                <a:gd name="connsiteX108" fmla="*/ 1620 w 10007"/>
                <a:gd name="connsiteY108" fmla="*/ 5197 h 10000"/>
                <a:gd name="connsiteX109" fmla="*/ 1620 w 10007"/>
                <a:gd name="connsiteY109" fmla="*/ 5197 h 10000"/>
                <a:gd name="connsiteX110" fmla="*/ 1233 w 10007"/>
                <a:gd name="connsiteY110" fmla="*/ 4975 h 10000"/>
                <a:gd name="connsiteX111" fmla="*/ 1071 w 10007"/>
                <a:gd name="connsiteY111" fmla="*/ 4885 h 10000"/>
                <a:gd name="connsiteX112" fmla="*/ 909 w 10007"/>
                <a:gd name="connsiteY112" fmla="*/ 4792 h 10000"/>
                <a:gd name="connsiteX113" fmla="*/ 780 w 10007"/>
                <a:gd name="connsiteY113" fmla="*/ 4751 h 10000"/>
                <a:gd name="connsiteX114" fmla="*/ 651 w 10007"/>
                <a:gd name="connsiteY114" fmla="*/ 4713 h 10000"/>
                <a:gd name="connsiteX115" fmla="*/ 539 w 10007"/>
                <a:gd name="connsiteY115" fmla="*/ 4701 h 10000"/>
                <a:gd name="connsiteX116" fmla="*/ 446 w 10007"/>
                <a:gd name="connsiteY116" fmla="*/ 4739 h 10000"/>
                <a:gd name="connsiteX117" fmla="*/ 395 w 10007"/>
                <a:gd name="connsiteY117" fmla="*/ 4765 h 10000"/>
                <a:gd name="connsiteX118" fmla="*/ 351 w 10007"/>
                <a:gd name="connsiteY118" fmla="*/ 4792 h 10000"/>
                <a:gd name="connsiteX119" fmla="*/ 309 w 10007"/>
                <a:gd name="connsiteY119" fmla="*/ 4844 h 10000"/>
                <a:gd name="connsiteX120" fmla="*/ 275 w 10007"/>
                <a:gd name="connsiteY120" fmla="*/ 4898 h 10000"/>
                <a:gd name="connsiteX121" fmla="*/ 213 w 10007"/>
                <a:gd name="connsiteY121" fmla="*/ 5015 h 10000"/>
                <a:gd name="connsiteX122" fmla="*/ 153 w 10007"/>
                <a:gd name="connsiteY122" fmla="*/ 5197 h 10000"/>
                <a:gd name="connsiteX123" fmla="*/ 102 w 10007"/>
                <a:gd name="connsiteY123" fmla="*/ 5422 h 10000"/>
                <a:gd name="connsiteX124" fmla="*/ 60 w 10007"/>
                <a:gd name="connsiteY124" fmla="*/ 5711 h 10000"/>
                <a:gd name="connsiteX125" fmla="*/ 26 w 10007"/>
                <a:gd name="connsiteY125" fmla="*/ 6024 h 10000"/>
                <a:gd name="connsiteX126" fmla="*/ 0 w 10007"/>
                <a:gd name="connsiteY126" fmla="*/ 6392 h 10000"/>
                <a:gd name="connsiteX127" fmla="*/ 0 w 10007"/>
                <a:gd name="connsiteY127" fmla="*/ 6392 h 10000"/>
                <a:gd name="connsiteX128" fmla="*/ 0 w 10007"/>
                <a:gd name="connsiteY128" fmla="*/ 6605 h 10000"/>
                <a:gd name="connsiteX129" fmla="*/ 0 w 10007"/>
                <a:gd name="connsiteY129" fmla="*/ 6772 h 10000"/>
                <a:gd name="connsiteX130" fmla="*/ 9 w 10007"/>
                <a:gd name="connsiteY130" fmla="*/ 6917 h 10000"/>
                <a:gd name="connsiteX131" fmla="*/ 26 w 10007"/>
                <a:gd name="connsiteY131" fmla="*/ 7062 h 10000"/>
                <a:gd name="connsiteX132" fmla="*/ 60 w 10007"/>
                <a:gd name="connsiteY132" fmla="*/ 7180 h 10000"/>
                <a:gd name="connsiteX133" fmla="*/ 94 w 10007"/>
                <a:gd name="connsiteY133" fmla="*/ 7287 h 10000"/>
                <a:gd name="connsiteX134" fmla="*/ 128 w 10007"/>
                <a:gd name="connsiteY134" fmla="*/ 7377 h 10000"/>
                <a:gd name="connsiteX135" fmla="*/ 179 w 10007"/>
                <a:gd name="connsiteY135" fmla="*/ 7455 h 10000"/>
                <a:gd name="connsiteX136" fmla="*/ 239 w 10007"/>
                <a:gd name="connsiteY136" fmla="*/ 7509 h 10000"/>
                <a:gd name="connsiteX137" fmla="*/ 300 w 10007"/>
                <a:gd name="connsiteY137" fmla="*/ 7561 h 10000"/>
                <a:gd name="connsiteX138" fmla="*/ 360 w 10007"/>
                <a:gd name="connsiteY138" fmla="*/ 7600 h 10000"/>
                <a:gd name="connsiteX139" fmla="*/ 437 w 10007"/>
                <a:gd name="connsiteY139" fmla="*/ 7627 h 10000"/>
                <a:gd name="connsiteX140" fmla="*/ 504 w 10007"/>
                <a:gd name="connsiteY140" fmla="*/ 7652 h 10000"/>
                <a:gd name="connsiteX141" fmla="*/ 591 w 10007"/>
                <a:gd name="connsiteY141" fmla="*/ 7652 h 10000"/>
                <a:gd name="connsiteX142" fmla="*/ 755 w 10007"/>
                <a:gd name="connsiteY142" fmla="*/ 7652 h 10000"/>
                <a:gd name="connsiteX143" fmla="*/ 934 w 10007"/>
                <a:gd name="connsiteY143" fmla="*/ 7615 h 10000"/>
                <a:gd name="connsiteX144" fmla="*/ 1106 w 10007"/>
                <a:gd name="connsiteY144" fmla="*/ 7561 h 10000"/>
                <a:gd name="connsiteX145" fmla="*/ 1465 w 10007"/>
                <a:gd name="connsiteY145" fmla="*/ 7430 h 10000"/>
                <a:gd name="connsiteX146" fmla="*/ 1791 w 10007"/>
                <a:gd name="connsiteY146" fmla="*/ 7299 h 10000"/>
                <a:gd name="connsiteX147" fmla="*/ 1928 w 10007"/>
                <a:gd name="connsiteY147" fmla="*/ 7232 h 10000"/>
                <a:gd name="connsiteX148" fmla="*/ 2057 w 10007"/>
                <a:gd name="connsiteY148" fmla="*/ 7219 h 10000"/>
                <a:gd name="connsiteX149" fmla="*/ 2057 w 10007"/>
                <a:gd name="connsiteY149" fmla="*/ 7219 h 10000"/>
                <a:gd name="connsiteX150" fmla="*/ 2297 w 10007"/>
                <a:gd name="connsiteY150" fmla="*/ 7180 h 10000"/>
                <a:gd name="connsiteX151" fmla="*/ 2417 w 10007"/>
                <a:gd name="connsiteY151" fmla="*/ 7180 h 10000"/>
                <a:gd name="connsiteX152" fmla="*/ 2554 w 10007"/>
                <a:gd name="connsiteY152" fmla="*/ 7204 h 10000"/>
                <a:gd name="connsiteX153" fmla="*/ 2691 w 10007"/>
                <a:gd name="connsiteY153" fmla="*/ 7232 h 10000"/>
                <a:gd name="connsiteX154" fmla="*/ 2751 w 10007"/>
                <a:gd name="connsiteY154" fmla="*/ 7260 h 10000"/>
                <a:gd name="connsiteX155" fmla="*/ 2812 w 10007"/>
                <a:gd name="connsiteY155" fmla="*/ 7311 h 10000"/>
                <a:gd name="connsiteX156" fmla="*/ 2881 w 10007"/>
                <a:gd name="connsiteY156" fmla="*/ 7377 h 10000"/>
                <a:gd name="connsiteX157" fmla="*/ 2932 w 10007"/>
                <a:gd name="connsiteY157" fmla="*/ 7443 h 10000"/>
                <a:gd name="connsiteX158" fmla="*/ 2992 w 10007"/>
                <a:gd name="connsiteY158" fmla="*/ 7522 h 10000"/>
                <a:gd name="connsiteX159" fmla="*/ 3043 w 10007"/>
                <a:gd name="connsiteY159" fmla="*/ 7615 h 10000"/>
                <a:gd name="connsiteX160" fmla="*/ 3094 w 10007"/>
                <a:gd name="connsiteY160" fmla="*/ 7706 h 10000"/>
                <a:gd name="connsiteX161" fmla="*/ 3136 w 10007"/>
                <a:gd name="connsiteY161" fmla="*/ 7836 h 10000"/>
                <a:gd name="connsiteX162" fmla="*/ 3180 w 10007"/>
                <a:gd name="connsiteY162" fmla="*/ 7979 h 10000"/>
                <a:gd name="connsiteX163" fmla="*/ 3222 w 10007"/>
                <a:gd name="connsiteY163" fmla="*/ 8138 h 10000"/>
                <a:gd name="connsiteX164" fmla="*/ 3248 w 10007"/>
                <a:gd name="connsiteY164" fmla="*/ 8308 h 10000"/>
                <a:gd name="connsiteX165" fmla="*/ 3274 w 10007"/>
                <a:gd name="connsiteY165" fmla="*/ 8519 h 10000"/>
                <a:gd name="connsiteX166" fmla="*/ 3292 w 10007"/>
                <a:gd name="connsiteY166" fmla="*/ 8728 h 10000"/>
                <a:gd name="connsiteX167" fmla="*/ 3317 w 10007"/>
                <a:gd name="connsiteY167" fmla="*/ 8966 h 10000"/>
                <a:gd name="connsiteX168" fmla="*/ 3325 w 10007"/>
                <a:gd name="connsiteY168" fmla="*/ 9242 h 10000"/>
                <a:gd name="connsiteX169" fmla="*/ 3325 w 10007"/>
                <a:gd name="connsiteY169" fmla="*/ 9530 h 10000"/>
                <a:gd name="connsiteX170" fmla="*/ 3337 w 10007"/>
                <a:gd name="connsiteY170" fmla="*/ 9982 h 10000"/>
                <a:gd name="connsiteX171" fmla="*/ 9995 w 10007"/>
                <a:gd name="connsiteY171" fmla="*/ 10000 h 10000"/>
                <a:gd name="connsiteX172" fmla="*/ 9935 w 10007"/>
                <a:gd name="connsiteY172" fmla="*/ 197 h 10000"/>
                <a:gd name="connsiteX0" fmla="*/ 9935 w 10003"/>
                <a:gd name="connsiteY0" fmla="*/ 197 h 10000"/>
                <a:gd name="connsiteX1" fmla="*/ 9342 w 10003"/>
                <a:gd name="connsiteY1" fmla="*/ 184 h 10000"/>
                <a:gd name="connsiteX2" fmla="*/ 8426 w 10003"/>
                <a:gd name="connsiteY2" fmla="*/ 290 h 10000"/>
                <a:gd name="connsiteX3" fmla="*/ 7670 w 10003"/>
                <a:gd name="connsiteY3" fmla="*/ 407 h 10000"/>
                <a:gd name="connsiteX4" fmla="*/ 7670 w 10003"/>
                <a:gd name="connsiteY4" fmla="*/ 407 h 10000"/>
                <a:gd name="connsiteX5" fmla="*/ 7542 w 10003"/>
                <a:gd name="connsiteY5" fmla="*/ 420 h 10000"/>
                <a:gd name="connsiteX6" fmla="*/ 7430 w 10003"/>
                <a:gd name="connsiteY6" fmla="*/ 448 h 10000"/>
                <a:gd name="connsiteX7" fmla="*/ 7337 w 10003"/>
                <a:gd name="connsiteY7" fmla="*/ 501 h 10000"/>
                <a:gd name="connsiteX8" fmla="*/ 7251 w 10003"/>
                <a:gd name="connsiteY8" fmla="*/ 527 h 10000"/>
                <a:gd name="connsiteX9" fmla="*/ 7173 w 10003"/>
                <a:gd name="connsiteY9" fmla="*/ 578 h 10000"/>
                <a:gd name="connsiteX10" fmla="*/ 7104 w 10003"/>
                <a:gd name="connsiteY10" fmla="*/ 645 h 10000"/>
                <a:gd name="connsiteX11" fmla="*/ 7044 w 10003"/>
                <a:gd name="connsiteY11" fmla="*/ 709 h 10000"/>
                <a:gd name="connsiteX12" fmla="*/ 7001 w 10003"/>
                <a:gd name="connsiteY12" fmla="*/ 776 h 10000"/>
                <a:gd name="connsiteX13" fmla="*/ 6958 w 10003"/>
                <a:gd name="connsiteY13" fmla="*/ 827 h 10000"/>
                <a:gd name="connsiteX14" fmla="*/ 6933 w 10003"/>
                <a:gd name="connsiteY14" fmla="*/ 920 h 10000"/>
                <a:gd name="connsiteX15" fmla="*/ 6907 w 10003"/>
                <a:gd name="connsiteY15" fmla="*/ 998 h 10000"/>
                <a:gd name="connsiteX16" fmla="*/ 6891 w 10003"/>
                <a:gd name="connsiteY16" fmla="*/ 1077 h 10000"/>
                <a:gd name="connsiteX17" fmla="*/ 6881 w 10003"/>
                <a:gd name="connsiteY17" fmla="*/ 1155 h 10000"/>
                <a:gd name="connsiteX18" fmla="*/ 6881 w 10003"/>
                <a:gd name="connsiteY18" fmla="*/ 1248 h 10000"/>
                <a:gd name="connsiteX19" fmla="*/ 6891 w 10003"/>
                <a:gd name="connsiteY19" fmla="*/ 1419 h 10000"/>
                <a:gd name="connsiteX20" fmla="*/ 6917 w 10003"/>
                <a:gd name="connsiteY20" fmla="*/ 1616 h 10000"/>
                <a:gd name="connsiteX21" fmla="*/ 6976 w 10003"/>
                <a:gd name="connsiteY21" fmla="*/ 1799 h 10000"/>
                <a:gd name="connsiteX22" fmla="*/ 7036 w 10003"/>
                <a:gd name="connsiteY22" fmla="*/ 2010 h 10000"/>
                <a:gd name="connsiteX23" fmla="*/ 7095 w 10003"/>
                <a:gd name="connsiteY23" fmla="*/ 2207 h 10000"/>
                <a:gd name="connsiteX24" fmla="*/ 7251 w 10003"/>
                <a:gd name="connsiteY24" fmla="*/ 2600 h 10000"/>
                <a:gd name="connsiteX25" fmla="*/ 7396 w 10003"/>
                <a:gd name="connsiteY25" fmla="*/ 2953 h 10000"/>
                <a:gd name="connsiteX26" fmla="*/ 7396 w 10003"/>
                <a:gd name="connsiteY26" fmla="*/ 2953 h 10000"/>
                <a:gd name="connsiteX27" fmla="*/ 7422 w 10003"/>
                <a:gd name="connsiteY27" fmla="*/ 3032 h 10000"/>
                <a:gd name="connsiteX28" fmla="*/ 7440 w 10003"/>
                <a:gd name="connsiteY28" fmla="*/ 3111 h 10000"/>
                <a:gd name="connsiteX29" fmla="*/ 7447 w 10003"/>
                <a:gd name="connsiteY29" fmla="*/ 3192 h 10000"/>
                <a:gd name="connsiteX30" fmla="*/ 7447 w 10003"/>
                <a:gd name="connsiteY30" fmla="*/ 3269 h 10000"/>
                <a:gd name="connsiteX31" fmla="*/ 7440 w 10003"/>
                <a:gd name="connsiteY31" fmla="*/ 3348 h 10000"/>
                <a:gd name="connsiteX32" fmla="*/ 7430 w 10003"/>
                <a:gd name="connsiteY32" fmla="*/ 3413 h 10000"/>
                <a:gd name="connsiteX33" fmla="*/ 7396 w 10003"/>
                <a:gd name="connsiteY33" fmla="*/ 3491 h 10000"/>
                <a:gd name="connsiteX34" fmla="*/ 7380 w 10003"/>
                <a:gd name="connsiteY34" fmla="*/ 3557 h 10000"/>
                <a:gd name="connsiteX35" fmla="*/ 7294 w 10003"/>
                <a:gd name="connsiteY35" fmla="*/ 3700 h 10000"/>
                <a:gd name="connsiteX36" fmla="*/ 7199 w 10003"/>
                <a:gd name="connsiteY36" fmla="*/ 3806 h 10000"/>
                <a:gd name="connsiteX37" fmla="*/ 7079 w 10003"/>
                <a:gd name="connsiteY37" fmla="*/ 3924 h 10000"/>
                <a:gd name="connsiteX38" fmla="*/ 6951 w 10003"/>
                <a:gd name="connsiteY38" fmla="*/ 4017 h 10000"/>
                <a:gd name="connsiteX39" fmla="*/ 6805 w 10003"/>
                <a:gd name="connsiteY39" fmla="*/ 4084 h 10000"/>
                <a:gd name="connsiteX40" fmla="*/ 6658 w 10003"/>
                <a:gd name="connsiteY40" fmla="*/ 4149 h 10000"/>
                <a:gd name="connsiteX41" fmla="*/ 6513 w 10003"/>
                <a:gd name="connsiteY41" fmla="*/ 4173 h 10000"/>
                <a:gd name="connsiteX42" fmla="*/ 6369 w 10003"/>
                <a:gd name="connsiteY42" fmla="*/ 4189 h 10000"/>
                <a:gd name="connsiteX43" fmla="*/ 6222 w 10003"/>
                <a:gd name="connsiteY43" fmla="*/ 4173 h 10000"/>
                <a:gd name="connsiteX44" fmla="*/ 6083 w 10003"/>
                <a:gd name="connsiteY44" fmla="*/ 4137 h 10000"/>
                <a:gd name="connsiteX45" fmla="*/ 5964 w 10003"/>
                <a:gd name="connsiteY45" fmla="*/ 4070 h 10000"/>
                <a:gd name="connsiteX46" fmla="*/ 5905 w 10003"/>
                <a:gd name="connsiteY46" fmla="*/ 4017 h 10000"/>
                <a:gd name="connsiteX47" fmla="*/ 5854 w 10003"/>
                <a:gd name="connsiteY47" fmla="*/ 3965 h 10000"/>
                <a:gd name="connsiteX48" fmla="*/ 5854 w 10003"/>
                <a:gd name="connsiteY48" fmla="*/ 3965 h 10000"/>
                <a:gd name="connsiteX49" fmla="*/ 5768 w 10003"/>
                <a:gd name="connsiteY49" fmla="*/ 3846 h 10000"/>
                <a:gd name="connsiteX50" fmla="*/ 5691 w 10003"/>
                <a:gd name="connsiteY50" fmla="*/ 3715 h 10000"/>
                <a:gd name="connsiteX51" fmla="*/ 5647 w 10003"/>
                <a:gd name="connsiteY51" fmla="*/ 3557 h 10000"/>
                <a:gd name="connsiteX52" fmla="*/ 5621 w 10003"/>
                <a:gd name="connsiteY52" fmla="*/ 3387 h 10000"/>
                <a:gd name="connsiteX53" fmla="*/ 5595 w 10003"/>
                <a:gd name="connsiteY53" fmla="*/ 3204 h 10000"/>
                <a:gd name="connsiteX54" fmla="*/ 5595 w 10003"/>
                <a:gd name="connsiteY54" fmla="*/ 3021 h 10000"/>
                <a:gd name="connsiteX55" fmla="*/ 5614 w 10003"/>
                <a:gd name="connsiteY55" fmla="*/ 2808 h 10000"/>
                <a:gd name="connsiteX56" fmla="*/ 5621 w 10003"/>
                <a:gd name="connsiteY56" fmla="*/ 2600 h 10000"/>
                <a:gd name="connsiteX57" fmla="*/ 5673 w 10003"/>
                <a:gd name="connsiteY57" fmla="*/ 2165 h 10000"/>
                <a:gd name="connsiteX58" fmla="*/ 5741 w 10003"/>
                <a:gd name="connsiteY58" fmla="*/ 1747 h 10000"/>
                <a:gd name="connsiteX59" fmla="*/ 5810 w 10003"/>
                <a:gd name="connsiteY59" fmla="*/ 1315 h 10000"/>
                <a:gd name="connsiteX60" fmla="*/ 5828 w 10003"/>
                <a:gd name="connsiteY60" fmla="*/ 1089 h 10000"/>
                <a:gd name="connsiteX61" fmla="*/ 5854 w 10003"/>
                <a:gd name="connsiteY61" fmla="*/ 893 h 10000"/>
                <a:gd name="connsiteX62" fmla="*/ 5854 w 10003"/>
                <a:gd name="connsiteY62" fmla="*/ 893 h 10000"/>
                <a:gd name="connsiteX63" fmla="*/ 5854 w 10003"/>
                <a:gd name="connsiteY63" fmla="*/ 801 h 10000"/>
                <a:gd name="connsiteX64" fmla="*/ 5854 w 10003"/>
                <a:gd name="connsiteY64" fmla="*/ 737 h 10000"/>
                <a:gd name="connsiteX65" fmla="*/ 5828 w 10003"/>
                <a:gd name="connsiteY65" fmla="*/ 657 h 10000"/>
                <a:gd name="connsiteX66" fmla="*/ 5810 w 10003"/>
                <a:gd name="connsiteY66" fmla="*/ 592 h 10000"/>
                <a:gd name="connsiteX67" fmla="*/ 5777 w 10003"/>
                <a:gd name="connsiteY67" fmla="*/ 527 h 10000"/>
                <a:gd name="connsiteX68" fmla="*/ 5741 w 10003"/>
                <a:gd name="connsiteY68" fmla="*/ 474 h 10000"/>
                <a:gd name="connsiteX69" fmla="*/ 5639 w 10003"/>
                <a:gd name="connsiteY69" fmla="*/ 367 h 10000"/>
                <a:gd name="connsiteX70" fmla="*/ 5528 w 10003"/>
                <a:gd name="connsiteY70" fmla="*/ 275 h 10000"/>
                <a:gd name="connsiteX71" fmla="*/ 5382 w 10003"/>
                <a:gd name="connsiteY71" fmla="*/ 198 h 10000"/>
                <a:gd name="connsiteX72" fmla="*/ 5227 w 10003"/>
                <a:gd name="connsiteY72" fmla="*/ 145 h 10000"/>
                <a:gd name="connsiteX73" fmla="*/ 5048 w 10003"/>
                <a:gd name="connsiteY73" fmla="*/ 106 h 10000"/>
                <a:gd name="connsiteX74" fmla="*/ 4859 w 10003"/>
                <a:gd name="connsiteY74" fmla="*/ 67 h 10000"/>
                <a:gd name="connsiteX75" fmla="*/ 4654 w 10003"/>
                <a:gd name="connsiteY75" fmla="*/ 40 h 10000"/>
                <a:gd name="connsiteX76" fmla="*/ 4242 w 10003"/>
                <a:gd name="connsiteY76" fmla="*/ 0 h 10000"/>
                <a:gd name="connsiteX77" fmla="*/ 3805 w 10003"/>
                <a:gd name="connsiteY77" fmla="*/ 0 h 10000"/>
                <a:gd name="connsiteX78" fmla="*/ 3385 w 10003"/>
                <a:gd name="connsiteY78" fmla="*/ 0 h 10000"/>
                <a:gd name="connsiteX79" fmla="*/ 3385 w 10003"/>
                <a:gd name="connsiteY79" fmla="*/ 0 h 10000"/>
                <a:gd name="connsiteX80" fmla="*/ 2940 w 10003"/>
                <a:gd name="connsiteY80" fmla="*/ 27 h 10000"/>
                <a:gd name="connsiteX81" fmla="*/ 2940 w 10003"/>
                <a:gd name="connsiteY81" fmla="*/ 27 h 10000"/>
                <a:gd name="connsiteX82" fmla="*/ 2664 w 10003"/>
                <a:gd name="connsiteY82" fmla="*/ 27 h 10000"/>
                <a:gd name="connsiteX83" fmla="*/ 2399 w 10003"/>
                <a:gd name="connsiteY83" fmla="*/ 40 h 10000"/>
                <a:gd name="connsiteX84" fmla="*/ 2399 w 10003"/>
                <a:gd name="connsiteY84" fmla="*/ 40 h 10000"/>
                <a:gd name="connsiteX85" fmla="*/ 2554 w 10003"/>
                <a:gd name="connsiteY85" fmla="*/ 1011 h 10000"/>
                <a:gd name="connsiteX86" fmla="*/ 2681 w 10003"/>
                <a:gd name="connsiteY86" fmla="*/ 1866 h 10000"/>
                <a:gd name="connsiteX87" fmla="*/ 2768 w 10003"/>
                <a:gd name="connsiteY87" fmla="*/ 2612 h 10000"/>
                <a:gd name="connsiteX88" fmla="*/ 2837 w 10003"/>
                <a:gd name="connsiteY88" fmla="*/ 3269 h 10000"/>
                <a:gd name="connsiteX89" fmla="*/ 2855 w 10003"/>
                <a:gd name="connsiteY89" fmla="*/ 3806 h 10000"/>
                <a:gd name="connsiteX90" fmla="*/ 2863 w 10003"/>
                <a:gd name="connsiteY90" fmla="*/ 4042 h 10000"/>
                <a:gd name="connsiteX91" fmla="*/ 2855 w 10003"/>
                <a:gd name="connsiteY91" fmla="*/ 4265 h 10000"/>
                <a:gd name="connsiteX92" fmla="*/ 2846 w 10003"/>
                <a:gd name="connsiteY92" fmla="*/ 4462 h 10000"/>
                <a:gd name="connsiteX93" fmla="*/ 2837 w 10003"/>
                <a:gd name="connsiteY93" fmla="*/ 4632 h 10000"/>
                <a:gd name="connsiteX94" fmla="*/ 2802 w 10003"/>
                <a:gd name="connsiteY94" fmla="*/ 4792 h 10000"/>
                <a:gd name="connsiteX95" fmla="*/ 2786 w 10003"/>
                <a:gd name="connsiteY95" fmla="*/ 4935 h 10000"/>
                <a:gd name="connsiteX96" fmla="*/ 2741 w 10003"/>
                <a:gd name="connsiteY96" fmla="*/ 5053 h 10000"/>
                <a:gd name="connsiteX97" fmla="*/ 2699 w 10003"/>
                <a:gd name="connsiteY97" fmla="*/ 5159 h 10000"/>
                <a:gd name="connsiteX98" fmla="*/ 2657 w 10003"/>
                <a:gd name="connsiteY98" fmla="*/ 5238 h 10000"/>
                <a:gd name="connsiteX99" fmla="*/ 2605 w 10003"/>
                <a:gd name="connsiteY99" fmla="*/ 5303 h 10000"/>
                <a:gd name="connsiteX100" fmla="*/ 2545 w 10003"/>
                <a:gd name="connsiteY100" fmla="*/ 5370 h 10000"/>
                <a:gd name="connsiteX101" fmla="*/ 2485 w 10003"/>
                <a:gd name="connsiteY101" fmla="*/ 5409 h 10000"/>
                <a:gd name="connsiteX102" fmla="*/ 2417 w 10003"/>
                <a:gd name="connsiteY102" fmla="*/ 5435 h 10000"/>
                <a:gd name="connsiteX103" fmla="*/ 2349 w 10003"/>
                <a:gd name="connsiteY103" fmla="*/ 5446 h 10000"/>
                <a:gd name="connsiteX104" fmla="*/ 2263 w 10003"/>
                <a:gd name="connsiteY104" fmla="*/ 5446 h 10000"/>
                <a:gd name="connsiteX105" fmla="*/ 2176 w 10003"/>
                <a:gd name="connsiteY105" fmla="*/ 5446 h 10000"/>
                <a:gd name="connsiteX106" fmla="*/ 2014 w 10003"/>
                <a:gd name="connsiteY106" fmla="*/ 5409 h 10000"/>
                <a:gd name="connsiteX107" fmla="*/ 1818 w 10003"/>
                <a:gd name="connsiteY107" fmla="*/ 5303 h 10000"/>
                <a:gd name="connsiteX108" fmla="*/ 1620 w 10003"/>
                <a:gd name="connsiteY108" fmla="*/ 5197 h 10000"/>
                <a:gd name="connsiteX109" fmla="*/ 1620 w 10003"/>
                <a:gd name="connsiteY109" fmla="*/ 5197 h 10000"/>
                <a:gd name="connsiteX110" fmla="*/ 1233 w 10003"/>
                <a:gd name="connsiteY110" fmla="*/ 4975 h 10000"/>
                <a:gd name="connsiteX111" fmla="*/ 1071 w 10003"/>
                <a:gd name="connsiteY111" fmla="*/ 4885 h 10000"/>
                <a:gd name="connsiteX112" fmla="*/ 909 w 10003"/>
                <a:gd name="connsiteY112" fmla="*/ 4792 h 10000"/>
                <a:gd name="connsiteX113" fmla="*/ 780 w 10003"/>
                <a:gd name="connsiteY113" fmla="*/ 4751 h 10000"/>
                <a:gd name="connsiteX114" fmla="*/ 651 w 10003"/>
                <a:gd name="connsiteY114" fmla="*/ 4713 h 10000"/>
                <a:gd name="connsiteX115" fmla="*/ 539 w 10003"/>
                <a:gd name="connsiteY115" fmla="*/ 4701 h 10000"/>
                <a:gd name="connsiteX116" fmla="*/ 446 w 10003"/>
                <a:gd name="connsiteY116" fmla="*/ 4739 h 10000"/>
                <a:gd name="connsiteX117" fmla="*/ 395 w 10003"/>
                <a:gd name="connsiteY117" fmla="*/ 4765 h 10000"/>
                <a:gd name="connsiteX118" fmla="*/ 351 w 10003"/>
                <a:gd name="connsiteY118" fmla="*/ 4792 h 10000"/>
                <a:gd name="connsiteX119" fmla="*/ 309 w 10003"/>
                <a:gd name="connsiteY119" fmla="*/ 4844 h 10000"/>
                <a:gd name="connsiteX120" fmla="*/ 275 w 10003"/>
                <a:gd name="connsiteY120" fmla="*/ 4898 h 10000"/>
                <a:gd name="connsiteX121" fmla="*/ 213 w 10003"/>
                <a:gd name="connsiteY121" fmla="*/ 5015 h 10000"/>
                <a:gd name="connsiteX122" fmla="*/ 153 w 10003"/>
                <a:gd name="connsiteY122" fmla="*/ 5197 h 10000"/>
                <a:gd name="connsiteX123" fmla="*/ 102 w 10003"/>
                <a:gd name="connsiteY123" fmla="*/ 5422 h 10000"/>
                <a:gd name="connsiteX124" fmla="*/ 60 w 10003"/>
                <a:gd name="connsiteY124" fmla="*/ 5711 h 10000"/>
                <a:gd name="connsiteX125" fmla="*/ 26 w 10003"/>
                <a:gd name="connsiteY125" fmla="*/ 6024 h 10000"/>
                <a:gd name="connsiteX126" fmla="*/ 0 w 10003"/>
                <a:gd name="connsiteY126" fmla="*/ 6392 h 10000"/>
                <a:gd name="connsiteX127" fmla="*/ 0 w 10003"/>
                <a:gd name="connsiteY127" fmla="*/ 6392 h 10000"/>
                <a:gd name="connsiteX128" fmla="*/ 0 w 10003"/>
                <a:gd name="connsiteY128" fmla="*/ 6605 h 10000"/>
                <a:gd name="connsiteX129" fmla="*/ 0 w 10003"/>
                <a:gd name="connsiteY129" fmla="*/ 6772 h 10000"/>
                <a:gd name="connsiteX130" fmla="*/ 9 w 10003"/>
                <a:gd name="connsiteY130" fmla="*/ 6917 h 10000"/>
                <a:gd name="connsiteX131" fmla="*/ 26 w 10003"/>
                <a:gd name="connsiteY131" fmla="*/ 7062 h 10000"/>
                <a:gd name="connsiteX132" fmla="*/ 60 w 10003"/>
                <a:gd name="connsiteY132" fmla="*/ 7180 h 10000"/>
                <a:gd name="connsiteX133" fmla="*/ 94 w 10003"/>
                <a:gd name="connsiteY133" fmla="*/ 7287 h 10000"/>
                <a:gd name="connsiteX134" fmla="*/ 128 w 10003"/>
                <a:gd name="connsiteY134" fmla="*/ 7377 h 10000"/>
                <a:gd name="connsiteX135" fmla="*/ 179 w 10003"/>
                <a:gd name="connsiteY135" fmla="*/ 7455 h 10000"/>
                <a:gd name="connsiteX136" fmla="*/ 239 w 10003"/>
                <a:gd name="connsiteY136" fmla="*/ 7509 h 10000"/>
                <a:gd name="connsiteX137" fmla="*/ 300 w 10003"/>
                <a:gd name="connsiteY137" fmla="*/ 7561 h 10000"/>
                <a:gd name="connsiteX138" fmla="*/ 360 w 10003"/>
                <a:gd name="connsiteY138" fmla="*/ 7600 h 10000"/>
                <a:gd name="connsiteX139" fmla="*/ 437 w 10003"/>
                <a:gd name="connsiteY139" fmla="*/ 7627 h 10000"/>
                <a:gd name="connsiteX140" fmla="*/ 504 w 10003"/>
                <a:gd name="connsiteY140" fmla="*/ 7652 h 10000"/>
                <a:gd name="connsiteX141" fmla="*/ 591 w 10003"/>
                <a:gd name="connsiteY141" fmla="*/ 7652 h 10000"/>
                <a:gd name="connsiteX142" fmla="*/ 755 w 10003"/>
                <a:gd name="connsiteY142" fmla="*/ 7652 h 10000"/>
                <a:gd name="connsiteX143" fmla="*/ 934 w 10003"/>
                <a:gd name="connsiteY143" fmla="*/ 7615 h 10000"/>
                <a:gd name="connsiteX144" fmla="*/ 1106 w 10003"/>
                <a:gd name="connsiteY144" fmla="*/ 7561 h 10000"/>
                <a:gd name="connsiteX145" fmla="*/ 1465 w 10003"/>
                <a:gd name="connsiteY145" fmla="*/ 7430 h 10000"/>
                <a:gd name="connsiteX146" fmla="*/ 1791 w 10003"/>
                <a:gd name="connsiteY146" fmla="*/ 7299 h 10000"/>
                <a:gd name="connsiteX147" fmla="*/ 1928 w 10003"/>
                <a:gd name="connsiteY147" fmla="*/ 7232 h 10000"/>
                <a:gd name="connsiteX148" fmla="*/ 2057 w 10003"/>
                <a:gd name="connsiteY148" fmla="*/ 7219 h 10000"/>
                <a:gd name="connsiteX149" fmla="*/ 2057 w 10003"/>
                <a:gd name="connsiteY149" fmla="*/ 7219 h 10000"/>
                <a:gd name="connsiteX150" fmla="*/ 2297 w 10003"/>
                <a:gd name="connsiteY150" fmla="*/ 7180 h 10000"/>
                <a:gd name="connsiteX151" fmla="*/ 2417 w 10003"/>
                <a:gd name="connsiteY151" fmla="*/ 7180 h 10000"/>
                <a:gd name="connsiteX152" fmla="*/ 2554 w 10003"/>
                <a:gd name="connsiteY152" fmla="*/ 7204 h 10000"/>
                <a:gd name="connsiteX153" fmla="*/ 2691 w 10003"/>
                <a:gd name="connsiteY153" fmla="*/ 7232 h 10000"/>
                <a:gd name="connsiteX154" fmla="*/ 2751 w 10003"/>
                <a:gd name="connsiteY154" fmla="*/ 7260 h 10000"/>
                <a:gd name="connsiteX155" fmla="*/ 2812 w 10003"/>
                <a:gd name="connsiteY155" fmla="*/ 7311 h 10000"/>
                <a:gd name="connsiteX156" fmla="*/ 2881 w 10003"/>
                <a:gd name="connsiteY156" fmla="*/ 7377 h 10000"/>
                <a:gd name="connsiteX157" fmla="*/ 2932 w 10003"/>
                <a:gd name="connsiteY157" fmla="*/ 7443 h 10000"/>
                <a:gd name="connsiteX158" fmla="*/ 2992 w 10003"/>
                <a:gd name="connsiteY158" fmla="*/ 7522 h 10000"/>
                <a:gd name="connsiteX159" fmla="*/ 3043 w 10003"/>
                <a:gd name="connsiteY159" fmla="*/ 7615 h 10000"/>
                <a:gd name="connsiteX160" fmla="*/ 3094 w 10003"/>
                <a:gd name="connsiteY160" fmla="*/ 7706 h 10000"/>
                <a:gd name="connsiteX161" fmla="*/ 3136 w 10003"/>
                <a:gd name="connsiteY161" fmla="*/ 7836 h 10000"/>
                <a:gd name="connsiteX162" fmla="*/ 3180 w 10003"/>
                <a:gd name="connsiteY162" fmla="*/ 7979 h 10000"/>
                <a:gd name="connsiteX163" fmla="*/ 3222 w 10003"/>
                <a:gd name="connsiteY163" fmla="*/ 8138 h 10000"/>
                <a:gd name="connsiteX164" fmla="*/ 3248 w 10003"/>
                <a:gd name="connsiteY164" fmla="*/ 8308 h 10000"/>
                <a:gd name="connsiteX165" fmla="*/ 3274 w 10003"/>
                <a:gd name="connsiteY165" fmla="*/ 8519 h 10000"/>
                <a:gd name="connsiteX166" fmla="*/ 3292 w 10003"/>
                <a:gd name="connsiteY166" fmla="*/ 8728 h 10000"/>
                <a:gd name="connsiteX167" fmla="*/ 3317 w 10003"/>
                <a:gd name="connsiteY167" fmla="*/ 8966 h 10000"/>
                <a:gd name="connsiteX168" fmla="*/ 3325 w 10003"/>
                <a:gd name="connsiteY168" fmla="*/ 9242 h 10000"/>
                <a:gd name="connsiteX169" fmla="*/ 3325 w 10003"/>
                <a:gd name="connsiteY169" fmla="*/ 9530 h 10000"/>
                <a:gd name="connsiteX170" fmla="*/ 3337 w 10003"/>
                <a:gd name="connsiteY170" fmla="*/ 9982 h 10000"/>
                <a:gd name="connsiteX171" fmla="*/ 9995 w 10003"/>
                <a:gd name="connsiteY171" fmla="*/ 10000 h 10000"/>
                <a:gd name="connsiteX172" fmla="*/ 9935 w 10003"/>
                <a:gd name="connsiteY172" fmla="*/ 197 h 10000"/>
                <a:gd name="connsiteX0" fmla="*/ 9974 w 10014"/>
                <a:gd name="connsiteY0" fmla="*/ 197 h 10000"/>
                <a:gd name="connsiteX1" fmla="*/ 9342 w 10014"/>
                <a:gd name="connsiteY1" fmla="*/ 184 h 10000"/>
                <a:gd name="connsiteX2" fmla="*/ 8426 w 10014"/>
                <a:gd name="connsiteY2" fmla="*/ 290 h 10000"/>
                <a:gd name="connsiteX3" fmla="*/ 7670 w 10014"/>
                <a:gd name="connsiteY3" fmla="*/ 407 h 10000"/>
                <a:gd name="connsiteX4" fmla="*/ 7670 w 10014"/>
                <a:gd name="connsiteY4" fmla="*/ 407 h 10000"/>
                <a:gd name="connsiteX5" fmla="*/ 7542 w 10014"/>
                <a:gd name="connsiteY5" fmla="*/ 420 h 10000"/>
                <a:gd name="connsiteX6" fmla="*/ 7430 w 10014"/>
                <a:gd name="connsiteY6" fmla="*/ 448 h 10000"/>
                <a:gd name="connsiteX7" fmla="*/ 7337 w 10014"/>
                <a:gd name="connsiteY7" fmla="*/ 501 h 10000"/>
                <a:gd name="connsiteX8" fmla="*/ 7251 w 10014"/>
                <a:gd name="connsiteY8" fmla="*/ 527 h 10000"/>
                <a:gd name="connsiteX9" fmla="*/ 7173 w 10014"/>
                <a:gd name="connsiteY9" fmla="*/ 578 h 10000"/>
                <a:gd name="connsiteX10" fmla="*/ 7104 w 10014"/>
                <a:gd name="connsiteY10" fmla="*/ 645 h 10000"/>
                <a:gd name="connsiteX11" fmla="*/ 7044 w 10014"/>
                <a:gd name="connsiteY11" fmla="*/ 709 h 10000"/>
                <a:gd name="connsiteX12" fmla="*/ 7001 w 10014"/>
                <a:gd name="connsiteY12" fmla="*/ 776 h 10000"/>
                <a:gd name="connsiteX13" fmla="*/ 6958 w 10014"/>
                <a:gd name="connsiteY13" fmla="*/ 827 h 10000"/>
                <a:gd name="connsiteX14" fmla="*/ 6933 w 10014"/>
                <a:gd name="connsiteY14" fmla="*/ 920 h 10000"/>
                <a:gd name="connsiteX15" fmla="*/ 6907 w 10014"/>
                <a:gd name="connsiteY15" fmla="*/ 998 h 10000"/>
                <a:gd name="connsiteX16" fmla="*/ 6891 w 10014"/>
                <a:gd name="connsiteY16" fmla="*/ 1077 h 10000"/>
                <a:gd name="connsiteX17" fmla="*/ 6881 w 10014"/>
                <a:gd name="connsiteY17" fmla="*/ 1155 h 10000"/>
                <a:gd name="connsiteX18" fmla="*/ 6881 w 10014"/>
                <a:gd name="connsiteY18" fmla="*/ 1248 h 10000"/>
                <a:gd name="connsiteX19" fmla="*/ 6891 w 10014"/>
                <a:gd name="connsiteY19" fmla="*/ 1419 h 10000"/>
                <a:gd name="connsiteX20" fmla="*/ 6917 w 10014"/>
                <a:gd name="connsiteY20" fmla="*/ 1616 h 10000"/>
                <a:gd name="connsiteX21" fmla="*/ 6976 w 10014"/>
                <a:gd name="connsiteY21" fmla="*/ 1799 h 10000"/>
                <a:gd name="connsiteX22" fmla="*/ 7036 w 10014"/>
                <a:gd name="connsiteY22" fmla="*/ 2010 h 10000"/>
                <a:gd name="connsiteX23" fmla="*/ 7095 w 10014"/>
                <a:gd name="connsiteY23" fmla="*/ 2207 h 10000"/>
                <a:gd name="connsiteX24" fmla="*/ 7251 w 10014"/>
                <a:gd name="connsiteY24" fmla="*/ 2600 h 10000"/>
                <a:gd name="connsiteX25" fmla="*/ 7396 w 10014"/>
                <a:gd name="connsiteY25" fmla="*/ 2953 h 10000"/>
                <a:gd name="connsiteX26" fmla="*/ 7396 w 10014"/>
                <a:gd name="connsiteY26" fmla="*/ 2953 h 10000"/>
                <a:gd name="connsiteX27" fmla="*/ 7422 w 10014"/>
                <a:gd name="connsiteY27" fmla="*/ 3032 h 10000"/>
                <a:gd name="connsiteX28" fmla="*/ 7440 w 10014"/>
                <a:gd name="connsiteY28" fmla="*/ 3111 h 10000"/>
                <a:gd name="connsiteX29" fmla="*/ 7447 w 10014"/>
                <a:gd name="connsiteY29" fmla="*/ 3192 h 10000"/>
                <a:gd name="connsiteX30" fmla="*/ 7447 w 10014"/>
                <a:gd name="connsiteY30" fmla="*/ 3269 h 10000"/>
                <a:gd name="connsiteX31" fmla="*/ 7440 w 10014"/>
                <a:gd name="connsiteY31" fmla="*/ 3348 h 10000"/>
                <a:gd name="connsiteX32" fmla="*/ 7430 w 10014"/>
                <a:gd name="connsiteY32" fmla="*/ 3413 h 10000"/>
                <a:gd name="connsiteX33" fmla="*/ 7396 w 10014"/>
                <a:gd name="connsiteY33" fmla="*/ 3491 h 10000"/>
                <a:gd name="connsiteX34" fmla="*/ 7380 w 10014"/>
                <a:gd name="connsiteY34" fmla="*/ 3557 h 10000"/>
                <a:gd name="connsiteX35" fmla="*/ 7294 w 10014"/>
                <a:gd name="connsiteY35" fmla="*/ 3700 h 10000"/>
                <a:gd name="connsiteX36" fmla="*/ 7199 w 10014"/>
                <a:gd name="connsiteY36" fmla="*/ 3806 h 10000"/>
                <a:gd name="connsiteX37" fmla="*/ 7079 w 10014"/>
                <a:gd name="connsiteY37" fmla="*/ 3924 h 10000"/>
                <a:gd name="connsiteX38" fmla="*/ 6951 w 10014"/>
                <a:gd name="connsiteY38" fmla="*/ 4017 h 10000"/>
                <a:gd name="connsiteX39" fmla="*/ 6805 w 10014"/>
                <a:gd name="connsiteY39" fmla="*/ 4084 h 10000"/>
                <a:gd name="connsiteX40" fmla="*/ 6658 w 10014"/>
                <a:gd name="connsiteY40" fmla="*/ 4149 h 10000"/>
                <a:gd name="connsiteX41" fmla="*/ 6513 w 10014"/>
                <a:gd name="connsiteY41" fmla="*/ 4173 h 10000"/>
                <a:gd name="connsiteX42" fmla="*/ 6369 w 10014"/>
                <a:gd name="connsiteY42" fmla="*/ 4189 h 10000"/>
                <a:gd name="connsiteX43" fmla="*/ 6222 w 10014"/>
                <a:gd name="connsiteY43" fmla="*/ 4173 h 10000"/>
                <a:gd name="connsiteX44" fmla="*/ 6083 w 10014"/>
                <a:gd name="connsiteY44" fmla="*/ 4137 h 10000"/>
                <a:gd name="connsiteX45" fmla="*/ 5964 w 10014"/>
                <a:gd name="connsiteY45" fmla="*/ 4070 h 10000"/>
                <a:gd name="connsiteX46" fmla="*/ 5905 w 10014"/>
                <a:gd name="connsiteY46" fmla="*/ 4017 h 10000"/>
                <a:gd name="connsiteX47" fmla="*/ 5854 w 10014"/>
                <a:gd name="connsiteY47" fmla="*/ 3965 h 10000"/>
                <a:gd name="connsiteX48" fmla="*/ 5854 w 10014"/>
                <a:gd name="connsiteY48" fmla="*/ 3965 h 10000"/>
                <a:gd name="connsiteX49" fmla="*/ 5768 w 10014"/>
                <a:gd name="connsiteY49" fmla="*/ 3846 h 10000"/>
                <a:gd name="connsiteX50" fmla="*/ 5691 w 10014"/>
                <a:gd name="connsiteY50" fmla="*/ 3715 h 10000"/>
                <a:gd name="connsiteX51" fmla="*/ 5647 w 10014"/>
                <a:gd name="connsiteY51" fmla="*/ 3557 h 10000"/>
                <a:gd name="connsiteX52" fmla="*/ 5621 w 10014"/>
                <a:gd name="connsiteY52" fmla="*/ 3387 h 10000"/>
                <a:gd name="connsiteX53" fmla="*/ 5595 w 10014"/>
                <a:gd name="connsiteY53" fmla="*/ 3204 h 10000"/>
                <a:gd name="connsiteX54" fmla="*/ 5595 w 10014"/>
                <a:gd name="connsiteY54" fmla="*/ 3021 h 10000"/>
                <a:gd name="connsiteX55" fmla="*/ 5614 w 10014"/>
                <a:gd name="connsiteY55" fmla="*/ 2808 h 10000"/>
                <a:gd name="connsiteX56" fmla="*/ 5621 w 10014"/>
                <a:gd name="connsiteY56" fmla="*/ 2600 h 10000"/>
                <a:gd name="connsiteX57" fmla="*/ 5673 w 10014"/>
                <a:gd name="connsiteY57" fmla="*/ 2165 h 10000"/>
                <a:gd name="connsiteX58" fmla="*/ 5741 w 10014"/>
                <a:gd name="connsiteY58" fmla="*/ 1747 h 10000"/>
                <a:gd name="connsiteX59" fmla="*/ 5810 w 10014"/>
                <a:gd name="connsiteY59" fmla="*/ 1315 h 10000"/>
                <a:gd name="connsiteX60" fmla="*/ 5828 w 10014"/>
                <a:gd name="connsiteY60" fmla="*/ 1089 h 10000"/>
                <a:gd name="connsiteX61" fmla="*/ 5854 w 10014"/>
                <a:gd name="connsiteY61" fmla="*/ 893 h 10000"/>
                <a:gd name="connsiteX62" fmla="*/ 5854 w 10014"/>
                <a:gd name="connsiteY62" fmla="*/ 893 h 10000"/>
                <a:gd name="connsiteX63" fmla="*/ 5854 w 10014"/>
                <a:gd name="connsiteY63" fmla="*/ 801 h 10000"/>
                <a:gd name="connsiteX64" fmla="*/ 5854 w 10014"/>
                <a:gd name="connsiteY64" fmla="*/ 737 h 10000"/>
                <a:gd name="connsiteX65" fmla="*/ 5828 w 10014"/>
                <a:gd name="connsiteY65" fmla="*/ 657 h 10000"/>
                <a:gd name="connsiteX66" fmla="*/ 5810 w 10014"/>
                <a:gd name="connsiteY66" fmla="*/ 592 h 10000"/>
                <a:gd name="connsiteX67" fmla="*/ 5777 w 10014"/>
                <a:gd name="connsiteY67" fmla="*/ 527 h 10000"/>
                <a:gd name="connsiteX68" fmla="*/ 5741 w 10014"/>
                <a:gd name="connsiteY68" fmla="*/ 474 h 10000"/>
                <a:gd name="connsiteX69" fmla="*/ 5639 w 10014"/>
                <a:gd name="connsiteY69" fmla="*/ 367 h 10000"/>
                <a:gd name="connsiteX70" fmla="*/ 5528 w 10014"/>
                <a:gd name="connsiteY70" fmla="*/ 275 h 10000"/>
                <a:gd name="connsiteX71" fmla="*/ 5382 w 10014"/>
                <a:gd name="connsiteY71" fmla="*/ 198 h 10000"/>
                <a:gd name="connsiteX72" fmla="*/ 5227 w 10014"/>
                <a:gd name="connsiteY72" fmla="*/ 145 h 10000"/>
                <a:gd name="connsiteX73" fmla="*/ 5048 w 10014"/>
                <a:gd name="connsiteY73" fmla="*/ 106 h 10000"/>
                <a:gd name="connsiteX74" fmla="*/ 4859 w 10014"/>
                <a:gd name="connsiteY74" fmla="*/ 67 h 10000"/>
                <a:gd name="connsiteX75" fmla="*/ 4654 w 10014"/>
                <a:gd name="connsiteY75" fmla="*/ 40 h 10000"/>
                <a:gd name="connsiteX76" fmla="*/ 4242 w 10014"/>
                <a:gd name="connsiteY76" fmla="*/ 0 h 10000"/>
                <a:gd name="connsiteX77" fmla="*/ 3805 w 10014"/>
                <a:gd name="connsiteY77" fmla="*/ 0 h 10000"/>
                <a:gd name="connsiteX78" fmla="*/ 3385 w 10014"/>
                <a:gd name="connsiteY78" fmla="*/ 0 h 10000"/>
                <a:gd name="connsiteX79" fmla="*/ 3385 w 10014"/>
                <a:gd name="connsiteY79" fmla="*/ 0 h 10000"/>
                <a:gd name="connsiteX80" fmla="*/ 2940 w 10014"/>
                <a:gd name="connsiteY80" fmla="*/ 27 h 10000"/>
                <a:gd name="connsiteX81" fmla="*/ 2940 w 10014"/>
                <a:gd name="connsiteY81" fmla="*/ 27 h 10000"/>
                <a:gd name="connsiteX82" fmla="*/ 2664 w 10014"/>
                <a:gd name="connsiteY82" fmla="*/ 27 h 10000"/>
                <a:gd name="connsiteX83" fmla="*/ 2399 w 10014"/>
                <a:gd name="connsiteY83" fmla="*/ 40 h 10000"/>
                <a:gd name="connsiteX84" fmla="*/ 2399 w 10014"/>
                <a:gd name="connsiteY84" fmla="*/ 40 h 10000"/>
                <a:gd name="connsiteX85" fmla="*/ 2554 w 10014"/>
                <a:gd name="connsiteY85" fmla="*/ 1011 h 10000"/>
                <a:gd name="connsiteX86" fmla="*/ 2681 w 10014"/>
                <a:gd name="connsiteY86" fmla="*/ 1866 h 10000"/>
                <a:gd name="connsiteX87" fmla="*/ 2768 w 10014"/>
                <a:gd name="connsiteY87" fmla="*/ 2612 h 10000"/>
                <a:gd name="connsiteX88" fmla="*/ 2837 w 10014"/>
                <a:gd name="connsiteY88" fmla="*/ 3269 h 10000"/>
                <a:gd name="connsiteX89" fmla="*/ 2855 w 10014"/>
                <a:gd name="connsiteY89" fmla="*/ 3806 h 10000"/>
                <a:gd name="connsiteX90" fmla="*/ 2863 w 10014"/>
                <a:gd name="connsiteY90" fmla="*/ 4042 h 10000"/>
                <a:gd name="connsiteX91" fmla="*/ 2855 w 10014"/>
                <a:gd name="connsiteY91" fmla="*/ 4265 h 10000"/>
                <a:gd name="connsiteX92" fmla="*/ 2846 w 10014"/>
                <a:gd name="connsiteY92" fmla="*/ 4462 h 10000"/>
                <a:gd name="connsiteX93" fmla="*/ 2837 w 10014"/>
                <a:gd name="connsiteY93" fmla="*/ 4632 h 10000"/>
                <a:gd name="connsiteX94" fmla="*/ 2802 w 10014"/>
                <a:gd name="connsiteY94" fmla="*/ 4792 h 10000"/>
                <a:gd name="connsiteX95" fmla="*/ 2786 w 10014"/>
                <a:gd name="connsiteY95" fmla="*/ 4935 h 10000"/>
                <a:gd name="connsiteX96" fmla="*/ 2741 w 10014"/>
                <a:gd name="connsiteY96" fmla="*/ 5053 h 10000"/>
                <a:gd name="connsiteX97" fmla="*/ 2699 w 10014"/>
                <a:gd name="connsiteY97" fmla="*/ 5159 h 10000"/>
                <a:gd name="connsiteX98" fmla="*/ 2657 w 10014"/>
                <a:gd name="connsiteY98" fmla="*/ 5238 h 10000"/>
                <a:gd name="connsiteX99" fmla="*/ 2605 w 10014"/>
                <a:gd name="connsiteY99" fmla="*/ 5303 h 10000"/>
                <a:gd name="connsiteX100" fmla="*/ 2545 w 10014"/>
                <a:gd name="connsiteY100" fmla="*/ 5370 h 10000"/>
                <a:gd name="connsiteX101" fmla="*/ 2485 w 10014"/>
                <a:gd name="connsiteY101" fmla="*/ 5409 h 10000"/>
                <a:gd name="connsiteX102" fmla="*/ 2417 w 10014"/>
                <a:gd name="connsiteY102" fmla="*/ 5435 h 10000"/>
                <a:gd name="connsiteX103" fmla="*/ 2349 w 10014"/>
                <a:gd name="connsiteY103" fmla="*/ 5446 h 10000"/>
                <a:gd name="connsiteX104" fmla="*/ 2263 w 10014"/>
                <a:gd name="connsiteY104" fmla="*/ 5446 h 10000"/>
                <a:gd name="connsiteX105" fmla="*/ 2176 w 10014"/>
                <a:gd name="connsiteY105" fmla="*/ 5446 h 10000"/>
                <a:gd name="connsiteX106" fmla="*/ 2014 w 10014"/>
                <a:gd name="connsiteY106" fmla="*/ 5409 h 10000"/>
                <a:gd name="connsiteX107" fmla="*/ 1818 w 10014"/>
                <a:gd name="connsiteY107" fmla="*/ 5303 h 10000"/>
                <a:gd name="connsiteX108" fmla="*/ 1620 w 10014"/>
                <a:gd name="connsiteY108" fmla="*/ 5197 h 10000"/>
                <a:gd name="connsiteX109" fmla="*/ 1620 w 10014"/>
                <a:gd name="connsiteY109" fmla="*/ 5197 h 10000"/>
                <a:gd name="connsiteX110" fmla="*/ 1233 w 10014"/>
                <a:gd name="connsiteY110" fmla="*/ 4975 h 10000"/>
                <a:gd name="connsiteX111" fmla="*/ 1071 w 10014"/>
                <a:gd name="connsiteY111" fmla="*/ 4885 h 10000"/>
                <a:gd name="connsiteX112" fmla="*/ 909 w 10014"/>
                <a:gd name="connsiteY112" fmla="*/ 4792 h 10000"/>
                <a:gd name="connsiteX113" fmla="*/ 780 w 10014"/>
                <a:gd name="connsiteY113" fmla="*/ 4751 h 10000"/>
                <a:gd name="connsiteX114" fmla="*/ 651 w 10014"/>
                <a:gd name="connsiteY114" fmla="*/ 4713 h 10000"/>
                <a:gd name="connsiteX115" fmla="*/ 539 w 10014"/>
                <a:gd name="connsiteY115" fmla="*/ 4701 h 10000"/>
                <a:gd name="connsiteX116" fmla="*/ 446 w 10014"/>
                <a:gd name="connsiteY116" fmla="*/ 4739 h 10000"/>
                <a:gd name="connsiteX117" fmla="*/ 395 w 10014"/>
                <a:gd name="connsiteY117" fmla="*/ 4765 h 10000"/>
                <a:gd name="connsiteX118" fmla="*/ 351 w 10014"/>
                <a:gd name="connsiteY118" fmla="*/ 4792 h 10000"/>
                <a:gd name="connsiteX119" fmla="*/ 309 w 10014"/>
                <a:gd name="connsiteY119" fmla="*/ 4844 h 10000"/>
                <a:gd name="connsiteX120" fmla="*/ 275 w 10014"/>
                <a:gd name="connsiteY120" fmla="*/ 4898 h 10000"/>
                <a:gd name="connsiteX121" fmla="*/ 213 w 10014"/>
                <a:gd name="connsiteY121" fmla="*/ 5015 h 10000"/>
                <a:gd name="connsiteX122" fmla="*/ 153 w 10014"/>
                <a:gd name="connsiteY122" fmla="*/ 5197 h 10000"/>
                <a:gd name="connsiteX123" fmla="*/ 102 w 10014"/>
                <a:gd name="connsiteY123" fmla="*/ 5422 h 10000"/>
                <a:gd name="connsiteX124" fmla="*/ 60 w 10014"/>
                <a:gd name="connsiteY124" fmla="*/ 5711 h 10000"/>
                <a:gd name="connsiteX125" fmla="*/ 26 w 10014"/>
                <a:gd name="connsiteY125" fmla="*/ 6024 h 10000"/>
                <a:gd name="connsiteX126" fmla="*/ 0 w 10014"/>
                <a:gd name="connsiteY126" fmla="*/ 6392 h 10000"/>
                <a:gd name="connsiteX127" fmla="*/ 0 w 10014"/>
                <a:gd name="connsiteY127" fmla="*/ 6392 h 10000"/>
                <a:gd name="connsiteX128" fmla="*/ 0 w 10014"/>
                <a:gd name="connsiteY128" fmla="*/ 6605 h 10000"/>
                <a:gd name="connsiteX129" fmla="*/ 0 w 10014"/>
                <a:gd name="connsiteY129" fmla="*/ 6772 h 10000"/>
                <a:gd name="connsiteX130" fmla="*/ 9 w 10014"/>
                <a:gd name="connsiteY130" fmla="*/ 6917 h 10000"/>
                <a:gd name="connsiteX131" fmla="*/ 26 w 10014"/>
                <a:gd name="connsiteY131" fmla="*/ 7062 h 10000"/>
                <a:gd name="connsiteX132" fmla="*/ 60 w 10014"/>
                <a:gd name="connsiteY132" fmla="*/ 7180 h 10000"/>
                <a:gd name="connsiteX133" fmla="*/ 94 w 10014"/>
                <a:gd name="connsiteY133" fmla="*/ 7287 h 10000"/>
                <a:gd name="connsiteX134" fmla="*/ 128 w 10014"/>
                <a:gd name="connsiteY134" fmla="*/ 7377 h 10000"/>
                <a:gd name="connsiteX135" fmla="*/ 179 w 10014"/>
                <a:gd name="connsiteY135" fmla="*/ 7455 h 10000"/>
                <a:gd name="connsiteX136" fmla="*/ 239 w 10014"/>
                <a:gd name="connsiteY136" fmla="*/ 7509 h 10000"/>
                <a:gd name="connsiteX137" fmla="*/ 300 w 10014"/>
                <a:gd name="connsiteY137" fmla="*/ 7561 h 10000"/>
                <a:gd name="connsiteX138" fmla="*/ 360 w 10014"/>
                <a:gd name="connsiteY138" fmla="*/ 7600 h 10000"/>
                <a:gd name="connsiteX139" fmla="*/ 437 w 10014"/>
                <a:gd name="connsiteY139" fmla="*/ 7627 h 10000"/>
                <a:gd name="connsiteX140" fmla="*/ 504 w 10014"/>
                <a:gd name="connsiteY140" fmla="*/ 7652 h 10000"/>
                <a:gd name="connsiteX141" fmla="*/ 591 w 10014"/>
                <a:gd name="connsiteY141" fmla="*/ 7652 h 10000"/>
                <a:gd name="connsiteX142" fmla="*/ 755 w 10014"/>
                <a:gd name="connsiteY142" fmla="*/ 7652 h 10000"/>
                <a:gd name="connsiteX143" fmla="*/ 934 w 10014"/>
                <a:gd name="connsiteY143" fmla="*/ 7615 h 10000"/>
                <a:gd name="connsiteX144" fmla="*/ 1106 w 10014"/>
                <a:gd name="connsiteY144" fmla="*/ 7561 h 10000"/>
                <a:gd name="connsiteX145" fmla="*/ 1465 w 10014"/>
                <a:gd name="connsiteY145" fmla="*/ 7430 h 10000"/>
                <a:gd name="connsiteX146" fmla="*/ 1791 w 10014"/>
                <a:gd name="connsiteY146" fmla="*/ 7299 h 10000"/>
                <a:gd name="connsiteX147" fmla="*/ 1928 w 10014"/>
                <a:gd name="connsiteY147" fmla="*/ 7232 h 10000"/>
                <a:gd name="connsiteX148" fmla="*/ 2057 w 10014"/>
                <a:gd name="connsiteY148" fmla="*/ 7219 h 10000"/>
                <a:gd name="connsiteX149" fmla="*/ 2057 w 10014"/>
                <a:gd name="connsiteY149" fmla="*/ 7219 h 10000"/>
                <a:gd name="connsiteX150" fmla="*/ 2297 w 10014"/>
                <a:gd name="connsiteY150" fmla="*/ 7180 h 10000"/>
                <a:gd name="connsiteX151" fmla="*/ 2417 w 10014"/>
                <a:gd name="connsiteY151" fmla="*/ 7180 h 10000"/>
                <a:gd name="connsiteX152" fmla="*/ 2554 w 10014"/>
                <a:gd name="connsiteY152" fmla="*/ 7204 h 10000"/>
                <a:gd name="connsiteX153" fmla="*/ 2691 w 10014"/>
                <a:gd name="connsiteY153" fmla="*/ 7232 h 10000"/>
                <a:gd name="connsiteX154" fmla="*/ 2751 w 10014"/>
                <a:gd name="connsiteY154" fmla="*/ 7260 h 10000"/>
                <a:gd name="connsiteX155" fmla="*/ 2812 w 10014"/>
                <a:gd name="connsiteY155" fmla="*/ 7311 h 10000"/>
                <a:gd name="connsiteX156" fmla="*/ 2881 w 10014"/>
                <a:gd name="connsiteY156" fmla="*/ 7377 h 10000"/>
                <a:gd name="connsiteX157" fmla="*/ 2932 w 10014"/>
                <a:gd name="connsiteY157" fmla="*/ 7443 h 10000"/>
                <a:gd name="connsiteX158" fmla="*/ 2992 w 10014"/>
                <a:gd name="connsiteY158" fmla="*/ 7522 h 10000"/>
                <a:gd name="connsiteX159" fmla="*/ 3043 w 10014"/>
                <a:gd name="connsiteY159" fmla="*/ 7615 h 10000"/>
                <a:gd name="connsiteX160" fmla="*/ 3094 w 10014"/>
                <a:gd name="connsiteY160" fmla="*/ 7706 h 10000"/>
                <a:gd name="connsiteX161" fmla="*/ 3136 w 10014"/>
                <a:gd name="connsiteY161" fmla="*/ 7836 h 10000"/>
                <a:gd name="connsiteX162" fmla="*/ 3180 w 10014"/>
                <a:gd name="connsiteY162" fmla="*/ 7979 h 10000"/>
                <a:gd name="connsiteX163" fmla="*/ 3222 w 10014"/>
                <a:gd name="connsiteY163" fmla="*/ 8138 h 10000"/>
                <a:gd name="connsiteX164" fmla="*/ 3248 w 10014"/>
                <a:gd name="connsiteY164" fmla="*/ 8308 h 10000"/>
                <a:gd name="connsiteX165" fmla="*/ 3274 w 10014"/>
                <a:gd name="connsiteY165" fmla="*/ 8519 h 10000"/>
                <a:gd name="connsiteX166" fmla="*/ 3292 w 10014"/>
                <a:gd name="connsiteY166" fmla="*/ 8728 h 10000"/>
                <a:gd name="connsiteX167" fmla="*/ 3317 w 10014"/>
                <a:gd name="connsiteY167" fmla="*/ 8966 h 10000"/>
                <a:gd name="connsiteX168" fmla="*/ 3325 w 10014"/>
                <a:gd name="connsiteY168" fmla="*/ 9242 h 10000"/>
                <a:gd name="connsiteX169" fmla="*/ 3325 w 10014"/>
                <a:gd name="connsiteY169" fmla="*/ 9530 h 10000"/>
                <a:gd name="connsiteX170" fmla="*/ 3337 w 10014"/>
                <a:gd name="connsiteY170" fmla="*/ 9982 h 10000"/>
                <a:gd name="connsiteX171" fmla="*/ 9995 w 10014"/>
                <a:gd name="connsiteY171" fmla="*/ 10000 h 10000"/>
                <a:gd name="connsiteX172" fmla="*/ 9974 w 10014"/>
                <a:gd name="connsiteY172" fmla="*/ 197 h 10000"/>
                <a:gd name="connsiteX0" fmla="*/ 9974 w 10004"/>
                <a:gd name="connsiteY0" fmla="*/ 197 h 10000"/>
                <a:gd name="connsiteX1" fmla="*/ 9342 w 10004"/>
                <a:gd name="connsiteY1" fmla="*/ 184 h 10000"/>
                <a:gd name="connsiteX2" fmla="*/ 8426 w 10004"/>
                <a:gd name="connsiteY2" fmla="*/ 290 h 10000"/>
                <a:gd name="connsiteX3" fmla="*/ 7670 w 10004"/>
                <a:gd name="connsiteY3" fmla="*/ 407 h 10000"/>
                <a:gd name="connsiteX4" fmla="*/ 7670 w 10004"/>
                <a:gd name="connsiteY4" fmla="*/ 407 h 10000"/>
                <a:gd name="connsiteX5" fmla="*/ 7542 w 10004"/>
                <a:gd name="connsiteY5" fmla="*/ 420 h 10000"/>
                <a:gd name="connsiteX6" fmla="*/ 7430 w 10004"/>
                <a:gd name="connsiteY6" fmla="*/ 448 h 10000"/>
                <a:gd name="connsiteX7" fmla="*/ 7337 w 10004"/>
                <a:gd name="connsiteY7" fmla="*/ 501 h 10000"/>
                <a:gd name="connsiteX8" fmla="*/ 7251 w 10004"/>
                <a:gd name="connsiteY8" fmla="*/ 527 h 10000"/>
                <a:gd name="connsiteX9" fmla="*/ 7173 w 10004"/>
                <a:gd name="connsiteY9" fmla="*/ 578 h 10000"/>
                <a:gd name="connsiteX10" fmla="*/ 7104 w 10004"/>
                <a:gd name="connsiteY10" fmla="*/ 645 h 10000"/>
                <a:gd name="connsiteX11" fmla="*/ 7044 w 10004"/>
                <a:gd name="connsiteY11" fmla="*/ 709 h 10000"/>
                <a:gd name="connsiteX12" fmla="*/ 7001 w 10004"/>
                <a:gd name="connsiteY12" fmla="*/ 776 h 10000"/>
                <a:gd name="connsiteX13" fmla="*/ 6958 w 10004"/>
                <a:gd name="connsiteY13" fmla="*/ 827 h 10000"/>
                <a:gd name="connsiteX14" fmla="*/ 6933 w 10004"/>
                <a:gd name="connsiteY14" fmla="*/ 920 h 10000"/>
                <a:gd name="connsiteX15" fmla="*/ 6907 w 10004"/>
                <a:gd name="connsiteY15" fmla="*/ 998 h 10000"/>
                <a:gd name="connsiteX16" fmla="*/ 6891 w 10004"/>
                <a:gd name="connsiteY16" fmla="*/ 1077 h 10000"/>
                <a:gd name="connsiteX17" fmla="*/ 6881 w 10004"/>
                <a:gd name="connsiteY17" fmla="*/ 1155 h 10000"/>
                <a:gd name="connsiteX18" fmla="*/ 6881 w 10004"/>
                <a:gd name="connsiteY18" fmla="*/ 1248 h 10000"/>
                <a:gd name="connsiteX19" fmla="*/ 6891 w 10004"/>
                <a:gd name="connsiteY19" fmla="*/ 1419 h 10000"/>
                <a:gd name="connsiteX20" fmla="*/ 6917 w 10004"/>
                <a:gd name="connsiteY20" fmla="*/ 1616 h 10000"/>
                <a:gd name="connsiteX21" fmla="*/ 6976 w 10004"/>
                <a:gd name="connsiteY21" fmla="*/ 1799 h 10000"/>
                <a:gd name="connsiteX22" fmla="*/ 7036 w 10004"/>
                <a:gd name="connsiteY22" fmla="*/ 2010 h 10000"/>
                <a:gd name="connsiteX23" fmla="*/ 7095 w 10004"/>
                <a:gd name="connsiteY23" fmla="*/ 2207 h 10000"/>
                <a:gd name="connsiteX24" fmla="*/ 7251 w 10004"/>
                <a:gd name="connsiteY24" fmla="*/ 2600 h 10000"/>
                <a:gd name="connsiteX25" fmla="*/ 7396 w 10004"/>
                <a:gd name="connsiteY25" fmla="*/ 2953 h 10000"/>
                <a:gd name="connsiteX26" fmla="*/ 7396 w 10004"/>
                <a:gd name="connsiteY26" fmla="*/ 2953 h 10000"/>
                <a:gd name="connsiteX27" fmla="*/ 7422 w 10004"/>
                <a:gd name="connsiteY27" fmla="*/ 3032 h 10000"/>
                <a:gd name="connsiteX28" fmla="*/ 7440 w 10004"/>
                <a:gd name="connsiteY28" fmla="*/ 3111 h 10000"/>
                <a:gd name="connsiteX29" fmla="*/ 7447 w 10004"/>
                <a:gd name="connsiteY29" fmla="*/ 3192 h 10000"/>
                <a:gd name="connsiteX30" fmla="*/ 7447 w 10004"/>
                <a:gd name="connsiteY30" fmla="*/ 3269 h 10000"/>
                <a:gd name="connsiteX31" fmla="*/ 7440 w 10004"/>
                <a:gd name="connsiteY31" fmla="*/ 3348 h 10000"/>
                <a:gd name="connsiteX32" fmla="*/ 7430 w 10004"/>
                <a:gd name="connsiteY32" fmla="*/ 3413 h 10000"/>
                <a:gd name="connsiteX33" fmla="*/ 7396 w 10004"/>
                <a:gd name="connsiteY33" fmla="*/ 3491 h 10000"/>
                <a:gd name="connsiteX34" fmla="*/ 7380 w 10004"/>
                <a:gd name="connsiteY34" fmla="*/ 3557 h 10000"/>
                <a:gd name="connsiteX35" fmla="*/ 7294 w 10004"/>
                <a:gd name="connsiteY35" fmla="*/ 3700 h 10000"/>
                <a:gd name="connsiteX36" fmla="*/ 7199 w 10004"/>
                <a:gd name="connsiteY36" fmla="*/ 3806 h 10000"/>
                <a:gd name="connsiteX37" fmla="*/ 7079 w 10004"/>
                <a:gd name="connsiteY37" fmla="*/ 3924 h 10000"/>
                <a:gd name="connsiteX38" fmla="*/ 6951 w 10004"/>
                <a:gd name="connsiteY38" fmla="*/ 4017 h 10000"/>
                <a:gd name="connsiteX39" fmla="*/ 6805 w 10004"/>
                <a:gd name="connsiteY39" fmla="*/ 4084 h 10000"/>
                <a:gd name="connsiteX40" fmla="*/ 6658 w 10004"/>
                <a:gd name="connsiteY40" fmla="*/ 4149 h 10000"/>
                <a:gd name="connsiteX41" fmla="*/ 6513 w 10004"/>
                <a:gd name="connsiteY41" fmla="*/ 4173 h 10000"/>
                <a:gd name="connsiteX42" fmla="*/ 6369 w 10004"/>
                <a:gd name="connsiteY42" fmla="*/ 4189 h 10000"/>
                <a:gd name="connsiteX43" fmla="*/ 6222 w 10004"/>
                <a:gd name="connsiteY43" fmla="*/ 4173 h 10000"/>
                <a:gd name="connsiteX44" fmla="*/ 6083 w 10004"/>
                <a:gd name="connsiteY44" fmla="*/ 4137 h 10000"/>
                <a:gd name="connsiteX45" fmla="*/ 5964 w 10004"/>
                <a:gd name="connsiteY45" fmla="*/ 4070 h 10000"/>
                <a:gd name="connsiteX46" fmla="*/ 5905 w 10004"/>
                <a:gd name="connsiteY46" fmla="*/ 4017 h 10000"/>
                <a:gd name="connsiteX47" fmla="*/ 5854 w 10004"/>
                <a:gd name="connsiteY47" fmla="*/ 3965 h 10000"/>
                <a:gd name="connsiteX48" fmla="*/ 5854 w 10004"/>
                <a:gd name="connsiteY48" fmla="*/ 3965 h 10000"/>
                <a:gd name="connsiteX49" fmla="*/ 5768 w 10004"/>
                <a:gd name="connsiteY49" fmla="*/ 3846 h 10000"/>
                <a:gd name="connsiteX50" fmla="*/ 5691 w 10004"/>
                <a:gd name="connsiteY50" fmla="*/ 3715 h 10000"/>
                <a:gd name="connsiteX51" fmla="*/ 5647 w 10004"/>
                <a:gd name="connsiteY51" fmla="*/ 3557 h 10000"/>
                <a:gd name="connsiteX52" fmla="*/ 5621 w 10004"/>
                <a:gd name="connsiteY52" fmla="*/ 3387 h 10000"/>
                <a:gd name="connsiteX53" fmla="*/ 5595 w 10004"/>
                <a:gd name="connsiteY53" fmla="*/ 3204 h 10000"/>
                <a:gd name="connsiteX54" fmla="*/ 5595 w 10004"/>
                <a:gd name="connsiteY54" fmla="*/ 3021 h 10000"/>
                <a:gd name="connsiteX55" fmla="*/ 5614 w 10004"/>
                <a:gd name="connsiteY55" fmla="*/ 2808 h 10000"/>
                <a:gd name="connsiteX56" fmla="*/ 5621 w 10004"/>
                <a:gd name="connsiteY56" fmla="*/ 2600 h 10000"/>
                <a:gd name="connsiteX57" fmla="*/ 5673 w 10004"/>
                <a:gd name="connsiteY57" fmla="*/ 2165 h 10000"/>
                <a:gd name="connsiteX58" fmla="*/ 5741 w 10004"/>
                <a:gd name="connsiteY58" fmla="*/ 1747 h 10000"/>
                <a:gd name="connsiteX59" fmla="*/ 5810 w 10004"/>
                <a:gd name="connsiteY59" fmla="*/ 1315 h 10000"/>
                <a:gd name="connsiteX60" fmla="*/ 5828 w 10004"/>
                <a:gd name="connsiteY60" fmla="*/ 1089 h 10000"/>
                <a:gd name="connsiteX61" fmla="*/ 5854 w 10004"/>
                <a:gd name="connsiteY61" fmla="*/ 893 h 10000"/>
                <a:gd name="connsiteX62" fmla="*/ 5854 w 10004"/>
                <a:gd name="connsiteY62" fmla="*/ 893 h 10000"/>
                <a:gd name="connsiteX63" fmla="*/ 5854 w 10004"/>
                <a:gd name="connsiteY63" fmla="*/ 801 h 10000"/>
                <a:gd name="connsiteX64" fmla="*/ 5854 w 10004"/>
                <a:gd name="connsiteY64" fmla="*/ 737 h 10000"/>
                <a:gd name="connsiteX65" fmla="*/ 5828 w 10004"/>
                <a:gd name="connsiteY65" fmla="*/ 657 h 10000"/>
                <a:gd name="connsiteX66" fmla="*/ 5810 w 10004"/>
                <a:gd name="connsiteY66" fmla="*/ 592 h 10000"/>
                <a:gd name="connsiteX67" fmla="*/ 5777 w 10004"/>
                <a:gd name="connsiteY67" fmla="*/ 527 h 10000"/>
                <a:gd name="connsiteX68" fmla="*/ 5741 w 10004"/>
                <a:gd name="connsiteY68" fmla="*/ 474 h 10000"/>
                <a:gd name="connsiteX69" fmla="*/ 5639 w 10004"/>
                <a:gd name="connsiteY69" fmla="*/ 367 h 10000"/>
                <a:gd name="connsiteX70" fmla="*/ 5528 w 10004"/>
                <a:gd name="connsiteY70" fmla="*/ 275 h 10000"/>
                <a:gd name="connsiteX71" fmla="*/ 5382 w 10004"/>
                <a:gd name="connsiteY71" fmla="*/ 198 h 10000"/>
                <a:gd name="connsiteX72" fmla="*/ 5227 w 10004"/>
                <a:gd name="connsiteY72" fmla="*/ 145 h 10000"/>
                <a:gd name="connsiteX73" fmla="*/ 5048 w 10004"/>
                <a:gd name="connsiteY73" fmla="*/ 106 h 10000"/>
                <a:gd name="connsiteX74" fmla="*/ 4859 w 10004"/>
                <a:gd name="connsiteY74" fmla="*/ 67 h 10000"/>
                <a:gd name="connsiteX75" fmla="*/ 4654 w 10004"/>
                <a:gd name="connsiteY75" fmla="*/ 40 h 10000"/>
                <a:gd name="connsiteX76" fmla="*/ 4242 w 10004"/>
                <a:gd name="connsiteY76" fmla="*/ 0 h 10000"/>
                <a:gd name="connsiteX77" fmla="*/ 3805 w 10004"/>
                <a:gd name="connsiteY77" fmla="*/ 0 h 10000"/>
                <a:gd name="connsiteX78" fmla="*/ 3385 w 10004"/>
                <a:gd name="connsiteY78" fmla="*/ 0 h 10000"/>
                <a:gd name="connsiteX79" fmla="*/ 3385 w 10004"/>
                <a:gd name="connsiteY79" fmla="*/ 0 h 10000"/>
                <a:gd name="connsiteX80" fmla="*/ 2940 w 10004"/>
                <a:gd name="connsiteY80" fmla="*/ 27 h 10000"/>
                <a:gd name="connsiteX81" fmla="*/ 2940 w 10004"/>
                <a:gd name="connsiteY81" fmla="*/ 27 h 10000"/>
                <a:gd name="connsiteX82" fmla="*/ 2664 w 10004"/>
                <a:gd name="connsiteY82" fmla="*/ 27 h 10000"/>
                <a:gd name="connsiteX83" fmla="*/ 2399 w 10004"/>
                <a:gd name="connsiteY83" fmla="*/ 40 h 10000"/>
                <a:gd name="connsiteX84" fmla="*/ 2399 w 10004"/>
                <a:gd name="connsiteY84" fmla="*/ 40 h 10000"/>
                <a:gd name="connsiteX85" fmla="*/ 2554 w 10004"/>
                <a:gd name="connsiteY85" fmla="*/ 1011 h 10000"/>
                <a:gd name="connsiteX86" fmla="*/ 2681 w 10004"/>
                <a:gd name="connsiteY86" fmla="*/ 1866 h 10000"/>
                <a:gd name="connsiteX87" fmla="*/ 2768 w 10004"/>
                <a:gd name="connsiteY87" fmla="*/ 2612 h 10000"/>
                <a:gd name="connsiteX88" fmla="*/ 2837 w 10004"/>
                <a:gd name="connsiteY88" fmla="*/ 3269 h 10000"/>
                <a:gd name="connsiteX89" fmla="*/ 2855 w 10004"/>
                <a:gd name="connsiteY89" fmla="*/ 3806 h 10000"/>
                <a:gd name="connsiteX90" fmla="*/ 2863 w 10004"/>
                <a:gd name="connsiteY90" fmla="*/ 4042 h 10000"/>
                <a:gd name="connsiteX91" fmla="*/ 2855 w 10004"/>
                <a:gd name="connsiteY91" fmla="*/ 4265 h 10000"/>
                <a:gd name="connsiteX92" fmla="*/ 2846 w 10004"/>
                <a:gd name="connsiteY92" fmla="*/ 4462 h 10000"/>
                <a:gd name="connsiteX93" fmla="*/ 2837 w 10004"/>
                <a:gd name="connsiteY93" fmla="*/ 4632 h 10000"/>
                <a:gd name="connsiteX94" fmla="*/ 2802 w 10004"/>
                <a:gd name="connsiteY94" fmla="*/ 4792 h 10000"/>
                <a:gd name="connsiteX95" fmla="*/ 2786 w 10004"/>
                <a:gd name="connsiteY95" fmla="*/ 4935 h 10000"/>
                <a:gd name="connsiteX96" fmla="*/ 2741 w 10004"/>
                <a:gd name="connsiteY96" fmla="*/ 5053 h 10000"/>
                <a:gd name="connsiteX97" fmla="*/ 2699 w 10004"/>
                <a:gd name="connsiteY97" fmla="*/ 5159 h 10000"/>
                <a:gd name="connsiteX98" fmla="*/ 2657 w 10004"/>
                <a:gd name="connsiteY98" fmla="*/ 5238 h 10000"/>
                <a:gd name="connsiteX99" fmla="*/ 2605 w 10004"/>
                <a:gd name="connsiteY99" fmla="*/ 5303 h 10000"/>
                <a:gd name="connsiteX100" fmla="*/ 2545 w 10004"/>
                <a:gd name="connsiteY100" fmla="*/ 5370 h 10000"/>
                <a:gd name="connsiteX101" fmla="*/ 2485 w 10004"/>
                <a:gd name="connsiteY101" fmla="*/ 5409 h 10000"/>
                <a:gd name="connsiteX102" fmla="*/ 2417 w 10004"/>
                <a:gd name="connsiteY102" fmla="*/ 5435 h 10000"/>
                <a:gd name="connsiteX103" fmla="*/ 2349 w 10004"/>
                <a:gd name="connsiteY103" fmla="*/ 5446 h 10000"/>
                <a:gd name="connsiteX104" fmla="*/ 2263 w 10004"/>
                <a:gd name="connsiteY104" fmla="*/ 5446 h 10000"/>
                <a:gd name="connsiteX105" fmla="*/ 2176 w 10004"/>
                <a:gd name="connsiteY105" fmla="*/ 5446 h 10000"/>
                <a:gd name="connsiteX106" fmla="*/ 2014 w 10004"/>
                <a:gd name="connsiteY106" fmla="*/ 5409 h 10000"/>
                <a:gd name="connsiteX107" fmla="*/ 1818 w 10004"/>
                <a:gd name="connsiteY107" fmla="*/ 5303 h 10000"/>
                <a:gd name="connsiteX108" fmla="*/ 1620 w 10004"/>
                <a:gd name="connsiteY108" fmla="*/ 5197 h 10000"/>
                <a:gd name="connsiteX109" fmla="*/ 1620 w 10004"/>
                <a:gd name="connsiteY109" fmla="*/ 5197 h 10000"/>
                <a:gd name="connsiteX110" fmla="*/ 1233 w 10004"/>
                <a:gd name="connsiteY110" fmla="*/ 4975 h 10000"/>
                <a:gd name="connsiteX111" fmla="*/ 1071 w 10004"/>
                <a:gd name="connsiteY111" fmla="*/ 4885 h 10000"/>
                <a:gd name="connsiteX112" fmla="*/ 909 w 10004"/>
                <a:gd name="connsiteY112" fmla="*/ 4792 h 10000"/>
                <a:gd name="connsiteX113" fmla="*/ 780 w 10004"/>
                <a:gd name="connsiteY113" fmla="*/ 4751 h 10000"/>
                <a:gd name="connsiteX114" fmla="*/ 651 w 10004"/>
                <a:gd name="connsiteY114" fmla="*/ 4713 h 10000"/>
                <a:gd name="connsiteX115" fmla="*/ 539 w 10004"/>
                <a:gd name="connsiteY115" fmla="*/ 4701 h 10000"/>
                <a:gd name="connsiteX116" fmla="*/ 446 w 10004"/>
                <a:gd name="connsiteY116" fmla="*/ 4739 h 10000"/>
                <a:gd name="connsiteX117" fmla="*/ 395 w 10004"/>
                <a:gd name="connsiteY117" fmla="*/ 4765 h 10000"/>
                <a:gd name="connsiteX118" fmla="*/ 351 w 10004"/>
                <a:gd name="connsiteY118" fmla="*/ 4792 h 10000"/>
                <a:gd name="connsiteX119" fmla="*/ 309 w 10004"/>
                <a:gd name="connsiteY119" fmla="*/ 4844 h 10000"/>
                <a:gd name="connsiteX120" fmla="*/ 275 w 10004"/>
                <a:gd name="connsiteY120" fmla="*/ 4898 h 10000"/>
                <a:gd name="connsiteX121" fmla="*/ 213 w 10004"/>
                <a:gd name="connsiteY121" fmla="*/ 5015 h 10000"/>
                <a:gd name="connsiteX122" fmla="*/ 153 w 10004"/>
                <a:gd name="connsiteY122" fmla="*/ 5197 h 10000"/>
                <a:gd name="connsiteX123" fmla="*/ 102 w 10004"/>
                <a:gd name="connsiteY123" fmla="*/ 5422 h 10000"/>
                <a:gd name="connsiteX124" fmla="*/ 60 w 10004"/>
                <a:gd name="connsiteY124" fmla="*/ 5711 h 10000"/>
                <a:gd name="connsiteX125" fmla="*/ 26 w 10004"/>
                <a:gd name="connsiteY125" fmla="*/ 6024 h 10000"/>
                <a:gd name="connsiteX126" fmla="*/ 0 w 10004"/>
                <a:gd name="connsiteY126" fmla="*/ 6392 h 10000"/>
                <a:gd name="connsiteX127" fmla="*/ 0 w 10004"/>
                <a:gd name="connsiteY127" fmla="*/ 6392 h 10000"/>
                <a:gd name="connsiteX128" fmla="*/ 0 w 10004"/>
                <a:gd name="connsiteY128" fmla="*/ 6605 h 10000"/>
                <a:gd name="connsiteX129" fmla="*/ 0 w 10004"/>
                <a:gd name="connsiteY129" fmla="*/ 6772 h 10000"/>
                <a:gd name="connsiteX130" fmla="*/ 9 w 10004"/>
                <a:gd name="connsiteY130" fmla="*/ 6917 h 10000"/>
                <a:gd name="connsiteX131" fmla="*/ 26 w 10004"/>
                <a:gd name="connsiteY131" fmla="*/ 7062 h 10000"/>
                <a:gd name="connsiteX132" fmla="*/ 60 w 10004"/>
                <a:gd name="connsiteY132" fmla="*/ 7180 h 10000"/>
                <a:gd name="connsiteX133" fmla="*/ 94 w 10004"/>
                <a:gd name="connsiteY133" fmla="*/ 7287 h 10000"/>
                <a:gd name="connsiteX134" fmla="*/ 128 w 10004"/>
                <a:gd name="connsiteY134" fmla="*/ 7377 h 10000"/>
                <a:gd name="connsiteX135" fmla="*/ 179 w 10004"/>
                <a:gd name="connsiteY135" fmla="*/ 7455 h 10000"/>
                <a:gd name="connsiteX136" fmla="*/ 239 w 10004"/>
                <a:gd name="connsiteY136" fmla="*/ 7509 h 10000"/>
                <a:gd name="connsiteX137" fmla="*/ 300 w 10004"/>
                <a:gd name="connsiteY137" fmla="*/ 7561 h 10000"/>
                <a:gd name="connsiteX138" fmla="*/ 360 w 10004"/>
                <a:gd name="connsiteY138" fmla="*/ 7600 h 10000"/>
                <a:gd name="connsiteX139" fmla="*/ 437 w 10004"/>
                <a:gd name="connsiteY139" fmla="*/ 7627 h 10000"/>
                <a:gd name="connsiteX140" fmla="*/ 504 w 10004"/>
                <a:gd name="connsiteY140" fmla="*/ 7652 h 10000"/>
                <a:gd name="connsiteX141" fmla="*/ 591 w 10004"/>
                <a:gd name="connsiteY141" fmla="*/ 7652 h 10000"/>
                <a:gd name="connsiteX142" fmla="*/ 755 w 10004"/>
                <a:gd name="connsiteY142" fmla="*/ 7652 h 10000"/>
                <a:gd name="connsiteX143" fmla="*/ 934 w 10004"/>
                <a:gd name="connsiteY143" fmla="*/ 7615 h 10000"/>
                <a:gd name="connsiteX144" fmla="*/ 1106 w 10004"/>
                <a:gd name="connsiteY144" fmla="*/ 7561 h 10000"/>
                <a:gd name="connsiteX145" fmla="*/ 1465 w 10004"/>
                <a:gd name="connsiteY145" fmla="*/ 7430 h 10000"/>
                <a:gd name="connsiteX146" fmla="*/ 1791 w 10004"/>
                <a:gd name="connsiteY146" fmla="*/ 7299 h 10000"/>
                <a:gd name="connsiteX147" fmla="*/ 1928 w 10004"/>
                <a:gd name="connsiteY147" fmla="*/ 7232 h 10000"/>
                <a:gd name="connsiteX148" fmla="*/ 2057 w 10004"/>
                <a:gd name="connsiteY148" fmla="*/ 7219 h 10000"/>
                <a:gd name="connsiteX149" fmla="*/ 2057 w 10004"/>
                <a:gd name="connsiteY149" fmla="*/ 7219 h 10000"/>
                <a:gd name="connsiteX150" fmla="*/ 2297 w 10004"/>
                <a:gd name="connsiteY150" fmla="*/ 7180 h 10000"/>
                <a:gd name="connsiteX151" fmla="*/ 2417 w 10004"/>
                <a:gd name="connsiteY151" fmla="*/ 7180 h 10000"/>
                <a:gd name="connsiteX152" fmla="*/ 2554 w 10004"/>
                <a:gd name="connsiteY152" fmla="*/ 7204 h 10000"/>
                <a:gd name="connsiteX153" fmla="*/ 2691 w 10004"/>
                <a:gd name="connsiteY153" fmla="*/ 7232 h 10000"/>
                <a:gd name="connsiteX154" fmla="*/ 2751 w 10004"/>
                <a:gd name="connsiteY154" fmla="*/ 7260 h 10000"/>
                <a:gd name="connsiteX155" fmla="*/ 2812 w 10004"/>
                <a:gd name="connsiteY155" fmla="*/ 7311 h 10000"/>
                <a:gd name="connsiteX156" fmla="*/ 2881 w 10004"/>
                <a:gd name="connsiteY156" fmla="*/ 7377 h 10000"/>
                <a:gd name="connsiteX157" fmla="*/ 2932 w 10004"/>
                <a:gd name="connsiteY157" fmla="*/ 7443 h 10000"/>
                <a:gd name="connsiteX158" fmla="*/ 2992 w 10004"/>
                <a:gd name="connsiteY158" fmla="*/ 7522 h 10000"/>
                <a:gd name="connsiteX159" fmla="*/ 3043 w 10004"/>
                <a:gd name="connsiteY159" fmla="*/ 7615 h 10000"/>
                <a:gd name="connsiteX160" fmla="*/ 3094 w 10004"/>
                <a:gd name="connsiteY160" fmla="*/ 7706 h 10000"/>
                <a:gd name="connsiteX161" fmla="*/ 3136 w 10004"/>
                <a:gd name="connsiteY161" fmla="*/ 7836 h 10000"/>
                <a:gd name="connsiteX162" fmla="*/ 3180 w 10004"/>
                <a:gd name="connsiteY162" fmla="*/ 7979 h 10000"/>
                <a:gd name="connsiteX163" fmla="*/ 3222 w 10004"/>
                <a:gd name="connsiteY163" fmla="*/ 8138 h 10000"/>
                <a:gd name="connsiteX164" fmla="*/ 3248 w 10004"/>
                <a:gd name="connsiteY164" fmla="*/ 8308 h 10000"/>
                <a:gd name="connsiteX165" fmla="*/ 3274 w 10004"/>
                <a:gd name="connsiteY165" fmla="*/ 8519 h 10000"/>
                <a:gd name="connsiteX166" fmla="*/ 3292 w 10004"/>
                <a:gd name="connsiteY166" fmla="*/ 8728 h 10000"/>
                <a:gd name="connsiteX167" fmla="*/ 3317 w 10004"/>
                <a:gd name="connsiteY167" fmla="*/ 8966 h 10000"/>
                <a:gd name="connsiteX168" fmla="*/ 3325 w 10004"/>
                <a:gd name="connsiteY168" fmla="*/ 9242 h 10000"/>
                <a:gd name="connsiteX169" fmla="*/ 3325 w 10004"/>
                <a:gd name="connsiteY169" fmla="*/ 9530 h 10000"/>
                <a:gd name="connsiteX170" fmla="*/ 3337 w 10004"/>
                <a:gd name="connsiteY170" fmla="*/ 9982 h 10000"/>
                <a:gd name="connsiteX171" fmla="*/ 9995 w 10004"/>
                <a:gd name="connsiteY171" fmla="*/ 10000 h 10000"/>
                <a:gd name="connsiteX172" fmla="*/ 9974 w 10004"/>
                <a:gd name="connsiteY172" fmla="*/ 197 h 10000"/>
                <a:gd name="connsiteX0" fmla="*/ 9974 w 9995"/>
                <a:gd name="connsiteY0" fmla="*/ 197 h 10000"/>
                <a:gd name="connsiteX1" fmla="*/ 9342 w 9995"/>
                <a:gd name="connsiteY1" fmla="*/ 184 h 10000"/>
                <a:gd name="connsiteX2" fmla="*/ 8426 w 9995"/>
                <a:gd name="connsiteY2" fmla="*/ 290 h 10000"/>
                <a:gd name="connsiteX3" fmla="*/ 7670 w 9995"/>
                <a:gd name="connsiteY3" fmla="*/ 407 h 10000"/>
                <a:gd name="connsiteX4" fmla="*/ 7670 w 9995"/>
                <a:gd name="connsiteY4" fmla="*/ 407 h 10000"/>
                <a:gd name="connsiteX5" fmla="*/ 7542 w 9995"/>
                <a:gd name="connsiteY5" fmla="*/ 420 h 10000"/>
                <a:gd name="connsiteX6" fmla="*/ 7430 w 9995"/>
                <a:gd name="connsiteY6" fmla="*/ 448 h 10000"/>
                <a:gd name="connsiteX7" fmla="*/ 7337 w 9995"/>
                <a:gd name="connsiteY7" fmla="*/ 501 h 10000"/>
                <a:gd name="connsiteX8" fmla="*/ 7251 w 9995"/>
                <a:gd name="connsiteY8" fmla="*/ 527 h 10000"/>
                <a:gd name="connsiteX9" fmla="*/ 7173 w 9995"/>
                <a:gd name="connsiteY9" fmla="*/ 578 h 10000"/>
                <a:gd name="connsiteX10" fmla="*/ 7104 w 9995"/>
                <a:gd name="connsiteY10" fmla="*/ 645 h 10000"/>
                <a:gd name="connsiteX11" fmla="*/ 7044 w 9995"/>
                <a:gd name="connsiteY11" fmla="*/ 709 h 10000"/>
                <a:gd name="connsiteX12" fmla="*/ 7001 w 9995"/>
                <a:gd name="connsiteY12" fmla="*/ 776 h 10000"/>
                <a:gd name="connsiteX13" fmla="*/ 6958 w 9995"/>
                <a:gd name="connsiteY13" fmla="*/ 827 h 10000"/>
                <a:gd name="connsiteX14" fmla="*/ 6933 w 9995"/>
                <a:gd name="connsiteY14" fmla="*/ 920 h 10000"/>
                <a:gd name="connsiteX15" fmla="*/ 6907 w 9995"/>
                <a:gd name="connsiteY15" fmla="*/ 998 h 10000"/>
                <a:gd name="connsiteX16" fmla="*/ 6891 w 9995"/>
                <a:gd name="connsiteY16" fmla="*/ 1077 h 10000"/>
                <a:gd name="connsiteX17" fmla="*/ 6881 w 9995"/>
                <a:gd name="connsiteY17" fmla="*/ 1155 h 10000"/>
                <a:gd name="connsiteX18" fmla="*/ 6881 w 9995"/>
                <a:gd name="connsiteY18" fmla="*/ 1248 h 10000"/>
                <a:gd name="connsiteX19" fmla="*/ 6891 w 9995"/>
                <a:gd name="connsiteY19" fmla="*/ 1419 h 10000"/>
                <a:gd name="connsiteX20" fmla="*/ 6917 w 9995"/>
                <a:gd name="connsiteY20" fmla="*/ 1616 h 10000"/>
                <a:gd name="connsiteX21" fmla="*/ 6976 w 9995"/>
                <a:gd name="connsiteY21" fmla="*/ 1799 h 10000"/>
                <a:gd name="connsiteX22" fmla="*/ 7036 w 9995"/>
                <a:gd name="connsiteY22" fmla="*/ 2010 h 10000"/>
                <a:gd name="connsiteX23" fmla="*/ 7095 w 9995"/>
                <a:gd name="connsiteY23" fmla="*/ 2207 h 10000"/>
                <a:gd name="connsiteX24" fmla="*/ 7251 w 9995"/>
                <a:gd name="connsiteY24" fmla="*/ 2600 h 10000"/>
                <a:gd name="connsiteX25" fmla="*/ 7396 w 9995"/>
                <a:gd name="connsiteY25" fmla="*/ 2953 h 10000"/>
                <a:gd name="connsiteX26" fmla="*/ 7396 w 9995"/>
                <a:gd name="connsiteY26" fmla="*/ 2953 h 10000"/>
                <a:gd name="connsiteX27" fmla="*/ 7422 w 9995"/>
                <a:gd name="connsiteY27" fmla="*/ 3032 h 10000"/>
                <a:gd name="connsiteX28" fmla="*/ 7440 w 9995"/>
                <a:gd name="connsiteY28" fmla="*/ 3111 h 10000"/>
                <a:gd name="connsiteX29" fmla="*/ 7447 w 9995"/>
                <a:gd name="connsiteY29" fmla="*/ 3192 h 10000"/>
                <a:gd name="connsiteX30" fmla="*/ 7447 w 9995"/>
                <a:gd name="connsiteY30" fmla="*/ 3269 h 10000"/>
                <a:gd name="connsiteX31" fmla="*/ 7440 w 9995"/>
                <a:gd name="connsiteY31" fmla="*/ 3348 h 10000"/>
                <a:gd name="connsiteX32" fmla="*/ 7430 w 9995"/>
                <a:gd name="connsiteY32" fmla="*/ 3413 h 10000"/>
                <a:gd name="connsiteX33" fmla="*/ 7396 w 9995"/>
                <a:gd name="connsiteY33" fmla="*/ 3491 h 10000"/>
                <a:gd name="connsiteX34" fmla="*/ 7380 w 9995"/>
                <a:gd name="connsiteY34" fmla="*/ 3557 h 10000"/>
                <a:gd name="connsiteX35" fmla="*/ 7294 w 9995"/>
                <a:gd name="connsiteY35" fmla="*/ 3700 h 10000"/>
                <a:gd name="connsiteX36" fmla="*/ 7199 w 9995"/>
                <a:gd name="connsiteY36" fmla="*/ 3806 h 10000"/>
                <a:gd name="connsiteX37" fmla="*/ 7079 w 9995"/>
                <a:gd name="connsiteY37" fmla="*/ 3924 h 10000"/>
                <a:gd name="connsiteX38" fmla="*/ 6951 w 9995"/>
                <a:gd name="connsiteY38" fmla="*/ 4017 h 10000"/>
                <a:gd name="connsiteX39" fmla="*/ 6805 w 9995"/>
                <a:gd name="connsiteY39" fmla="*/ 4084 h 10000"/>
                <a:gd name="connsiteX40" fmla="*/ 6658 w 9995"/>
                <a:gd name="connsiteY40" fmla="*/ 4149 h 10000"/>
                <a:gd name="connsiteX41" fmla="*/ 6513 w 9995"/>
                <a:gd name="connsiteY41" fmla="*/ 4173 h 10000"/>
                <a:gd name="connsiteX42" fmla="*/ 6369 w 9995"/>
                <a:gd name="connsiteY42" fmla="*/ 4189 h 10000"/>
                <a:gd name="connsiteX43" fmla="*/ 6222 w 9995"/>
                <a:gd name="connsiteY43" fmla="*/ 4173 h 10000"/>
                <a:gd name="connsiteX44" fmla="*/ 6083 w 9995"/>
                <a:gd name="connsiteY44" fmla="*/ 4137 h 10000"/>
                <a:gd name="connsiteX45" fmla="*/ 5964 w 9995"/>
                <a:gd name="connsiteY45" fmla="*/ 4070 h 10000"/>
                <a:gd name="connsiteX46" fmla="*/ 5905 w 9995"/>
                <a:gd name="connsiteY46" fmla="*/ 4017 h 10000"/>
                <a:gd name="connsiteX47" fmla="*/ 5854 w 9995"/>
                <a:gd name="connsiteY47" fmla="*/ 3965 h 10000"/>
                <a:gd name="connsiteX48" fmla="*/ 5854 w 9995"/>
                <a:gd name="connsiteY48" fmla="*/ 3965 h 10000"/>
                <a:gd name="connsiteX49" fmla="*/ 5768 w 9995"/>
                <a:gd name="connsiteY49" fmla="*/ 3846 h 10000"/>
                <a:gd name="connsiteX50" fmla="*/ 5691 w 9995"/>
                <a:gd name="connsiteY50" fmla="*/ 3715 h 10000"/>
                <a:gd name="connsiteX51" fmla="*/ 5647 w 9995"/>
                <a:gd name="connsiteY51" fmla="*/ 3557 h 10000"/>
                <a:gd name="connsiteX52" fmla="*/ 5621 w 9995"/>
                <a:gd name="connsiteY52" fmla="*/ 3387 h 10000"/>
                <a:gd name="connsiteX53" fmla="*/ 5595 w 9995"/>
                <a:gd name="connsiteY53" fmla="*/ 3204 h 10000"/>
                <a:gd name="connsiteX54" fmla="*/ 5595 w 9995"/>
                <a:gd name="connsiteY54" fmla="*/ 3021 h 10000"/>
                <a:gd name="connsiteX55" fmla="*/ 5614 w 9995"/>
                <a:gd name="connsiteY55" fmla="*/ 2808 h 10000"/>
                <a:gd name="connsiteX56" fmla="*/ 5621 w 9995"/>
                <a:gd name="connsiteY56" fmla="*/ 2600 h 10000"/>
                <a:gd name="connsiteX57" fmla="*/ 5673 w 9995"/>
                <a:gd name="connsiteY57" fmla="*/ 2165 h 10000"/>
                <a:gd name="connsiteX58" fmla="*/ 5741 w 9995"/>
                <a:gd name="connsiteY58" fmla="*/ 1747 h 10000"/>
                <a:gd name="connsiteX59" fmla="*/ 5810 w 9995"/>
                <a:gd name="connsiteY59" fmla="*/ 1315 h 10000"/>
                <a:gd name="connsiteX60" fmla="*/ 5828 w 9995"/>
                <a:gd name="connsiteY60" fmla="*/ 1089 h 10000"/>
                <a:gd name="connsiteX61" fmla="*/ 5854 w 9995"/>
                <a:gd name="connsiteY61" fmla="*/ 893 h 10000"/>
                <a:gd name="connsiteX62" fmla="*/ 5854 w 9995"/>
                <a:gd name="connsiteY62" fmla="*/ 893 h 10000"/>
                <a:gd name="connsiteX63" fmla="*/ 5854 w 9995"/>
                <a:gd name="connsiteY63" fmla="*/ 801 h 10000"/>
                <a:gd name="connsiteX64" fmla="*/ 5854 w 9995"/>
                <a:gd name="connsiteY64" fmla="*/ 737 h 10000"/>
                <a:gd name="connsiteX65" fmla="*/ 5828 w 9995"/>
                <a:gd name="connsiteY65" fmla="*/ 657 h 10000"/>
                <a:gd name="connsiteX66" fmla="*/ 5810 w 9995"/>
                <a:gd name="connsiteY66" fmla="*/ 592 h 10000"/>
                <a:gd name="connsiteX67" fmla="*/ 5777 w 9995"/>
                <a:gd name="connsiteY67" fmla="*/ 527 h 10000"/>
                <a:gd name="connsiteX68" fmla="*/ 5741 w 9995"/>
                <a:gd name="connsiteY68" fmla="*/ 474 h 10000"/>
                <a:gd name="connsiteX69" fmla="*/ 5639 w 9995"/>
                <a:gd name="connsiteY69" fmla="*/ 367 h 10000"/>
                <a:gd name="connsiteX70" fmla="*/ 5528 w 9995"/>
                <a:gd name="connsiteY70" fmla="*/ 275 h 10000"/>
                <a:gd name="connsiteX71" fmla="*/ 5382 w 9995"/>
                <a:gd name="connsiteY71" fmla="*/ 198 h 10000"/>
                <a:gd name="connsiteX72" fmla="*/ 5227 w 9995"/>
                <a:gd name="connsiteY72" fmla="*/ 145 h 10000"/>
                <a:gd name="connsiteX73" fmla="*/ 5048 w 9995"/>
                <a:gd name="connsiteY73" fmla="*/ 106 h 10000"/>
                <a:gd name="connsiteX74" fmla="*/ 4859 w 9995"/>
                <a:gd name="connsiteY74" fmla="*/ 67 h 10000"/>
                <a:gd name="connsiteX75" fmla="*/ 4654 w 9995"/>
                <a:gd name="connsiteY75" fmla="*/ 40 h 10000"/>
                <a:gd name="connsiteX76" fmla="*/ 4242 w 9995"/>
                <a:gd name="connsiteY76" fmla="*/ 0 h 10000"/>
                <a:gd name="connsiteX77" fmla="*/ 3805 w 9995"/>
                <a:gd name="connsiteY77" fmla="*/ 0 h 10000"/>
                <a:gd name="connsiteX78" fmla="*/ 3385 w 9995"/>
                <a:gd name="connsiteY78" fmla="*/ 0 h 10000"/>
                <a:gd name="connsiteX79" fmla="*/ 3385 w 9995"/>
                <a:gd name="connsiteY79" fmla="*/ 0 h 10000"/>
                <a:gd name="connsiteX80" fmla="*/ 2940 w 9995"/>
                <a:gd name="connsiteY80" fmla="*/ 27 h 10000"/>
                <a:gd name="connsiteX81" fmla="*/ 2940 w 9995"/>
                <a:gd name="connsiteY81" fmla="*/ 27 h 10000"/>
                <a:gd name="connsiteX82" fmla="*/ 2664 w 9995"/>
                <a:gd name="connsiteY82" fmla="*/ 27 h 10000"/>
                <a:gd name="connsiteX83" fmla="*/ 2399 w 9995"/>
                <a:gd name="connsiteY83" fmla="*/ 40 h 10000"/>
                <a:gd name="connsiteX84" fmla="*/ 2399 w 9995"/>
                <a:gd name="connsiteY84" fmla="*/ 40 h 10000"/>
                <a:gd name="connsiteX85" fmla="*/ 2554 w 9995"/>
                <a:gd name="connsiteY85" fmla="*/ 1011 h 10000"/>
                <a:gd name="connsiteX86" fmla="*/ 2681 w 9995"/>
                <a:gd name="connsiteY86" fmla="*/ 1866 h 10000"/>
                <a:gd name="connsiteX87" fmla="*/ 2768 w 9995"/>
                <a:gd name="connsiteY87" fmla="*/ 2612 h 10000"/>
                <a:gd name="connsiteX88" fmla="*/ 2837 w 9995"/>
                <a:gd name="connsiteY88" fmla="*/ 3269 h 10000"/>
                <a:gd name="connsiteX89" fmla="*/ 2855 w 9995"/>
                <a:gd name="connsiteY89" fmla="*/ 3806 h 10000"/>
                <a:gd name="connsiteX90" fmla="*/ 2863 w 9995"/>
                <a:gd name="connsiteY90" fmla="*/ 4042 h 10000"/>
                <a:gd name="connsiteX91" fmla="*/ 2855 w 9995"/>
                <a:gd name="connsiteY91" fmla="*/ 4265 h 10000"/>
                <a:gd name="connsiteX92" fmla="*/ 2846 w 9995"/>
                <a:gd name="connsiteY92" fmla="*/ 4462 h 10000"/>
                <a:gd name="connsiteX93" fmla="*/ 2837 w 9995"/>
                <a:gd name="connsiteY93" fmla="*/ 4632 h 10000"/>
                <a:gd name="connsiteX94" fmla="*/ 2802 w 9995"/>
                <a:gd name="connsiteY94" fmla="*/ 4792 h 10000"/>
                <a:gd name="connsiteX95" fmla="*/ 2786 w 9995"/>
                <a:gd name="connsiteY95" fmla="*/ 4935 h 10000"/>
                <a:gd name="connsiteX96" fmla="*/ 2741 w 9995"/>
                <a:gd name="connsiteY96" fmla="*/ 5053 h 10000"/>
                <a:gd name="connsiteX97" fmla="*/ 2699 w 9995"/>
                <a:gd name="connsiteY97" fmla="*/ 5159 h 10000"/>
                <a:gd name="connsiteX98" fmla="*/ 2657 w 9995"/>
                <a:gd name="connsiteY98" fmla="*/ 5238 h 10000"/>
                <a:gd name="connsiteX99" fmla="*/ 2605 w 9995"/>
                <a:gd name="connsiteY99" fmla="*/ 5303 h 10000"/>
                <a:gd name="connsiteX100" fmla="*/ 2545 w 9995"/>
                <a:gd name="connsiteY100" fmla="*/ 5370 h 10000"/>
                <a:gd name="connsiteX101" fmla="*/ 2485 w 9995"/>
                <a:gd name="connsiteY101" fmla="*/ 5409 h 10000"/>
                <a:gd name="connsiteX102" fmla="*/ 2417 w 9995"/>
                <a:gd name="connsiteY102" fmla="*/ 5435 h 10000"/>
                <a:gd name="connsiteX103" fmla="*/ 2349 w 9995"/>
                <a:gd name="connsiteY103" fmla="*/ 5446 h 10000"/>
                <a:gd name="connsiteX104" fmla="*/ 2263 w 9995"/>
                <a:gd name="connsiteY104" fmla="*/ 5446 h 10000"/>
                <a:gd name="connsiteX105" fmla="*/ 2176 w 9995"/>
                <a:gd name="connsiteY105" fmla="*/ 5446 h 10000"/>
                <a:gd name="connsiteX106" fmla="*/ 2014 w 9995"/>
                <a:gd name="connsiteY106" fmla="*/ 5409 h 10000"/>
                <a:gd name="connsiteX107" fmla="*/ 1818 w 9995"/>
                <a:gd name="connsiteY107" fmla="*/ 5303 h 10000"/>
                <a:gd name="connsiteX108" fmla="*/ 1620 w 9995"/>
                <a:gd name="connsiteY108" fmla="*/ 5197 h 10000"/>
                <a:gd name="connsiteX109" fmla="*/ 1620 w 9995"/>
                <a:gd name="connsiteY109" fmla="*/ 5197 h 10000"/>
                <a:gd name="connsiteX110" fmla="*/ 1233 w 9995"/>
                <a:gd name="connsiteY110" fmla="*/ 4975 h 10000"/>
                <a:gd name="connsiteX111" fmla="*/ 1071 w 9995"/>
                <a:gd name="connsiteY111" fmla="*/ 4885 h 10000"/>
                <a:gd name="connsiteX112" fmla="*/ 909 w 9995"/>
                <a:gd name="connsiteY112" fmla="*/ 4792 h 10000"/>
                <a:gd name="connsiteX113" fmla="*/ 780 w 9995"/>
                <a:gd name="connsiteY113" fmla="*/ 4751 h 10000"/>
                <a:gd name="connsiteX114" fmla="*/ 651 w 9995"/>
                <a:gd name="connsiteY114" fmla="*/ 4713 h 10000"/>
                <a:gd name="connsiteX115" fmla="*/ 539 w 9995"/>
                <a:gd name="connsiteY115" fmla="*/ 4701 h 10000"/>
                <a:gd name="connsiteX116" fmla="*/ 446 w 9995"/>
                <a:gd name="connsiteY116" fmla="*/ 4739 h 10000"/>
                <a:gd name="connsiteX117" fmla="*/ 395 w 9995"/>
                <a:gd name="connsiteY117" fmla="*/ 4765 h 10000"/>
                <a:gd name="connsiteX118" fmla="*/ 351 w 9995"/>
                <a:gd name="connsiteY118" fmla="*/ 4792 h 10000"/>
                <a:gd name="connsiteX119" fmla="*/ 309 w 9995"/>
                <a:gd name="connsiteY119" fmla="*/ 4844 h 10000"/>
                <a:gd name="connsiteX120" fmla="*/ 275 w 9995"/>
                <a:gd name="connsiteY120" fmla="*/ 4898 h 10000"/>
                <a:gd name="connsiteX121" fmla="*/ 213 w 9995"/>
                <a:gd name="connsiteY121" fmla="*/ 5015 h 10000"/>
                <a:gd name="connsiteX122" fmla="*/ 153 w 9995"/>
                <a:gd name="connsiteY122" fmla="*/ 5197 h 10000"/>
                <a:gd name="connsiteX123" fmla="*/ 102 w 9995"/>
                <a:gd name="connsiteY123" fmla="*/ 5422 h 10000"/>
                <a:gd name="connsiteX124" fmla="*/ 60 w 9995"/>
                <a:gd name="connsiteY124" fmla="*/ 5711 h 10000"/>
                <a:gd name="connsiteX125" fmla="*/ 26 w 9995"/>
                <a:gd name="connsiteY125" fmla="*/ 6024 h 10000"/>
                <a:gd name="connsiteX126" fmla="*/ 0 w 9995"/>
                <a:gd name="connsiteY126" fmla="*/ 6392 h 10000"/>
                <a:gd name="connsiteX127" fmla="*/ 0 w 9995"/>
                <a:gd name="connsiteY127" fmla="*/ 6392 h 10000"/>
                <a:gd name="connsiteX128" fmla="*/ 0 w 9995"/>
                <a:gd name="connsiteY128" fmla="*/ 6605 h 10000"/>
                <a:gd name="connsiteX129" fmla="*/ 0 w 9995"/>
                <a:gd name="connsiteY129" fmla="*/ 6772 h 10000"/>
                <a:gd name="connsiteX130" fmla="*/ 9 w 9995"/>
                <a:gd name="connsiteY130" fmla="*/ 6917 h 10000"/>
                <a:gd name="connsiteX131" fmla="*/ 26 w 9995"/>
                <a:gd name="connsiteY131" fmla="*/ 7062 h 10000"/>
                <a:gd name="connsiteX132" fmla="*/ 60 w 9995"/>
                <a:gd name="connsiteY132" fmla="*/ 7180 h 10000"/>
                <a:gd name="connsiteX133" fmla="*/ 94 w 9995"/>
                <a:gd name="connsiteY133" fmla="*/ 7287 h 10000"/>
                <a:gd name="connsiteX134" fmla="*/ 128 w 9995"/>
                <a:gd name="connsiteY134" fmla="*/ 7377 h 10000"/>
                <a:gd name="connsiteX135" fmla="*/ 179 w 9995"/>
                <a:gd name="connsiteY135" fmla="*/ 7455 h 10000"/>
                <a:gd name="connsiteX136" fmla="*/ 239 w 9995"/>
                <a:gd name="connsiteY136" fmla="*/ 7509 h 10000"/>
                <a:gd name="connsiteX137" fmla="*/ 300 w 9995"/>
                <a:gd name="connsiteY137" fmla="*/ 7561 h 10000"/>
                <a:gd name="connsiteX138" fmla="*/ 360 w 9995"/>
                <a:gd name="connsiteY138" fmla="*/ 7600 h 10000"/>
                <a:gd name="connsiteX139" fmla="*/ 437 w 9995"/>
                <a:gd name="connsiteY139" fmla="*/ 7627 h 10000"/>
                <a:gd name="connsiteX140" fmla="*/ 504 w 9995"/>
                <a:gd name="connsiteY140" fmla="*/ 7652 h 10000"/>
                <a:gd name="connsiteX141" fmla="*/ 591 w 9995"/>
                <a:gd name="connsiteY141" fmla="*/ 7652 h 10000"/>
                <a:gd name="connsiteX142" fmla="*/ 755 w 9995"/>
                <a:gd name="connsiteY142" fmla="*/ 7652 h 10000"/>
                <a:gd name="connsiteX143" fmla="*/ 934 w 9995"/>
                <a:gd name="connsiteY143" fmla="*/ 7615 h 10000"/>
                <a:gd name="connsiteX144" fmla="*/ 1106 w 9995"/>
                <a:gd name="connsiteY144" fmla="*/ 7561 h 10000"/>
                <a:gd name="connsiteX145" fmla="*/ 1465 w 9995"/>
                <a:gd name="connsiteY145" fmla="*/ 7430 h 10000"/>
                <a:gd name="connsiteX146" fmla="*/ 1791 w 9995"/>
                <a:gd name="connsiteY146" fmla="*/ 7299 h 10000"/>
                <a:gd name="connsiteX147" fmla="*/ 1928 w 9995"/>
                <a:gd name="connsiteY147" fmla="*/ 7232 h 10000"/>
                <a:gd name="connsiteX148" fmla="*/ 2057 w 9995"/>
                <a:gd name="connsiteY148" fmla="*/ 7219 h 10000"/>
                <a:gd name="connsiteX149" fmla="*/ 2057 w 9995"/>
                <a:gd name="connsiteY149" fmla="*/ 7219 h 10000"/>
                <a:gd name="connsiteX150" fmla="*/ 2297 w 9995"/>
                <a:gd name="connsiteY150" fmla="*/ 7180 h 10000"/>
                <a:gd name="connsiteX151" fmla="*/ 2417 w 9995"/>
                <a:gd name="connsiteY151" fmla="*/ 7180 h 10000"/>
                <a:gd name="connsiteX152" fmla="*/ 2554 w 9995"/>
                <a:gd name="connsiteY152" fmla="*/ 7204 h 10000"/>
                <a:gd name="connsiteX153" fmla="*/ 2691 w 9995"/>
                <a:gd name="connsiteY153" fmla="*/ 7232 h 10000"/>
                <a:gd name="connsiteX154" fmla="*/ 2751 w 9995"/>
                <a:gd name="connsiteY154" fmla="*/ 7260 h 10000"/>
                <a:gd name="connsiteX155" fmla="*/ 2812 w 9995"/>
                <a:gd name="connsiteY155" fmla="*/ 7311 h 10000"/>
                <a:gd name="connsiteX156" fmla="*/ 2881 w 9995"/>
                <a:gd name="connsiteY156" fmla="*/ 7377 h 10000"/>
                <a:gd name="connsiteX157" fmla="*/ 2932 w 9995"/>
                <a:gd name="connsiteY157" fmla="*/ 7443 h 10000"/>
                <a:gd name="connsiteX158" fmla="*/ 2992 w 9995"/>
                <a:gd name="connsiteY158" fmla="*/ 7522 h 10000"/>
                <a:gd name="connsiteX159" fmla="*/ 3043 w 9995"/>
                <a:gd name="connsiteY159" fmla="*/ 7615 h 10000"/>
                <a:gd name="connsiteX160" fmla="*/ 3094 w 9995"/>
                <a:gd name="connsiteY160" fmla="*/ 7706 h 10000"/>
                <a:gd name="connsiteX161" fmla="*/ 3136 w 9995"/>
                <a:gd name="connsiteY161" fmla="*/ 7836 h 10000"/>
                <a:gd name="connsiteX162" fmla="*/ 3180 w 9995"/>
                <a:gd name="connsiteY162" fmla="*/ 7979 h 10000"/>
                <a:gd name="connsiteX163" fmla="*/ 3222 w 9995"/>
                <a:gd name="connsiteY163" fmla="*/ 8138 h 10000"/>
                <a:gd name="connsiteX164" fmla="*/ 3248 w 9995"/>
                <a:gd name="connsiteY164" fmla="*/ 8308 h 10000"/>
                <a:gd name="connsiteX165" fmla="*/ 3274 w 9995"/>
                <a:gd name="connsiteY165" fmla="*/ 8519 h 10000"/>
                <a:gd name="connsiteX166" fmla="*/ 3292 w 9995"/>
                <a:gd name="connsiteY166" fmla="*/ 8728 h 10000"/>
                <a:gd name="connsiteX167" fmla="*/ 3317 w 9995"/>
                <a:gd name="connsiteY167" fmla="*/ 8966 h 10000"/>
                <a:gd name="connsiteX168" fmla="*/ 3325 w 9995"/>
                <a:gd name="connsiteY168" fmla="*/ 9242 h 10000"/>
                <a:gd name="connsiteX169" fmla="*/ 3325 w 9995"/>
                <a:gd name="connsiteY169" fmla="*/ 9530 h 10000"/>
                <a:gd name="connsiteX170" fmla="*/ 3337 w 9995"/>
                <a:gd name="connsiteY170" fmla="*/ 9982 h 10000"/>
                <a:gd name="connsiteX171" fmla="*/ 9995 w 9995"/>
                <a:gd name="connsiteY171" fmla="*/ 10000 h 10000"/>
                <a:gd name="connsiteX172" fmla="*/ 9974 w 9995"/>
                <a:gd name="connsiteY172" fmla="*/ 19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9995" h="10000">
                  <a:moveTo>
                    <a:pt x="9974" y="197"/>
                  </a:moveTo>
                  <a:cubicBezTo>
                    <a:pt x="9974" y="-1"/>
                    <a:pt x="9540" y="188"/>
                    <a:pt x="9342" y="184"/>
                  </a:cubicBezTo>
                  <a:lnTo>
                    <a:pt x="8426" y="290"/>
                  </a:lnTo>
                  <a:lnTo>
                    <a:pt x="7670" y="407"/>
                  </a:lnTo>
                  <a:lnTo>
                    <a:pt x="7670" y="407"/>
                  </a:lnTo>
                  <a:lnTo>
                    <a:pt x="7542" y="420"/>
                  </a:lnTo>
                  <a:cubicBezTo>
                    <a:pt x="7505" y="432"/>
                    <a:pt x="7467" y="439"/>
                    <a:pt x="7430" y="448"/>
                  </a:cubicBezTo>
                  <a:cubicBezTo>
                    <a:pt x="7399" y="465"/>
                    <a:pt x="7368" y="483"/>
                    <a:pt x="7337" y="501"/>
                  </a:cubicBezTo>
                  <a:cubicBezTo>
                    <a:pt x="7308" y="510"/>
                    <a:pt x="7280" y="519"/>
                    <a:pt x="7251" y="527"/>
                  </a:cubicBezTo>
                  <a:lnTo>
                    <a:pt x="7173" y="578"/>
                  </a:lnTo>
                  <a:cubicBezTo>
                    <a:pt x="7149" y="601"/>
                    <a:pt x="7127" y="623"/>
                    <a:pt x="7104" y="645"/>
                  </a:cubicBezTo>
                  <a:cubicBezTo>
                    <a:pt x="7084" y="666"/>
                    <a:pt x="7064" y="688"/>
                    <a:pt x="7044" y="709"/>
                  </a:cubicBezTo>
                  <a:cubicBezTo>
                    <a:pt x="7029" y="732"/>
                    <a:pt x="7016" y="753"/>
                    <a:pt x="7001" y="776"/>
                  </a:cubicBezTo>
                  <a:cubicBezTo>
                    <a:pt x="6987" y="794"/>
                    <a:pt x="6972" y="810"/>
                    <a:pt x="6958" y="827"/>
                  </a:cubicBezTo>
                  <a:cubicBezTo>
                    <a:pt x="6950" y="859"/>
                    <a:pt x="6941" y="889"/>
                    <a:pt x="6933" y="920"/>
                  </a:cubicBezTo>
                  <a:cubicBezTo>
                    <a:pt x="6924" y="945"/>
                    <a:pt x="6917" y="973"/>
                    <a:pt x="6907" y="998"/>
                  </a:cubicBezTo>
                  <a:cubicBezTo>
                    <a:pt x="6902" y="1024"/>
                    <a:pt x="6896" y="1050"/>
                    <a:pt x="6891" y="1077"/>
                  </a:cubicBezTo>
                  <a:cubicBezTo>
                    <a:pt x="6888" y="1102"/>
                    <a:pt x="6884" y="1129"/>
                    <a:pt x="6881" y="1155"/>
                  </a:cubicBezTo>
                  <a:lnTo>
                    <a:pt x="6881" y="1248"/>
                  </a:lnTo>
                  <a:cubicBezTo>
                    <a:pt x="6884" y="1305"/>
                    <a:pt x="6888" y="1360"/>
                    <a:pt x="6891" y="1419"/>
                  </a:cubicBezTo>
                  <a:cubicBezTo>
                    <a:pt x="6899" y="1484"/>
                    <a:pt x="6907" y="1549"/>
                    <a:pt x="6917" y="1616"/>
                  </a:cubicBezTo>
                  <a:cubicBezTo>
                    <a:pt x="6936" y="1677"/>
                    <a:pt x="6956" y="1736"/>
                    <a:pt x="6976" y="1799"/>
                  </a:cubicBezTo>
                  <a:cubicBezTo>
                    <a:pt x="6996" y="1869"/>
                    <a:pt x="7016" y="1937"/>
                    <a:pt x="7036" y="2010"/>
                  </a:cubicBezTo>
                  <a:cubicBezTo>
                    <a:pt x="7056" y="2074"/>
                    <a:pt x="7075" y="2141"/>
                    <a:pt x="7095" y="2207"/>
                  </a:cubicBezTo>
                  <a:cubicBezTo>
                    <a:pt x="7146" y="2338"/>
                    <a:pt x="7199" y="2468"/>
                    <a:pt x="7251" y="2600"/>
                  </a:cubicBezTo>
                  <a:cubicBezTo>
                    <a:pt x="7299" y="2718"/>
                    <a:pt x="7349" y="2835"/>
                    <a:pt x="7396" y="2953"/>
                  </a:cubicBezTo>
                  <a:lnTo>
                    <a:pt x="7396" y="2953"/>
                  </a:lnTo>
                  <a:cubicBezTo>
                    <a:pt x="7405" y="2982"/>
                    <a:pt x="7413" y="3007"/>
                    <a:pt x="7422" y="3032"/>
                  </a:cubicBezTo>
                  <a:cubicBezTo>
                    <a:pt x="7427" y="3059"/>
                    <a:pt x="7434" y="3087"/>
                    <a:pt x="7440" y="3111"/>
                  </a:cubicBezTo>
                  <a:cubicBezTo>
                    <a:pt x="7442" y="3138"/>
                    <a:pt x="7445" y="3163"/>
                    <a:pt x="7447" y="3192"/>
                  </a:cubicBezTo>
                  <a:lnTo>
                    <a:pt x="7447" y="3269"/>
                  </a:lnTo>
                  <a:cubicBezTo>
                    <a:pt x="7445" y="3293"/>
                    <a:pt x="7442" y="3324"/>
                    <a:pt x="7440" y="3348"/>
                  </a:cubicBezTo>
                  <a:cubicBezTo>
                    <a:pt x="7436" y="3368"/>
                    <a:pt x="7434" y="3391"/>
                    <a:pt x="7430" y="3413"/>
                  </a:cubicBezTo>
                  <a:cubicBezTo>
                    <a:pt x="7420" y="3440"/>
                    <a:pt x="7408" y="3465"/>
                    <a:pt x="7396" y="3491"/>
                  </a:cubicBezTo>
                  <a:cubicBezTo>
                    <a:pt x="7391" y="3512"/>
                    <a:pt x="7385" y="3538"/>
                    <a:pt x="7380" y="3557"/>
                  </a:cubicBezTo>
                  <a:cubicBezTo>
                    <a:pt x="7351" y="3605"/>
                    <a:pt x="7323" y="3654"/>
                    <a:pt x="7294" y="3700"/>
                  </a:cubicBezTo>
                  <a:cubicBezTo>
                    <a:pt x="7263" y="3737"/>
                    <a:pt x="7230" y="3772"/>
                    <a:pt x="7199" y="3806"/>
                  </a:cubicBezTo>
                  <a:lnTo>
                    <a:pt x="7079" y="3924"/>
                  </a:lnTo>
                  <a:cubicBezTo>
                    <a:pt x="7036" y="3956"/>
                    <a:pt x="6993" y="3986"/>
                    <a:pt x="6951" y="4017"/>
                  </a:cubicBezTo>
                  <a:cubicBezTo>
                    <a:pt x="6902" y="4038"/>
                    <a:pt x="6853" y="4063"/>
                    <a:pt x="6805" y="4084"/>
                  </a:cubicBezTo>
                  <a:cubicBezTo>
                    <a:pt x="6756" y="4104"/>
                    <a:pt x="6708" y="4126"/>
                    <a:pt x="6658" y="4149"/>
                  </a:cubicBezTo>
                  <a:lnTo>
                    <a:pt x="6513" y="4173"/>
                  </a:lnTo>
                  <a:lnTo>
                    <a:pt x="6369" y="4189"/>
                  </a:lnTo>
                  <a:lnTo>
                    <a:pt x="6222" y="4173"/>
                  </a:lnTo>
                  <a:lnTo>
                    <a:pt x="6083" y="4137"/>
                  </a:lnTo>
                  <a:cubicBezTo>
                    <a:pt x="6043" y="4115"/>
                    <a:pt x="6004" y="4092"/>
                    <a:pt x="5964" y="4070"/>
                  </a:cubicBezTo>
                  <a:cubicBezTo>
                    <a:pt x="5945" y="4053"/>
                    <a:pt x="5925" y="4033"/>
                    <a:pt x="5905" y="4017"/>
                  </a:cubicBezTo>
                  <a:cubicBezTo>
                    <a:pt x="5888" y="4002"/>
                    <a:pt x="5870" y="3984"/>
                    <a:pt x="5854" y="3965"/>
                  </a:cubicBezTo>
                  <a:lnTo>
                    <a:pt x="5854" y="3965"/>
                  </a:lnTo>
                  <a:cubicBezTo>
                    <a:pt x="5825" y="3925"/>
                    <a:pt x="5797" y="3888"/>
                    <a:pt x="5768" y="3846"/>
                  </a:cubicBezTo>
                  <a:cubicBezTo>
                    <a:pt x="5741" y="3803"/>
                    <a:pt x="5715" y="3759"/>
                    <a:pt x="5691" y="3715"/>
                  </a:cubicBezTo>
                  <a:cubicBezTo>
                    <a:pt x="5676" y="3663"/>
                    <a:pt x="5662" y="3611"/>
                    <a:pt x="5647" y="3557"/>
                  </a:cubicBezTo>
                  <a:cubicBezTo>
                    <a:pt x="5638" y="3501"/>
                    <a:pt x="5631" y="3444"/>
                    <a:pt x="5621" y="3387"/>
                  </a:cubicBezTo>
                  <a:cubicBezTo>
                    <a:pt x="5612" y="3328"/>
                    <a:pt x="5605" y="3264"/>
                    <a:pt x="5595" y="3204"/>
                  </a:cubicBezTo>
                  <a:lnTo>
                    <a:pt x="5595" y="3021"/>
                  </a:lnTo>
                  <a:cubicBezTo>
                    <a:pt x="5602" y="2950"/>
                    <a:pt x="5608" y="2879"/>
                    <a:pt x="5614" y="2808"/>
                  </a:cubicBezTo>
                  <a:cubicBezTo>
                    <a:pt x="5616" y="2739"/>
                    <a:pt x="5619" y="2669"/>
                    <a:pt x="5621" y="2600"/>
                  </a:cubicBezTo>
                  <a:cubicBezTo>
                    <a:pt x="5638" y="2457"/>
                    <a:pt x="5655" y="2311"/>
                    <a:pt x="5673" y="2165"/>
                  </a:cubicBezTo>
                  <a:cubicBezTo>
                    <a:pt x="5696" y="2026"/>
                    <a:pt x="5718" y="1885"/>
                    <a:pt x="5741" y="1747"/>
                  </a:cubicBezTo>
                  <a:cubicBezTo>
                    <a:pt x="5765" y="1603"/>
                    <a:pt x="5788" y="1458"/>
                    <a:pt x="5810" y="1315"/>
                  </a:cubicBezTo>
                  <a:cubicBezTo>
                    <a:pt x="5816" y="1239"/>
                    <a:pt x="5823" y="1164"/>
                    <a:pt x="5828" y="1089"/>
                  </a:cubicBezTo>
                  <a:cubicBezTo>
                    <a:pt x="5837" y="1024"/>
                    <a:pt x="5845" y="959"/>
                    <a:pt x="5854" y="893"/>
                  </a:cubicBezTo>
                  <a:lnTo>
                    <a:pt x="5854" y="893"/>
                  </a:lnTo>
                  <a:lnTo>
                    <a:pt x="5854" y="801"/>
                  </a:lnTo>
                  <a:lnTo>
                    <a:pt x="5854" y="737"/>
                  </a:lnTo>
                  <a:cubicBezTo>
                    <a:pt x="5845" y="709"/>
                    <a:pt x="5837" y="684"/>
                    <a:pt x="5828" y="657"/>
                  </a:cubicBezTo>
                  <a:cubicBezTo>
                    <a:pt x="5823" y="636"/>
                    <a:pt x="5816" y="614"/>
                    <a:pt x="5810" y="592"/>
                  </a:cubicBezTo>
                  <a:cubicBezTo>
                    <a:pt x="5799" y="569"/>
                    <a:pt x="5788" y="548"/>
                    <a:pt x="5777" y="527"/>
                  </a:cubicBezTo>
                  <a:cubicBezTo>
                    <a:pt x="5766" y="510"/>
                    <a:pt x="5754" y="492"/>
                    <a:pt x="5741" y="474"/>
                  </a:cubicBezTo>
                  <a:cubicBezTo>
                    <a:pt x="5707" y="439"/>
                    <a:pt x="5674" y="403"/>
                    <a:pt x="5639" y="367"/>
                  </a:cubicBezTo>
                  <a:cubicBezTo>
                    <a:pt x="5603" y="336"/>
                    <a:pt x="5564" y="306"/>
                    <a:pt x="5528" y="275"/>
                  </a:cubicBezTo>
                  <a:cubicBezTo>
                    <a:pt x="5479" y="251"/>
                    <a:pt x="5431" y="224"/>
                    <a:pt x="5382" y="198"/>
                  </a:cubicBezTo>
                  <a:lnTo>
                    <a:pt x="5227" y="145"/>
                  </a:lnTo>
                  <a:lnTo>
                    <a:pt x="5048" y="106"/>
                  </a:lnTo>
                  <a:lnTo>
                    <a:pt x="4859" y="67"/>
                  </a:lnTo>
                  <a:lnTo>
                    <a:pt x="4654" y="40"/>
                  </a:lnTo>
                  <a:lnTo>
                    <a:pt x="4242" y="0"/>
                  </a:lnTo>
                  <a:lnTo>
                    <a:pt x="3805" y="0"/>
                  </a:lnTo>
                  <a:lnTo>
                    <a:pt x="3385" y="0"/>
                  </a:lnTo>
                  <a:lnTo>
                    <a:pt x="3385" y="0"/>
                  </a:lnTo>
                  <a:lnTo>
                    <a:pt x="2940" y="27"/>
                  </a:lnTo>
                  <a:lnTo>
                    <a:pt x="2940" y="27"/>
                  </a:lnTo>
                  <a:lnTo>
                    <a:pt x="2664" y="27"/>
                  </a:lnTo>
                  <a:lnTo>
                    <a:pt x="2399" y="40"/>
                  </a:lnTo>
                  <a:lnTo>
                    <a:pt x="2399" y="40"/>
                  </a:lnTo>
                  <a:cubicBezTo>
                    <a:pt x="2451" y="363"/>
                    <a:pt x="2503" y="688"/>
                    <a:pt x="2554" y="1011"/>
                  </a:cubicBezTo>
                  <a:cubicBezTo>
                    <a:pt x="2597" y="1297"/>
                    <a:pt x="2640" y="1580"/>
                    <a:pt x="2681" y="1866"/>
                  </a:cubicBezTo>
                  <a:cubicBezTo>
                    <a:pt x="2710" y="2115"/>
                    <a:pt x="2738" y="2363"/>
                    <a:pt x="2768" y="2612"/>
                  </a:cubicBezTo>
                  <a:cubicBezTo>
                    <a:pt x="2792" y="2830"/>
                    <a:pt x="2815" y="3052"/>
                    <a:pt x="2837" y="3269"/>
                  </a:cubicBezTo>
                  <a:cubicBezTo>
                    <a:pt x="2843" y="3449"/>
                    <a:pt x="2850" y="3627"/>
                    <a:pt x="2855" y="3806"/>
                  </a:cubicBezTo>
                  <a:cubicBezTo>
                    <a:pt x="2857" y="3888"/>
                    <a:pt x="2860" y="3964"/>
                    <a:pt x="2863" y="4042"/>
                  </a:cubicBezTo>
                  <a:cubicBezTo>
                    <a:pt x="2860" y="4116"/>
                    <a:pt x="2857" y="4193"/>
                    <a:pt x="2855" y="4265"/>
                  </a:cubicBezTo>
                  <a:cubicBezTo>
                    <a:pt x="2852" y="4333"/>
                    <a:pt x="2850" y="4397"/>
                    <a:pt x="2846" y="4462"/>
                  </a:cubicBezTo>
                  <a:cubicBezTo>
                    <a:pt x="2843" y="4518"/>
                    <a:pt x="2841" y="4575"/>
                    <a:pt x="2837" y="4632"/>
                  </a:cubicBezTo>
                  <a:cubicBezTo>
                    <a:pt x="2826" y="4687"/>
                    <a:pt x="2814" y="4739"/>
                    <a:pt x="2802" y="4792"/>
                  </a:cubicBezTo>
                  <a:cubicBezTo>
                    <a:pt x="2797" y="4839"/>
                    <a:pt x="2792" y="4889"/>
                    <a:pt x="2786" y="4935"/>
                  </a:cubicBezTo>
                  <a:cubicBezTo>
                    <a:pt x="2770" y="4975"/>
                    <a:pt x="2757" y="5015"/>
                    <a:pt x="2741" y="5053"/>
                  </a:cubicBezTo>
                  <a:cubicBezTo>
                    <a:pt x="2727" y="5090"/>
                    <a:pt x="2712" y="5123"/>
                    <a:pt x="2699" y="5159"/>
                  </a:cubicBezTo>
                  <a:cubicBezTo>
                    <a:pt x="2685" y="5185"/>
                    <a:pt x="2671" y="5211"/>
                    <a:pt x="2657" y="5238"/>
                  </a:cubicBezTo>
                  <a:cubicBezTo>
                    <a:pt x="2640" y="5261"/>
                    <a:pt x="2621" y="5280"/>
                    <a:pt x="2605" y="5303"/>
                  </a:cubicBezTo>
                  <a:cubicBezTo>
                    <a:pt x="2585" y="5325"/>
                    <a:pt x="2565" y="5346"/>
                    <a:pt x="2545" y="5370"/>
                  </a:cubicBezTo>
                  <a:cubicBezTo>
                    <a:pt x="2525" y="5382"/>
                    <a:pt x="2505" y="5395"/>
                    <a:pt x="2485" y="5409"/>
                  </a:cubicBezTo>
                  <a:cubicBezTo>
                    <a:pt x="2463" y="5418"/>
                    <a:pt x="2440" y="5427"/>
                    <a:pt x="2417" y="5435"/>
                  </a:cubicBezTo>
                  <a:cubicBezTo>
                    <a:pt x="2394" y="5439"/>
                    <a:pt x="2372" y="5442"/>
                    <a:pt x="2349" y="5446"/>
                  </a:cubicBezTo>
                  <a:lnTo>
                    <a:pt x="2263" y="5446"/>
                  </a:lnTo>
                  <a:lnTo>
                    <a:pt x="2176" y="5446"/>
                  </a:lnTo>
                  <a:lnTo>
                    <a:pt x="2014" y="5409"/>
                  </a:lnTo>
                  <a:lnTo>
                    <a:pt x="1818" y="5303"/>
                  </a:lnTo>
                  <a:lnTo>
                    <a:pt x="1620" y="5197"/>
                  </a:lnTo>
                  <a:lnTo>
                    <a:pt x="1620" y="5197"/>
                  </a:lnTo>
                  <a:lnTo>
                    <a:pt x="1233" y="4975"/>
                  </a:lnTo>
                  <a:cubicBezTo>
                    <a:pt x="1179" y="4945"/>
                    <a:pt x="1126" y="4913"/>
                    <a:pt x="1071" y="4885"/>
                  </a:cubicBezTo>
                  <a:lnTo>
                    <a:pt x="909" y="4792"/>
                  </a:lnTo>
                  <a:cubicBezTo>
                    <a:pt x="865" y="4780"/>
                    <a:pt x="824" y="4765"/>
                    <a:pt x="780" y="4751"/>
                  </a:cubicBezTo>
                  <a:lnTo>
                    <a:pt x="651" y="4713"/>
                  </a:lnTo>
                  <a:cubicBezTo>
                    <a:pt x="615" y="4709"/>
                    <a:pt x="577" y="4706"/>
                    <a:pt x="539" y="4701"/>
                  </a:cubicBezTo>
                  <a:cubicBezTo>
                    <a:pt x="508" y="4713"/>
                    <a:pt x="477" y="4726"/>
                    <a:pt x="446" y="4739"/>
                  </a:cubicBezTo>
                  <a:cubicBezTo>
                    <a:pt x="429" y="4747"/>
                    <a:pt x="411" y="4757"/>
                    <a:pt x="395" y="4765"/>
                  </a:cubicBezTo>
                  <a:cubicBezTo>
                    <a:pt x="380" y="4776"/>
                    <a:pt x="366" y="4782"/>
                    <a:pt x="351" y="4792"/>
                  </a:cubicBezTo>
                  <a:cubicBezTo>
                    <a:pt x="337" y="4809"/>
                    <a:pt x="324" y="4827"/>
                    <a:pt x="309" y="4844"/>
                  </a:cubicBezTo>
                  <a:cubicBezTo>
                    <a:pt x="298" y="4862"/>
                    <a:pt x="285" y="4882"/>
                    <a:pt x="275" y="4898"/>
                  </a:cubicBezTo>
                  <a:cubicBezTo>
                    <a:pt x="254" y="4935"/>
                    <a:pt x="234" y="4976"/>
                    <a:pt x="213" y="5015"/>
                  </a:cubicBezTo>
                  <a:cubicBezTo>
                    <a:pt x="193" y="5077"/>
                    <a:pt x="174" y="5137"/>
                    <a:pt x="153" y="5197"/>
                  </a:cubicBezTo>
                  <a:cubicBezTo>
                    <a:pt x="136" y="5273"/>
                    <a:pt x="119" y="5346"/>
                    <a:pt x="102" y="5422"/>
                  </a:cubicBezTo>
                  <a:cubicBezTo>
                    <a:pt x="88" y="5518"/>
                    <a:pt x="74" y="5615"/>
                    <a:pt x="60" y="5711"/>
                  </a:cubicBezTo>
                  <a:cubicBezTo>
                    <a:pt x="49" y="5817"/>
                    <a:pt x="36" y="5920"/>
                    <a:pt x="26" y="6024"/>
                  </a:cubicBezTo>
                  <a:cubicBezTo>
                    <a:pt x="17" y="6147"/>
                    <a:pt x="9" y="6270"/>
                    <a:pt x="0" y="6392"/>
                  </a:cubicBezTo>
                  <a:lnTo>
                    <a:pt x="0" y="6392"/>
                  </a:lnTo>
                  <a:lnTo>
                    <a:pt x="0" y="6605"/>
                  </a:lnTo>
                  <a:lnTo>
                    <a:pt x="0" y="6772"/>
                  </a:lnTo>
                  <a:cubicBezTo>
                    <a:pt x="3" y="6821"/>
                    <a:pt x="5" y="6868"/>
                    <a:pt x="9" y="6917"/>
                  </a:cubicBezTo>
                  <a:cubicBezTo>
                    <a:pt x="14" y="6966"/>
                    <a:pt x="20" y="7015"/>
                    <a:pt x="26" y="7062"/>
                  </a:cubicBezTo>
                  <a:cubicBezTo>
                    <a:pt x="36" y="7099"/>
                    <a:pt x="49" y="7143"/>
                    <a:pt x="60" y="7180"/>
                  </a:cubicBezTo>
                  <a:cubicBezTo>
                    <a:pt x="71" y="7215"/>
                    <a:pt x="84" y="7251"/>
                    <a:pt x="94" y="7287"/>
                  </a:cubicBezTo>
                  <a:cubicBezTo>
                    <a:pt x="105" y="7315"/>
                    <a:pt x="117" y="7347"/>
                    <a:pt x="128" y="7377"/>
                  </a:cubicBezTo>
                  <a:cubicBezTo>
                    <a:pt x="145" y="7404"/>
                    <a:pt x="162" y="7430"/>
                    <a:pt x="179" y="7455"/>
                  </a:cubicBezTo>
                  <a:lnTo>
                    <a:pt x="239" y="7509"/>
                  </a:lnTo>
                  <a:cubicBezTo>
                    <a:pt x="260" y="7526"/>
                    <a:pt x="280" y="7544"/>
                    <a:pt x="300" y="7561"/>
                  </a:cubicBezTo>
                  <a:cubicBezTo>
                    <a:pt x="320" y="7575"/>
                    <a:pt x="340" y="7587"/>
                    <a:pt x="360" y="7600"/>
                  </a:cubicBezTo>
                  <a:lnTo>
                    <a:pt x="437" y="7627"/>
                  </a:lnTo>
                  <a:lnTo>
                    <a:pt x="504" y="7652"/>
                  </a:lnTo>
                  <a:lnTo>
                    <a:pt x="591" y="7652"/>
                  </a:lnTo>
                  <a:lnTo>
                    <a:pt x="755" y="7652"/>
                  </a:lnTo>
                  <a:lnTo>
                    <a:pt x="934" y="7615"/>
                  </a:lnTo>
                  <a:lnTo>
                    <a:pt x="1106" y="7561"/>
                  </a:lnTo>
                  <a:lnTo>
                    <a:pt x="1465" y="7430"/>
                  </a:lnTo>
                  <a:lnTo>
                    <a:pt x="1791" y="7299"/>
                  </a:lnTo>
                  <a:cubicBezTo>
                    <a:pt x="1837" y="7277"/>
                    <a:pt x="1882" y="7254"/>
                    <a:pt x="1928" y="7232"/>
                  </a:cubicBezTo>
                  <a:lnTo>
                    <a:pt x="2057" y="7219"/>
                  </a:lnTo>
                  <a:lnTo>
                    <a:pt x="2057" y="7219"/>
                  </a:lnTo>
                  <a:lnTo>
                    <a:pt x="2297" y="7180"/>
                  </a:lnTo>
                  <a:lnTo>
                    <a:pt x="2417" y="7180"/>
                  </a:lnTo>
                  <a:lnTo>
                    <a:pt x="2554" y="7204"/>
                  </a:lnTo>
                  <a:lnTo>
                    <a:pt x="2691" y="7232"/>
                  </a:lnTo>
                  <a:cubicBezTo>
                    <a:pt x="2710" y="7243"/>
                    <a:pt x="2730" y="7251"/>
                    <a:pt x="2751" y="7260"/>
                  </a:cubicBezTo>
                  <a:cubicBezTo>
                    <a:pt x="2770" y="7277"/>
                    <a:pt x="2792" y="7295"/>
                    <a:pt x="2812" y="7311"/>
                  </a:cubicBezTo>
                  <a:cubicBezTo>
                    <a:pt x="2835" y="7333"/>
                    <a:pt x="2857" y="7357"/>
                    <a:pt x="2881" y="7377"/>
                  </a:cubicBezTo>
                  <a:cubicBezTo>
                    <a:pt x="2897" y="7401"/>
                    <a:pt x="2915" y="7420"/>
                    <a:pt x="2932" y="7443"/>
                  </a:cubicBezTo>
                  <a:cubicBezTo>
                    <a:pt x="2952" y="7469"/>
                    <a:pt x="2972" y="7495"/>
                    <a:pt x="2992" y="7522"/>
                  </a:cubicBezTo>
                  <a:cubicBezTo>
                    <a:pt x="3008" y="7553"/>
                    <a:pt x="3027" y="7583"/>
                    <a:pt x="3043" y="7615"/>
                  </a:cubicBezTo>
                  <a:cubicBezTo>
                    <a:pt x="3060" y="7644"/>
                    <a:pt x="3077" y="7673"/>
                    <a:pt x="3094" y="7706"/>
                  </a:cubicBezTo>
                  <a:cubicBezTo>
                    <a:pt x="3108" y="7747"/>
                    <a:pt x="3122" y="7791"/>
                    <a:pt x="3136" y="7836"/>
                  </a:cubicBezTo>
                  <a:cubicBezTo>
                    <a:pt x="3151" y="7884"/>
                    <a:pt x="3165" y="7932"/>
                    <a:pt x="3180" y="7979"/>
                  </a:cubicBezTo>
                  <a:cubicBezTo>
                    <a:pt x="3194" y="8032"/>
                    <a:pt x="3208" y="8086"/>
                    <a:pt x="3222" y="8138"/>
                  </a:cubicBezTo>
                  <a:cubicBezTo>
                    <a:pt x="3230" y="8193"/>
                    <a:pt x="3239" y="8253"/>
                    <a:pt x="3248" y="8308"/>
                  </a:cubicBezTo>
                  <a:cubicBezTo>
                    <a:pt x="3257" y="8379"/>
                    <a:pt x="3265" y="8447"/>
                    <a:pt x="3274" y="8519"/>
                  </a:cubicBezTo>
                  <a:cubicBezTo>
                    <a:pt x="3280" y="8588"/>
                    <a:pt x="3286" y="8659"/>
                    <a:pt x="3292" y="8728"/>
                  </a:cubicBezTo>
                  <a:cubicBezTo>
                    <a:pt x="3301" y="8809"/>
                    <a:pt x="3309" y="8886"/>
                    <a:pt x="3317" y="8966"/>
                  </a:cubicBezTo>
                  <a:cubicBezTo>
                    <a:pt x="3319" y="9058"/>
                    <a:pt x="3323" y="9148"/>
                    <a:pt x="3325" y="9242"/>
                  </a:cubicBezTo>
                  <a:lnTo>
                    <a:pt x="3325" y="9530"/>
                  </a:lnTo>
                  <a:cubicBezTo>
                    <a:pt x="3323" y="9631"/>
                    <a:pt x="3339" y="9880"/>
                    <a:pt x="3337" y="9982"/>
                  </a:cubicBezTo>
                  <a:lnTo>
                    <a:pt x="9995" y="10000"/>
                  </a:lnTo>
                  <a:cubicBezTo>
                    <a:pt x="9961" y="-2008"/>
                    <a:pt x="9989" y="11905"/>
                    <a:pt x="9974" y="197"/>
                  </a:cubicBezTo>
                  <a:close/>
                </a:path>
              </a:pathLst>
            </a:custGeom>
            <a:solidFill>
              <a:schemeClr val="bg1">
                <a:alpha val="49000"/>
              </a:schemeClr>
            </a:solidFill>
            <a:ln w="63500">
              <a:noFill/>
            </a:ln>
            <a:extLst/>
          </p:spPr>
          <p:txBody>
            <a:bodyPr vert="horz" wrap="square" lIns="91411" tIns="45706" rIns="91411" bIns="45706" numCol="1" anchor="t" anchorCtr="0" compatLnSpc="1">
              <a:prstTxWarp prst="textNoShape">
                <a:avLst/>
              </a:prstTxWarp>
            </a:bodyPr>
            <a:lstStyle/>
            <a:p>
              <a:endParaRPr lang="fr-FR" sz="1799"/>
            </a:p>
          </p:txBody>
        </p:sp>
        <p:grpSp>
          <p:nvGrpSpPr>
            <p:cNvPr id="9" name="组合 3"/>
            <p:cNvGrpSpPr/>
            <p:nvPr/>
          </p:nvGrpSpPr>
          <p:grpSpPr>
            <a:xfrm>
              <a:off x="6434310" y="2957354"/>
              <a:ext cx="431800" cy="425450"/>
              <a:chOff x="5189577" y="5641123"/>
              <a:chExt cx="431800" cy="425450"/>
            </a:xfrm>
          </p:grpSpPr>
          <p:sp>
            <p:nvSpPr>
              <p:cNvPr id="87" name="Freeform 53"/>
              <p:cNvSpPr>
                <a:spLocks noEditPoints="1"/>
              </p:cNvSpPr>
              <p:nvPr/>
            </p:nvSpPr>
            <p:spPr bwMode="auto">
              <a:xfrm>
                <a:off x="5189577" y="5641123"/>
                <a:ext cx="431800" cy="425450"/>
              </a:xfrm>
              <a:custGeom>
                <a:avLst/>
                <a:gdLst>
                  <a:gd name="T0" fmla="*/ 83 w 89"/>
                  <a:gd name="T1" fmla="*/ 38 h 88"/>
                  <a:gd name="T2" fmla="*/ 83 w 89"/>
                  <a:gd name="T3" fmla="*/ 38 h 88"/>
                  <a:gd name="T4" fmla="*/ 50 w 89"/>
                  <a:gd name="T5" fmla="*/ 5 h 88"/>
                  <a:gd name="T6" fmla="*/ 50 w 89"/>
                  <a:gd name="T7" fmla="*/ 5 h 88"/>
                  <a:gd name="T8" fmla="*/ 45 w 89"/>
                  <a:gd name="T9" fmla="*/ 0 h 88"/>
                  <a:gd name="T10" fmla="*/ 39 w 89"/>
                  <a:gd name="T11" fmla="*/ 5 h 88"/>
                  <a:gd name="T12" fmla="*/ 39 w 89"/>
                  <a:gd name="T13" fmla="*/ 5 h 88"/>
                  <a:gd name="T14" fmla="*/ 6 w 89"/>
                  <a:gd name="T15" fmla="*/ 38 h 88"/>
                  <a:gd name="T16" fmla="*/ 6 w 89"/>
                  <a:gd name="T17" fmla="*/ 38 h 88"/>
                  <a:gd name="T18" fmla="*/ 0 w 89"/>
                  <a:gd name="T19" fmla="*/ 44 h 88"/>
                  <a:gd name="T20" fmla="*/ 6 w 89"/>
                  <a:gd name="T21" fmla="*/ 50 h 88"/>
                  <a:gd name="T22" fmla="*/ 6 w 89"/>
                  <a:gd name="T23" fmla="*/ 50 h 88"/>
                  <a:gd name="T24" fmla="*/ 39 w 89"/>
                  <a:gd name="T25" fmla="*/ 83 h 88"/>
                  <a:gd name="T26" fmla="*/ 39 w 89"/>
                  <a:gd name="T27" fmla="*/ 83 h 88"/>
                  <a:gd name="T28" fmla="*/ 45 w 89"/>
                  <a:gd name="T29" fmla="*/ 88 h 88"/>
                  <a:gd name="T30" fmla="*/ 50 w 89"/>
                  <a:gd name="T31" fmla="*/ 83 h 88"/>
                  <a:gd name="T32" fmla="*/ 50 w 89"/>
                  <a:gd name="T33" fmla="*/ 83 h 88"/>
                  <a:gd name="T34" fmla="*/ 83 w 89"/>
                  <a:gd name="T35" fmla="*/ 50 h 88"/>
                  <a:gd name="T36" fmla="*/ 83 w 89"/>
                  <a:gd name="T37" fmla="*/ 50 h 88"/>
                  <a:gd name="T38" fmla="*/ 89 w 89"/>
                  <a:gd name="T39" fmla="*/ 44 h 88"/>
                  <a:gd name="T40" fmla="*/ 83 w 89"/>
                  <a:gd name="T41" fmla="*/ 38 h 88"/>
                  <a:gd name="T42" fmla="*/ 50 w 89"/>
                  <a:gd name="T43" fmla="*/ 71 h 88"/>
                  <a:gd name="T44" fmla="*/ 45 w 89"/>
                  <a:gd name="T45" fmla="*/ 72 h 88"/>
                  <a:gd name="T46" fmla="*/ 39 w 89"/>
                  <a:gd name="T47" fmla="*/ 71 h 88"/>
                  <a:gd name="T48" fmla="*/ 17 w 89"/>
                  <a:gd name="T49" fmla="*/ 49 h 88"/>
                  <a:gd name="T50" fmla="*/ 17 w 89"/>
                  <a:gd name="T51" fmla="*/ 44 h 88"/>
                  <a:gd name="T52" fmla="*/ 17 w 89"/>
                  <a:gd name="T53" fmla="*/ 39 h 88"/>
                  <a:gd name="T54" fmla="*/ 39 w 89"/>
                  <a:gd name="T55" fmla="*/ 17 h 88"/>
                  <a:gd name="T56" fmla="*/ 45 w 89"/>
                  <a:gd name="T57" fmla="*/ 16 h 88"/>
                  <a:gd name="T58" fmla="*/ 50 w 89"/>
                  <a:gd name="T59" fmla="*/ 17 h 88"/>
                  <a:gd name="T60" fmla="*/ 72 w 89"/>
                  <a:gd name="T61" fmla="*/ 39 h 88"/>
                  <a:gd name="T62" fmla="*/ 72 w 89"/>
                  <a:gd name="T63" fmla="*/ 44 h 88"/>
                  <a:gd name="T64" fmla="*/ 72 w 89"/>
                  <a:gd name="T65" fmla="*/ 49 h 88"/>
                  <a:gd name="T66" fmla="*/ 50 w 89"/>
                  <a:gd name="T6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88">
                    <a:moveTo>
                      <a:pt x="83" y="38"/>
                    </a:moveTo>
                    <a:cubicBezTo>
                      <a:pt x="83" y="38"/>
                      <a:pt x="83" y="38"/>
                      <a:pt x="83" y="38"/>
                    </a:cubicBezTo>
                    <a:cubicBezTo>
                      <a:pt x="81" y="21"/>
                      <a:pt x="67" y="8"/>
                      <a:pt x="50" y="5"/>
                    </a:cubicBezTo>
                    <a:cubicBezTo>
                      <a:pt x="50" y="5"/>
                      <a:pt x="50" y="5"/>
                      <a:pt x="50" y="5"/>
                    </a:cubicBezTo>
                    <a:cubicBezTo>
                      <a:pt x="50" y="2"/>
                      <a:pt x="48" y="0"/>
                      <a:pt x="45" y="0"/>
                    </a:cubicBezTo>
                    <a:cubicBezTo>
                      <a:pt x="42" y="0"/>
                      <a:pt x="39" y="2"/>
                      <a:pt x="39" y="5"/>
                    </a:cubicBezTo>
                    <a:cubicBezTo>
                      <a:pt x="39" y="5"/>
                      <a:pt x="39" y="5"/>
                      <a:pt x="39" y="5"/>
                    </a:cubicBezTo>
                    <a:cubicBezTo>
                      <a:pt x="22" y="8"/>
                      <a:pt x="8" y="21"/>
                      <a:pt x="6" y="38"/>
                    </a:cubicBezTo>
                    <a:cubicBezTo>
                      <a:pt x="6" y="38"/>
                      <a:pt x="6" y="38"/>
                      <a:pt x="6" y="38"/>
                    </a:cubicBezTo>
                    <a:cubicBezTo>
                      <a:pt x="3" y="38"/>
                      <a:pt x="0" y="41"/>
                      <a:pt x="0" y="44"/>
                    </a:cubicBezTo>
                    <a:cubicBezTo>
                      <a:pt x="0" y="47"/>
                      <a:pt x="3" y="50"/>
                      <a:pt x="6" y="50"/>
                    </a:cubicBezTo>
                    <a:cubicBezTo>
                      <a:pt x="6" y="50"/>
                      <a:pt x="6" y="50"/>
                      <a:pt x="6" y="50"/>
                    </a:cubicBezTo>
                    <a:cubicBezTo>
                      <a:pt x="8" y="67"/>
                      <a:pt x="22" y="80"/>
                      <a:pt x="39" y="83"/>
                    </a:cubicBezTo>
                    <a:cubicBezTo>
                      <a:pt x="39" y="83"/>
                      <a:pt x="39" y="83"/>
                      <a:pt x="39" y="83"/>
                    </a:cubicBezTo>
                    <a:cubicBezTo>
                      <a:pt x="39" y="86"/>
                      <a:pt x="42" y="88"/>
                      <a:pt x="45" y="88"/>
                    </a:cubicBezTo>
                    <a:cubicBezTo>
                      <a:pt x="48" y="88"/>
                      <a:pt x="50" y="86"/>
                      <a:pt x="50" y="83"/>
                    </a:cubicBezTo>
                    <a:cubicBezTo>
                      <a:pt x="50" y="83"/>
                      <a:pt x="50" y="83"/>
                      <a:pt x="50" y="83"/>
                    </a:cubicBezTo>
                    <a:cubicBezTo>
                      <a:pt x="67" y="80"/>
                      <a:pt x="81" y="67"/>
                      <a:pt x="83" y="50"/>
                    </a:cubicBezTo>
                    <a:cubicBezTo>
                      <a:pt x="83" y="50"/>
                      <a:pt x="83" y="50"/>
                      <a:pt x="83" y="50"/>
                    </a:cubicBezTo>
                    <a:cubicBezTo>
                      <a:pt x="87" y="50"/>
                      <a:pt x="89" y="47"/>
                      <a:pt x="89" y="44"/>
                    </a:cubicBezTo>
                    <a:cubicBezTo>
                      <a:pt x="89" y="41"/>
                      <a:pt x="87" y="38"/>
                      <a:pt x="83" y="38"/>
                    </a:cubicBezTo>
                    <a:close/>
                    <a:moveTo>
                      <a:pt x="50" y="71"/>
                    </a:moveTo>
                    <a:cubicBezTo>
                      <a:pt x="48" y="72"/>
                      <a:pt x="46" y="72"/>
                      <a:pt x="45" y="72"/>
                    </a:cubicBezTo>
                    <a:cubicBezTo>
                      <a:pt x="43" y="72"/>
                      <a:pt x="41" y="72"/>
                      <a:pt x="39" y="71"/>
                    </a:cubicBezTo>
                    <a:cubicBezTo>
                      <a:pt x="28" y="69"/>
                      <a:pt x="20" y="60"/>
                      <a:pt x="17" y="49"/>
                    </a:cubicBezTo>
                    <a:cubicBezTo>
                      <a:pt x="17" y="48"/>
                      <a:pt x="17" y="46"/>
                      <a:pt x="17" y="44"/>
                    </a:cubicBezTo>
                    <a:cubicBezTo>
                      <a:pt x="17" y="42"/>
                      <a:pt x="17" y="40"/>
                      <a:pt x="17" y="39"/>
                    </a:cubicBezTo>
                    <a:cubicBezTo>
                      <a:pt x="20" y="28"/>
                      <a:pt x="28" y="19"/>
                      <a:pt x="39" y="17"/>
                    </a:cubicBezTo>
                    <a:cubicBezTo>
                      <a:pt x="41" y="16"/>
                      <a:pt x="43" y="16"/>
                      <a:pt x="45" y="16"/>
                    </a:cubicBezTo>
                    <a:cubicBezTo>
                      <a:pt x="46" y="16"/>
                      <a:pt x="48" y="16"/>
                      <a:pt x="50" y="17"/>
                    </a:cubicBezTo>
                    <a:cubicBezTo>
                      <a:pt x="61" y="19"/>
                      <a:pt x="70" y="28"/>
                      <a:pt x="72" y="39"/>
                    </a:cubicBezTo>
                    <a:cubicBezTo>
                      <a:pt x="72" y="40"/>
                      <a:pt x="72" y="42"/>
                      <a:pt x="72" y="44"/>
                    </a:cubicBezTo>
                    <a:cubicBezTo>
                      <a:pt x="72" y="46"/>
                      <a:pt x="72" y="48"/>
                      <a:pt x="72" y="49"/>
                    </a:cubicBezTo>
                    <a:cubicBezTo>
                      <a:pt x="70" y="60"/>
                      <a:pt x="61" y="69"/>
                      <a:pt x="50" y="71"/>
                    </a:cubicBez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sp>
            <p:nvSpPr>
              <p:cNvPr id="88" name="Freeform 54"/>
              <p:cNvSpPr>
                <a:spLocks noEditPoints="1"/>
              </p:cNvSpPr>
              <p:nvPr/>
            </p:nvSpPr>
            <p:spPr bwMode="auto">
              <a:xfrm>
                <a:off x="5321339" y="5771298"/>
                <a:ext cx="169862" cy="165100"/>
              </a:xfrm>
              <a:custGeom>
                <a:avLst/>
                <a:gdLst>
                  <a:gd name="T0" fmla="*/ 34 w 35"/>
                  <a:gd name="T1" fmla="*/ 31 h 34"/>
                  <a:gd name="T2" fmla="*/ 31 w 35"/>
                  <a:gd name="T3" fmla="*/ 33 h 34"/>
                  <a:gd name="T4" fmla="*/ 16 w 35"/>
                  <a:gd name="T5" fmla="*/ 25 h 34"/>
                  <a:gd name="T6" fmla="*/ 9 w 35"/>
                  <a:gd name="T7" fmla="*/ 18 h 34"/>
                  <a:gd name="T8" fmla="*/ 2 w 35"/>
                  <a:gd name="T9" fmla="*/ 3 h 34"/>
                  <a:gd name="T10" fmla="*/ 4 w 35"/>
                  <a:gd name="T11" fmla="*/ 1 h 34"/>
                  <a:gd name="T12" fmla="*/ 19 w 35"/>
                  <a:gd name="T13" fmla="*/ 9 h 34"/>
                  <a:gd name="T14" fmla="*/ 26 w 35"/>
                  <a:gd name="T15" fmla="*/ 16 h 34"/>
                  <a:gd name="T16" fmla="*/ 34 w 35"/>
                  <a:gd name="T17" fmla="*/ 31 h 34"/>
                  <a:gd name="T18" fmla="*/ 15 w 35"/>
                  <a:gd name="T19" fmla="*/ 14 h 34"/>
                  <a:gd name="T20" fmla="*/ 15 w 35"/>
                  <a:gd name="T21" fmla="*/ 20 h 34"/>
                  <a:gd name="T22" fmla="*/ 21 w 35"/>
                  <a:gd name="T23" fmla="*/ 20 h 34"/>
                  <a:gd name="T24" fmla="*/ 21 w 35"/>
                  <a:gd name="T25" fmla="*/ 14 h 34"/>
                  <a:gd name="T26" fmla="*/ 15 w 35"/>
                  <a:gd name="T2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4">
                    <a:moveTo>
                      <a:pt x="34" y="31"/>
                    </a:moveTo>
                    <a:cubicBezTo>
                      <a:pt x="35" y="33"/>
                      <a:pt x="34" y="34"/>
                      <a:pt x="31" y="33"/>
                    </a:cubicBezTo>
                    <a:cubicBezTo>
                      <a:pt x="16" y="25"/>
                      <a:pt x="16" y="25"/>
                      <a:pt x="16" y="25"/>
                    </a:cubicBezTo>
                    <a:cubicBezTo>
                      <a:pt x="14" y="24"/>
                      <a:pt x="11" y="21"/>
                      <a:pt x="9" y="18"/>
                    </a:cubicBezTo>
                    <a:cubicBezTo>
                      <a:pt x="2" y="3"/>
                      <a:pt x="2" y="3"/>
                      <a:pt x="2" y="3"/>
                    </a:cubicBezTo>
                    <a:cubicBezTo>
                      <a:pt x="0" y="1"/>
                      <a:pt x="1" y="0"/>
                      <a:pt x="4" y="1"/>
                    </a:cubicBezTo>
                    <a:cubicBezTo>
                      <a:pt x="19" y="9"/>
                      <a:pt x="19" y="9"/>
                      <a:pt x="19" y="9"/>
                    </a:cubicBezTo>
                    <a:cubicBezTo>
                      <a:pt x="21" y="10"/>
                      <a:pt x="25" y="13"/>
                      <a:pt x="26" y="16"/>
                    </a:cubicBezTo>
                    <a:lnTo>
                      <a:pt x="34" y="31"/>
                    </a:lnTo>
                    <a:close/>
                    <a:moveTo>
                      <a:pt x="15" y="14"/>
                    </a:moveTo>
                    <a:cubicBezTo>
                      <a:pt x="13" y="16"/>
                      <a:pt x="13" y="18"/>
                      <a:pt x="15" y="20"/>
                    </a:cubicBezTo>
                    <a:cubicBezTo>
                      <a:pt x="16" y="22"/>
                      <a:pt x="19" y="22"/>
                      <a:pt x="21" y="20"/>
                    </a:cubicBezTo>
                    <a:cubicBezTo>
                      <a:pt x="22" y="18"/>
                      <a:pt x="22" y="16"/>
                      <a:pt x="21" y="14"/>
                    </a:cubicBezTo>
                    <a:cubicBezTo>
                      <a:pt x="19" y="12"/>
                      <a:pt x="16" y="12"/>
                      <a:pt x="15" y="14"/>
                    </a:cubicBez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grpSp>
      </p:grpSp>
      <p:grpSp>
        <p:nvGrpSpPr>
          <p:cNvPr id="10" name="组合 6"/>
          <p:cNvGrpSpPr/>
          <p:nvPr/>
        </p:nvGrpSpPr>
        <p:grpSpPr>
          <a:xfrm>
            <a:off x="3307759" y="1888688"/>
            <a:ext cx="1435380" cy="1136766"/>
            <a:chOff x="4410115" y="2517190"/>
            <a:chExt cx="1914098" cy="1515687"/>
          </a:xfrm>
        </p:grpSpPr>
        <p:sp>
          <p:nvSpPr>
            <p:cNvPr id="49" name="Freeform 117"/>
            <p:cNvSpPr>
              <a:spLocks/>
            </p:cNvSpPr>
            <p:nvPr/>
          </p:nvSpPr>
          <p:spPr bwMode="auto">
            <a:xfrm rot="16200000">
              <a:off x="4609320" y="2317985"/>
              <a:ext cx="1515687" cy="1914098"/>
            </a:xfrm>
            <a:custGeom>
              <a:avLst/>
              <a:gdLst>
                <a:gd name="T0" fmla="*/ 0 w 995"/>
                <a:gd name="T1" fmla="*/ 57 h 1075"/>
                <a:gd name="T2" fmla="*/ 10 w 995"/>
                <a:gd name="T3" fmla="*/ 117 h 1075"/>
                <a:gd name="T4" fmla="*/ 29 w 995"/>
                <a:gd name="T5" fmla="*/ 154 h 1075"/>
                <a:gd name="T6" fmla="*/ 80 w 995"/>
                <a:gd name="T7" fmla="*/ 201 h 1075"/>
                <a:gd name="T8" fmla="*/ 140 w 995"/>
                <a:gd name="T9" fmla="*/ 213 h 1075"/>
                <a:gd name="T10" fmla="*/ 174 w 995"/>
                <a:gd name="T11" fmla="*/ 211 h 1075"/>
                <a:gd name="T12" fmla="*/ 216 w 995"/>
                <a:gd name="T13" fmla="*/ 202 h 1075"/>
                <a:gd name="T14" fmla="*/ 279 w 995"/>
                <a:gd name="T15" fmla="*/ 192 h 1075"/>
                <a:gd name="T16" fmla="*/ 279 w 995"/>
                <a:gd name="T17" fmla="*/ 192 h 1075"/>
                <a:gd name="T18" fmla="*/ 336 w 995"/>
                <a:gd name="T19" fmla="*/ 207 h 1075"/>
                <a:gd name="T20" fmla="*/ 369 w 995"/>
                <a:gd name="T21" fmla="*/ 258 h 1075"/>
                <a:gd name="T22" fmla="*/ 362 w 995"/>
                <a:gd name="T23" fmla="*/ 346 h 1075"/>
                <a:gd name="T24" fmla="*/ 350 w 995"/>
                <a:gd name="T25" fmla="*/ 368 h 1075"/>
                <a:gd name="T26" fmla="*/ 350 w 995"/>
                <a:gd name="T27" fmla="*/ 368 h 1075"/>
                <a:gd name="T28" fmla="*/ 348 w 995"/>
                <a:gd name="T29" fmla="*/ 369 h 1075"/>
                <a:gd name="T30" fmla="*/ 333 w 995"/>
                <a:gd name="T31" fmla="*/ 380 h 1075"/>
                <a:gd name="T32" fmla="*/ 312 w 995"/>
                <a:gd name="T33" fmla="*/ 384 h 1075"/>
                <a:gd name="T34" fmla="*/ 280 w 995"/>
                <a:gd name="T35" fmla="*/ 379 h 1075"/>
                <a:gd name="T36" fmla="*/ 200 w 995"/>
                <a:gd name="T37" fmla="*/ 339 h 1075"/>
                <a:gd name="T38" fmla="*/ 199 w 995"/>
                <a:gd name="T39" fmla="*/ 338 h 1075"/>
                <a:gd name="T40" fmla="*/ 194 w 995"/>
                <a:gd name="T41" fmla="*/ 336 h 1075"/>
                <a:gd name="T42" fmla="*/ 134 w 995"/>
                <a:gd name="T43" fmla="*/ 312 h 1075"/>
                <a:gd name="T44" fmla="*/ 126 w 995"/>
                <a:gd name="T45" fmla="*/ 312 h 1075"/>
                <a:gd name="T46" fmla="*/ 86 w 995"/>
                <a:gd name="T47" fmla="*/ 329 h 1075"/>
                <a:gd name="T48" fmla="*/ 60 w 995"/>
                <a:gd name="T49" fmla="*/ 407 h 1075"/>
                <a:gd name="T50" fmla="*/ 81 w 995"/>
                <a:gd name="T51" fmla="*/ 631 h 1075"/>
                <a:gd name="T52" fmla="*/ 111 w 995"/>
                <a:gd name="T53" fmla="*/ 753 h 1075"/>
                <a:gd name="T54" fmla="*/ 112 w 995"/>
                <a:gd name="T55" fmla="*/ 759 h 1075"/>
                <a:gd name="T56" fmla="*/ 115 w 995"/>
                <a:gd name="T57" fmla="*/ 759 h 1075"/>
                <a:gd name="T58" fmla="*/ 174 w 995"/>
                <a:gd name="T59" fmla="*/ 758 h 1075"/>
                <a:gd name="T60" fmla="*/ 175 w 995"/>
                <a:gd name="T61" fmla="*/ 758 h 1075"/>
                <a:gd name="T62" fmla="*/ 176 w 995"/>
                <a:gd name="T63" fmla="*/ 758 h 1075"/>
                <a:gd name="T64" fmla="*/ 227 w 995"/>
                <a:gd name="T65" fmla="*/ 756 h 1075"/>
                <a:gd name="T66" fmla="*/ 229 w 995"/>
                <a:gd name="T67" fmla="*/ 756 h 1075"/>
                <a:gd name="T68" fmla="*/ 284 w 995"/>
                <a:gd name="T69" fmla="*/ 756 h 1075"/>
                <a:gd name="T70" fmla="*/ 369 w 995"/>
                <a:gd name="T71" fmla="*/ 759 h 1075"/>
                <a:gd name="T72" fmla="*/ 487 w 995"/>
                <a:gd name="T73" fmla="*/ 782 h 1075"/>
                <a:gd name="T74" fmla="*/ 515 w 995"/>
                <a:gd name="T75" fmla="*/ 817 h 1075"/>
                <a:gd name="T76" fmla="*/ 512 w 995"/>
                <a:gd name="T77" fmla="*/ 844 h 1075"/>
                <a:gd name="T78" fmla="*/ 485 w 995"/>
                <a:gd name="T79" fmla="*/ 989 h 1075"/>
                <a:gd name="T80" fmla="*/ 496 w 995"/>
                <a:gd name="T81" fmla="*/ 1037 h 1075"/>
                <a:gd name="T82" fmla="*/ 521 w 995"/>
                <a:gd name="T83" fmla="*/ 1062 h 1075"/>
                <a:gd name="T84" fmla="*/ 575 w 995"/>
                <a:gd name="T85" fmla="*/ 1075 h 1075"/>
                <a:gd name="T86" fmla="*/ 614 w 995"/>
                <a:gd name="T87" fmla="*/ 1071 h 1075"/>
                <a:gd name="T88" fmla="*/ 679 w 995"/>
                <a:gd name="T89" fmla="*/ 1040 h 1075"/>
                <a:gd name="T90" fmla="*/ 700 w 995"/>
                <a:gd name="T91" fmla="*/ 992 h 1075"/>
                <a:gd name="T92" fmla="*/ 695 w 995"/>
                <a:gd name="T93" fmla="*/ 982 h 1075"/>
                <a:gd name="T94" fmla="*/ 695 w 995"/>
                <a:gd name="T95" fmla="*/ 982 h 1075"/>
                <a:gd name="T96" fmla="*/ 695 w 995"/>
                <a:gd name="T97" fmla="*/ 981 h 1075"/>
                <a:gd name="T98" fmla="*/ 648 w 995"/>
                <a:gd name="T99" fmla="*/ 900 h 1075"/>
                <a:gd name="T100" fmla="*/ 636 w 995"/>
                <a:gd name="T101" fmla="*/ 839 h 1075"/>
                <a:gd name="T102" fmla="*/ 667 w 995"/>
                <a:gd name="T103" fmla="*/ 801 h 1075"/>
                <a:gd name="T104" fmla="*/ 995 w 995"/>
                <a:gd name="T105" fmla="*/ 765 h 1075"/>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2000 w 10000"/>
                <a:gd name="connsiteY120" fmla="*/ 3144 h 10000"/>
                <a:gd name="connsiteX121" fmla="*/ 1950 w 10000"/>
                <a:gd name="connsiteY121" fmla="*/ 3135 h 10000"/>
                <a:gd name="connsiteX122" fmla="*/ 1950 w 10000"/>
                <a:gd name="connsiteY122" fmla="*/ 3135 h 10000"/>
                <a:gd name="connsiteX123" fmla="*/ 1950 w 10000"/>
                <a:gd name="connsiteY123" fmla="*/ 3135 h 10000"/>
                <a:gd name="connsiteX124" fmla="*/ 1950 w 10000"/>
                <a:gd name="connsiteY124" fmla="*/ 3126 h 10000"/>
                <a:gd name="connsiteX125" fmla="*/ 1950 w 10000"/>
                <a:gd name="connsiteY125" fmla="*/ 3126 h 10000"/>
                <a:gd name="connsiteX126" fmla="*/ 1940 w 10000"/>
                <a:gd name="connsiteY126" fmla="*/ 3126 h 10000"/>
                <a:gd name="connsiteX127" fmla="*/ 1769 w 10000"/>
                <a:gd name="connsiteY127" fmla="*/ 3033 h 10000"/>
                <a:gd name="connsiteX128" fmla="*/ 1588 w 10000"/>
                <a:gd name="connsiteY128" fmla="*/ 2967 h 10000"/>
                <a:gd name="connsiteX129" fmla="*/ 1427 w 10000"/>
                <a:gd name="connsiteY129" fmla="*/ 2921 h 10000"/>
                <a:gd name="connsiteX130" fmla="*/ 1347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266 w 10000"/>
                <a:gd name="connsiteY134" fmla="*/ 2902 h 10000"/>
                <a:gd name="connsiteX135" fmla="*/ 1266 w 10000"/>
                <a:gd name="connsiteY135" fmla="*/ 2902 h 10000"/>
                <a:gd name="connsiteX136" fmla="*/ 1266 w 10000"/>
                <a:gd name="connsiteY136" fmla="*/ 2902 h 10000"/>
                <a:gd name="connsiteX137" fmla="*/ 1146 w 10000"/>
                <a:gd name="connsiteY137" fmla="*/ 2921 h 10000"/>
                <a:gd name="connsiteX138" fmla="*/ 1085 w 10000"/>
                <a:gd name="connsiteY138" fmla="*/ 2940 h 10000"/>
                <a:gd name="connsiteX139" fmla="*/ 1025 w 10000"/>
                <a:gd name="connsiteY139" fmla="*/ 2949 h 10000"/>
                <a:gd name="connsiteX140" fmla="*/ 965 w 10000"/>
                <a:gd name="connsiteY140" fmla="*/ 2986 h 10000"/>
                <a:gd name="connsiteX141" fmla="*/ 915 w 10000"/>
                <a:gd name="connsiteY141" fmla="*/ 3023 h 10000"/>
                <a:gd name="connsiteX142" fmla="*/ 864 w 10000"/>
                <a:gd name="connsiteY142" fmla="*/ 3060 h 10000"/>
                <a:gd name="connsiteX143" fmla="*/ 814 w 10000"/>
                <a:gd name="connsiteY143" fmla="*/ 3107 h 10000"/>
                <a:gd name="connsiteX144" fmla="*/ 784 w 10000"/>
                <a:gd name="connsiteY144" fmla="*/ 3163 h 10000"/>
                <a:gd name="connsiteX145" fmla="*/ 744 w 10000"/>
                <a:gd name="connsiteY145" fmla="*/ 3237 h 10000"/>
                <a:gd name="connsiteX146" fmla="*/ 673 w 10000"/>
                <a:gd name="connsiteY146" fmla="*/ 3377 h 10000"/>
                <a:gd name="connsiteX147" fmla="*/ 623 w 10000"/>
                <a:gd name="connsiteY147" fmla="*/ 3563 h 10000"/>
                <a:gd name="connsiteX148" fmla="*/ 603 w 10000"/>
                <a:gd name="connsiteY148" fmla="*/ 3786 h 10000"/>
                <a:gd name="connsiteX149" fmla="*/ 573 w 10000"/>
                <a:gd name="connsiteY149" fmla="*/ 4037 h 10000"/>
                <a:gd name="connsiteX150" fmla="*/ 583 w 10000"/>
                <a:gd name="connsiteY150" fmla="*/ 4326 h 10000"/>
                <a:gd name="connsiteX151" fmla="*/ 613 w 10000"/>
                <a:gd name="connsiteY151" fmla="*/ 4651 h 10000"/>
                <a:gd name="connsiteX152" fmla="*/ 663 w 10000"/>
                <a:gd name="connsiteY152" fmla="*/ 5014 h 10000"/>
                <a:gd name="connsiteX153" fmla="*/ 734 w 10000"/>
                <a:gd name="connsiteY153" fmla="*/ 5423 h 10000"/>
                <a:gd name="connsiteX154" fmla="*/ 814 w 10000"/>
                <a:gd name="connsiteY154" fmla="*/ 5870 h 10000"/>
                <a:gd name="connsiteX155" fmla="*/ 945 w 10000"/>
                <a:gd name="connsiteY155" fmla="*/ 6372 h 10000"/>
                <a:gd name="connsiteX156" fmla="*/ 1085 w 10000"/>
                <a:gd name="connsiteY156" fmla="*/ 6912 h 10000"/>
                <a:gd name="connsiteX157" fmla="*/ 1085 w 10000"/>
                <a:gd name="connsiteY157" fmla="*/ 6912 h 10000"/>
                <a:gd name="connsiteX158" fmla="*/ 1085 w 10000"/>
                <a:gd name="connsiteY158" fmla="*/ 6930 h 10000"/>
                <a:gd name="connsiteX159" fmla="*/ 1085 w 10000"/>
                <a:gd name="connsiteY159" fmla="*/ 6930 h 10000"/>
                <a:gd name="connsiteX160" fmla="*/ 1116 w 10000"/>
                <a:gd name="connsiteY160" fmla="*/ 7005 h 10000"/>
                <a:gd name="connsiteX161" fmla="*/ 1116 w 10000"/>
                <a:gd name="connsiteY161" fmla="*/ 7005 h 10000"/>
                <a:gd name="connsiteX162" fmla="*/ 1116 w 10000"/>
                <a:gd name="connsiteY162" fmla="*/ 7005 h 10000"/>
                <a:gd name="connsiteX163" fmla="*/ 1116 w 10000"/>
                <a:gd name="connsiteY163" fmla="*/ 7005 h 10000"/>
                <a:gd name="connsiteX164" fmla="*/ 1116 w 10000"/>
                <a:gd name="connsiteY164" fmla="*/ 7005 h 10000"/>
                <a:gd name="connsiteX165" fmla="*/ 1126 w 10000"/>
                <a:gd name="connsiteY165" fmla="*/ 7060 h 10000"/>
                <a:gd name="connsiteX166" fmla="*/ 1126 w 10000"/>
                <a:gd name="connsiteY166" fmla="*/ 7060 h 10000"/>
                <a:gd name="connsiteX167" fmla="*/ 1126 w 10000"/>
                <a:gd name="connsiteY167" fmla="*/ 7060 h 10000"/>
                <a:gd name="connsiteX168" fmla="*/ 1126 w 10000"/>
                <a:gd name="connsiteY168" fmla="*/ 7060 h 10000"/>
                <a:gd name="connsiteX169" fmla="*/ 1146 w 10000"/>
                <a:gd name="connsiteY169" fmla="*/ 7060 h 10000"/>
                <a:gd name="connsiteX170" fmla="*/ 1146 w 10000"/>
                <a:gd name="connsiteY170" fmla="*/ 7060 h 10000"/>
                <a:gd name="connsiteX171" fmla="*/ 1156 w 10000"/>
                <a:gd name="connsiteY171" fmla="*/ 7060 h 10000"/>
                <a:gd name="connsiteX172" fmla="*/ 1156 w 10000"/>
                <a:gd name="connsiteY172" fmla="*/ 7060 h 10000"/>
                <a:gd name="connsiteX173" fmla="*/ 1156 w 10000"/>
                <a:gd name="connsiteY173" fmla="*/ 7060 h 10000"/>
                <a:gd name="connsiteX174" fmla="*/ 1156 w 10000"/>
                <a:gd name="connsiteY174" fmla="*/ 7060 h 10000"/>
                <a:gd name="connsiteX175" fmla="*/ 1457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49 w 10000"/>
                <a:gd name="connsiteY179" fmla="*/ 7051 h 10000"/>
                <a:gd name="connsiteX180" fmla="*/ 1749 w 10000"/>
                <a:gd name="connsiteY180" fmla="*/ 7051 h 10000"/>
                <a:gd name="connsiteX181" fmla="*/ 174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59 w 10000"/>
                <a:gd name="connsiteY185" fmla="*/ 7051 h 10000"/>
                <a:gd name="connsiteX186" fmla="*/ 1759 w 10000"/>
                <a:gd name="connsiteY186" fmla="*/ 7051 h 10000"/>
                <a:gd name="connsiteX187" fmla="*/ 1759 w 10000"/>
                <a:gd name="connsiteY187" fmla="*/ 7051 h 10000"/>
                <a:gd name="connsiteX188" fmla="*/ 1769 w 10000"/>
                <a:gd name="connsiteY188" fmla="*/ 7051 h 10000"/>
                <a:gd name="connsiteX189" fmla="*/ 1769 w 10000"/>
                <a:gd name="connsiteY189" fmla="*/ 7051 h 10000"/>
                <a:gd name="connsiteX190" fmla="*/ 1769 w 10000"/>
                <a:gd name="connsiteY190" fmla="*/ 7051 h 10000"/>
                <a:gd name="connsiteX191" fmla="*/ 1769 w 10000"/>
                <a:gd name="connsiteY191" fmla="*/ 7051 h 10000"/>
                <a:gd name="connsiteX192" fmla="*/ 1769 w 10000"/>
                <a:gd name="connsiteY192" fmla="*/ 7051 h 10000"/>
                <a:gd name="connsiteX193" fmla="*/ 1980 w 10000"/>
                <a:gd name="connsiteY193" fmla="*/ 7051 h 10000"/>
                <a:gd name="connsiteX194" fmla="*/ 1980 w 10000"/>
                <a:gd name="connsiteY194" fmla="*/ 7051 h 10000"/>
                <a:gd name="connsiteX195" fmla="*/ 2281 w 10000"/>
                <a:gd name="connsiteY195" fmla="*/ 7033 h 10000"/>
                <a:gd name="connsiteX196" fmla="*/ 2281 w 10000"/>
                <a:gd name="connsiteY196" fmla="*/ 7033 h 10000"/>
                <a:gd name="connsiteX197" fmla="*/ 2281 w 10000"/>
                <a:gd name="connsiteY197" fmla="*/ 7033 h 10000"/>
                <a:gd name="connsiteX198" fmla="*/ 2281 w 10000"/>
                <a:gd name="connsiteY198" fmla="*/ 7033 h 10000"/>
                <a:gd name="connsiteX199" fmla="*/ 2291 w 10000"/>
                <a:gd name="connsiteY199" fmla="*/ 7033 h 10000"/>
                <a:gd name="connsiteX200" fmla="*/ 2291 w 10000"/>
                <a:gd name="connsiteY200" fmla="*/ 7033 h 10000"/>
                <a:gd name="connsiteX201" fmla="*/ 2302 w 10000"/>
                <a:gd name="connsiteY201" fmla="*/ 7033 h 10000"/>
                <a:gd name="connsiteX202" fmla="*/ 2302 w 10000"/>
                <a:gd name="connsiteY202" fmla="*/ 7033 h 10000"/>
                <a:gd name="connsiteX203" fmla="*/ 2332 w 10000"/>
                <a:gd name="connsiteY203" fmla="*/ 7033 h 10000"/>
                <a:gd name="connsiteX204" fmla="*/ 2332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2854 w 10000"/>
                <a:gd name="connsiteY210" fmla="*/ 7033 h 10000"/>
                <a:gd name="connsiteX211" fmla="*/ 2854 w 10000"/>
                <a:gd name="connsiteY211" fmla="*/ 7033 h 10000"/>
                <a:gd name="connsiteX212" fmla="*/ 2854 w 10000"/>
                <a:gd name="connsiteY212" fmla="*/ 7033 h 10000"/>
                <a:gd name="connsiteX213" fmla="*/ 3286 w 10000"/>
                <a:gd name="connsiteY213" fmla="*/ 7033 h 10000"/>
                <a:gd name="connsiteX214" fmla="*/ 3709 w 10000"/>
                <a:gd name="connsiteY214" fmla="*/ 7060 h 10000"/>
                <a:gd name="connsiteX215" fmla="*/ 4101 w 10000"/>
                <a:gd name="connsiteY215" fmla="*/ 7088 h 10000"/>
                <a:gd name="connsiteX216" fmla="*/ 4291 w 10000"/>
                <a:gd name="connsiteY216" fmla="*/ 7116 h 10000"/>
                <a:gd name="connsiteX217" fmla="*/ 4462 w 10000"/>
                <a:gd name="connsiteY217" fmla="*/ 7135 h 10000"/>
                <a:gd name="connsiteX218" fmla="*/ 4623 w 10000"/>
                <a:gd name="connsiteY218" fmla="*/ 7172 h 10000"/>
                <a:gd name="connsiteX219" fmla="*/ 4764 w 10000"/>
                <a:gd name="connsiteY219" fmla="*/ 7219 h 10000"/>
                <a:gd name="connsiteX220" fmla="*/ 4894 w 10000"/>
                <a:gd name="connsiteY220" fmla="*/ 7274 h 10000"/>
                <a:gd name="connsiteX221" fmla="*/ 4985 w 10000"/>
                <a:gd name="connsiteY221" fmla="*/ 7330 h 10000"/>
                <a:gd name="connsiteX222" fmla="*/ 5075 w 10000"/>
                <a:gd name="connsiteY222" fmla="*/ 7395 h 10000"/>
                <a:gd name="connsiteX223" fmla="*/ 5136 w 10000"/>
                <a:gd name="connsiteY223" fmla="*/ 7460 h 10000"/>
                <a:gd name="connsiteX224" fmla="*/ 5156 w 10000"/>
                <a:gd name="connsiteY224" fmla="*/ 7507 h 10000"/>
                <a:gd name="connsiteX225" fmla="*/ 5176 w 10000"/>
                <a:gd name="connsiteY225" fmla="*/ 7553 h 10000"/>
                <a:gd name="connsiteX226" fmla="*/ 5176 w 10000"/>
                <a:gd name="connsiteY226" fmla="*/ 7600 h 10000"/>
                <a:gd name="connsiteX227" fmla="*/ 5176 w 10000"/>
                <a:gd name="connsiteY227" fmla="*/ 7656 h 10000"/>
                <a:gd name="connsiteX228" fmla="*/ 5176 w 10000"/>
                <a:gd name="connsiteY228" fmla="*/ 7656 h 10000"/>
                <a:gd name="connsiteX229" fmla="*/ 5176 w 10000"/>
                <a:gd name="connsiteY229" fmla="*/ 7665 h 10000"/>
                <a:gd name="connsiteX230" fmla="*/ 5176 w 10000"/>
                <a:gd name="connsiteY230" fmla="*/ 7665 h 10000"/>
                <a:gd name="connsiteX231" fmla="*/ 5176 w 10000"/>
                <a:gd name="connsiteY231" fmla="*/ 7665 h 10000"/>
                <a:gd name="connsiteX232" fmla="*/ 5146 w 10000"/>
                <a:gd name="connsiteY232" fmla="*/ 7851 h 10000"/>
                <a:gd name="connsiteX233" fmla="*/ 5095 w 10000"/>
                <a:gd name="connsiteY233" fmla="*/ 8037 h 10000"/>
                <a:gd name="connsiteX234" fmla="*/ 5005 w 10000"/>
                <a:gd name="connsiteY234" fmla="*/ 8437 h 10000"/>
                <a:gd name="connsiteX235" fmla="*/ 4955 w 10000"/>
                <a:gd name="connsiteY235" fmla="*/ 8642 h 10000"/>
                <a:gd name="connsiteX236" fmla="*/ 4915 w 10000"/>
                <a:gd name="connsiteY236" fmla="*/ 8828 h 10000"/>
                <a:gd name="connsiteX237" fmla="*/ 4894 w 10000"/>
                <a:gd name="connsiteY237" fmla="*/ 9023 h 10000"/>
                <a:gd name="connsiteX238" fmla="*/ 4874 w 10000"/>
                <a:gd name="connsiteY238" fmla="*/ 9200 h 10000"/>
                <a:gd name="connsiteX239" fmla="*/ 4874 w 10000"/>
                <a:gd name="connsiteY239" fmla="*/ 9200 h 10000"/>
                <a:gd name="connsiteX240" fmla="*/ 4874 w 10000"/>
                <a:gd name="connsiteY240" fmla="*/ 9293 h 10000"/>
                <a:gd name="connsiteX241" fmla="*/ 4894 w 10000"/>
                <a:gd name="connsiteY241" fmla="*/ 9395 h 10000"/>
                <a:gd name="connsiteX242" fmla="*/ 4915 w 10000"/>
                <a:gd name="connsiteY242" fmla="*/ 9488 h 10000"/>
                <a:gd name="connsiteX243" fmla="*/ 4935 w 10000"/>
                <a:gd name="connsiteY243" fmla="*/ 9563 h 10000"/>
                <a:gd name="connsiteX244" fmla="*/ 4985 w 10000"/>
                <a:gd name="connsiteY244" fmla="*/ 9647 h 10000"/>
                <a:gd name="connsiteX245" fmla="*/ 5035 w 10000"/>
                <a:gd name="connsiteY245" fmla="*/ 9721 h 10000"/>
                <a:gd name="connsiteX246" fmla="*/ 5095 w 10000"/>
                <a:gd name="connsiteY246" fmla="*/ 9786 h 10000"/>
                <a:gd name="connsiteX247" fmla="*/ 5176 w 10000"/>
                <a:gd name="connsiteY247" fmla="*/ 9842 h 10000"/>
                <a:gd name="connsiteX248" fmla="*/ 5176 w 10000"/>
                <a:gd name="connsiteY248" fmla="*/ 9842 h 10000"/>
                <a:gd name="connsiteX249" fmla="*/ 5176 w 10000"/>
                <a:gd name="connsiteY249" fmla="*/ 9842 h 10000"/>
                <a:gd name="connsiteX250" fmla="*/ 5236 w 10000"/>
                <a:gd name="connsiteY250" fmla="*/ 9879 h 10000"/>
                <a:gd name="connsiteX251" fmla="*/ 5307 w 10000"/>
                <a:gd name="connsiteY251" fmla="*/ 9916 h 10000"/>
                <a:gd name="connsiteX252" fmla="*/ 5447 w 10000"/>
                <a:gd name="connsiteY252" fmla="*/ 9963 h 10000"/>
                <a:gd name="connsiteX253" fmla="*/ 5608 w 10000"/>
                <a:gd name="connsiteY253" fmla="*/ 9991 h 10000"/>
                <a:gd name="connsiteX254" fmla="*/ 5779 w 10000"/>
                <a:gd name="connsiteY254" fmla="*/ 10000 h 10000"/>
                <a:gd name="connsiteX255" fmla="*/ 5779 w 10000"/>
                <a:gd name="connsiteY255" fmla="*/ 10000 h 10000"/>
                <a:gd name="connsiteX256" fmla="*/ 5779 w 10000"/>
                <a:gd name="connsiteY256" fmla="*/ 10000 h 10000"/>
                <a:gd name="connsiteX257" fmla="*/ 5779 w 10000"/>
                <a:gd name="connsiteY257" fmla="*/ 10000 h 10000"/>
                <a:gd name="connsiteX258" fmla="*/ 5779 w 10000"/>
                <a:gd name="connsiteY258" fmla="*/ 10000 h 10000"/>
                <a:gd name="connsiteX259" fmla="*/ 5779 w 10000"/>
                <a:gd name="connsiteY259" fmla="*/ 10000 h 10000"/>
                <a:gd name="connsiteX260" fmla="*/ 5899 w 10000"/>
                <a:gd name="connsiteY260" fmla="*/ 9991 h 10000"/>
                <a:gd name="connsiteX261" fmla="*/ 6040 w 10000"/>
                <a:gd name="connsiteY261" fmla="*/ 9981 h 10000"/>
                <a:gd name="connsiteX262" fmla="*/ 6171 w 10000"/>
                <a:gd name="connsiteY262" fmla="*/ 9963 h 10000"/>
                <a:gd name="connsiteX263" fmla="*/ 6291 w 10000"/>
                <a:gd name="connsiteY263" fmla="*/ 9926 h 10000"/>
                <a:gd name="connsiteX264" fmla="*/ 6412 w 10000"/>
                <a:gd name="connsiteY264" fmla="*/ 9888 h 10000"/>
                <a:gd name="connsiteX265" fmla="*/ 6533 w 10000"/>
                <a:gd name="connsiteY265" fmla="*/ 9842 h 10000"/>
                <a:gd name="connsiteX266" fmla="*/ 6643 w 10000"/>
                <a:gd name="connsiteY266" fmla="*/ 9805 h 10000"/>
                <a:gd name="connsiteX267" fmla="*/ 6744 w 10000"/>
                <a:gd name="connsiteY267" fmla="*/ 9740 h 10000"/>
                <a:gd name="connsiteX268" fmla="*/ 6824 w 10000"/>
                <a:gd name="connsiteY268" fmla="*/ 9674 h 10000"/>
                <a:gd name="connsiteX269" fmla="*/ 6905 w 10000"/>
                <a:gd name="connsiteY269" fmla="*/ 9609 h 10000"/>
                <a:gd name="connsiteX270" fmla="*/ 6965 w 10000"/>
                <a:gd name="connsiteY270" fmla="*/ 9544 h 10000"/>
                <a:gd name="connsiteX271" fmla="*/ 7015 w 10000"/>
                <a:gd name="connsiteY271" fmla="*/ 9460 h 10000"/>
                <a:gd name="connsiteX272" fmla="*/ 7035 w 10000"/>
                <a:gd name="connsiteY272" fmla="*/ 9395 h 10000"/>
                <a:gd name="connsiteX273" fmla="*/ 7045 w 10000"/>
                <a:gd name="connsiteY273" fmla="*/ 9302 h 10000"/>
                <a:gd name="connsiteX274" fmla="*/ 7035 w 10000"/>
                <a:gd name="connsiteY274" fmla="*/ 9228 h 10000"/>
                <a:gd name="connsiteX275" fmla="*/ 6995 w 10000"/>
                <a:gd name="connsiteY275" fmla="*/ 9144 h 10000"/>
                <a:gd name="connsiteX276" fmla="*/ 6995 w 10000"/>
                <a:gd name="connsiteY276" fmla="*/ 9144 h 10000"/>
                <a:gd name="connsiteX277" fmla="*/ 6995 w 10000"/>
                <a:gd name="connsiteY277" fmla="*/ 9135 h 10000"/>
                <a:gd name="connsiteX278" fmla="*/ 699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35 h 10000"/>
                <a:gd name="connsiteX285" fmla="*/ 6985 w 10000"/>
                <a:gd name="connsiteY285" fmla="*/ 9135 h 10000"/>
                <a:gd name="connsiteX286" fmla="*/ 6985 w 10000"/>
                <a:gd name="connsiteY286" fmla="*/ 9135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985 w 10000"/>
                <a:gd name="connsiteY292" fmla="*/ 9126 h 10000"/>
                <a:gd name="connsiteX293" fmla="*/ 6985 w 10000"/>
                <a:gd name="connsiteY293" fmla="*/ 9126 h 10000"/>
                <a:gd name="connsiteX294" fmla="*/ 6985 w 10000"/>
                <a:gd name="connsiteY294" fmla="*/ 9126 h 10000"/>
                <a:gd name="connsiteX295" fmla="*/ 6794 w 10000"/>
                <a:gd name="connsiteY295" fmla="*/ 8837 h 10000"/>
                <a:gd name="connsiteX296" fmla="*/ 6693 w 10000"/>
                <a:gd name="connsiteY296" fmla="*/ 8679 h 10000"/>
                <a:gd name="connsiteX297" fmla="*/ 6593 w 10000"/>
                <a:gd name="connsiteY297" fmla="*/ 8521 h 10000"/>
                <a:gd name="connsiteX298" fmla="*/ 6513 w 10000"/>
                <a:gd name="connsiteY298" fmla="*/ 8372 h 10000"/>
                <a:gd name="connsiteX299" fmla="*/ 6442 w 10000"/>
                <a:gd name="connsiteY299" fmla="*/ 8214 h 10000"/>
                <a:gd name="connsiteX300" fmla="*/ 6392 w 10000"/>
                <a:gd name="connsiteY300" fmla="*/ 8056 h 10000"/>
                <a:gd name="connsiteX301" fmla="*/ 6382 w 10000"/>
                <a:gd name="connsiteY301" fmla="*/ 7981 h 10000"/>
                <a:gd name="connsiteX302" fmla="*/ 6382 w 10000"/>
                <a:gd name="connsiteY302" fmla="*/ 7907 h 10000"/>
                <a:gd name="connsiteX303" fmla="*/ 6382 w 10000"/>
                <a:gd name="connsiteY303" fmla="*/ 7907 h 10000"/>
                <a:gd name="connsiteX304" fmla="*/ 6392 w 10000"/>
                <a:gd name="connsiteY304" fmla="*/ 7805 h 10000"/>
                <a:gd name="connsiteX305" fmla="*/ 6422 w 10000"/>
                <a:gd name="connsiteY305" fmla="*/ 7702 h 10000"/>
                <a:gd name="connsiteX306" fmla="*/ 6452 w 10000"/>
                <a:gd name="connsiteY306" fmla="*/ 7656 h 10000"/>
                <a:gd name="connsiteX307" fmla="*/ 6492 w 10000"/>
                <a:gd name="connsiteY307" fmla="*/ 7609 h 10000"/>
                <a:gd name="connsiteX308" fmla="*/ 6523 w 10000"/>
                <a:gd name="connsiteY308" fmla="*/ 7563 h 10000"/>
                <a:gd name="connsiteX309" fmla="*/ 6573 w 10000"/>
                <a:gd name="connsiteY309" fmla="*/ 7526 h 10000"/>
                <a:gd name="connsiteX310" fmla="*/ 6704 w 10000"/>
                <a:gd name="connsiteY310" fmla="*/ 7451 h 10000"/>
                <a:gd name="connsiteX311" fmla="*/ 6864 w 10000"/>
                <a:gd name="connsiteY311" fmla="*/ 7395 h 10000"/>
                <a:gd name="connsiteX312" fmla="*/ 7065 w 10000"/>
                <a:gd name="connsiteY312" fmla="*/ 7349 h 10000"/>
                <a:gd name="connsiteX313" fmla="*/ 7307 w 10000"/>
                <a:gd name="connsiteY313" fmla="*/ 7321 h 10000"/>
                <a:gd name="connsiteX314" fmla="*/ 7307 w 10000"/>
                <a:gd name="connsiteY314" fmla="*/ 7321 h 10000"/>
                <a:gd name="connsiteX315" fmla="*/ 8533 w 10000"/>
                <a:gd name="connsiteY315" fmla="*/ 7219 h 10000"/>
                <a:gd name="connsiteX316" fmla="*/ 10000 w 10000"/>
                <a:gd name="connsiteY316" fmla="*/ 7116 h 10000"/>
                <a:gd name="connsiteX317" fmla="*/ 10000 w 10000"/>
                <a:gd name="connsiteY317" fmla="*/ 7116 h 10000"/>
                <a:gd name="connsiteX318" fmla="*/ 10000 w 10000"/>
                <a:gd name="connsiteY318" fmla="*/ 7116 h 10000"/>
                <a:gd name="connsiteX319" fmla="*/ 10000 w 10000"/>
                <a:gd name="connsiteY319" fmla="*/ 7116 h 10000"/>
                <a:gd name="connsiteX320" fmla="*/ 10000 w 10000"/>
                <a:gd name="connsiteY320"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2000 w 10000"/>
                <a:gd name="connsiteY120" fmla="*/ 3144 h 10000"/>
                <a:gd name="connsiteX121" fmla="*/ 1950 w 10000"/>
                <a:gd name="connsiteY121" fmla="*/ 3135 h 10000"/>
                <a:gd name="connsiteX122" fmla="*/ 1950 w 10000"/>
                <a:gd name="connsiteY122" fmla="*/ 3135 h 10000"/>
                <a:gd name="connsiteX123" fmla="*/ 1950 w 10000"/>
                <a:gd name="connsiteY123" fmla="*/ 3135 h 10000"/>
                <a:gd name="connsiteX124" fmla="*/ 1950 w 10000"/>
                <a:gd name="connsiteY124" fmla="*/ 3126 h 10000"/>
                <a:gd name="connsiteX125" fmla="*/ 1950 w 10000"/>
                <a:gd name="connsiteY125" fmla="*/ 3126 h 10000"/>
                <a:gd name="connsiteX126" fmla="*/ 1839 w 10000"/>
                <a:gd name="connsiteY126" fmla="*/ 3926 h 10000"/>
                <a:gd name="connsiteX127" fmla="*/ 1769 w 10000"/>
                <a:gd name="connsiteY127" fmla="*/ 3033 h 10000"/>
                <a:gd name="connsiteX128" fmla="*/ 1588 w 10000"/>
                <a:gd name="connsiteY128" fmla="*/ 2967 h 10000"/>
                <a:gd name="connsiteX129" fmla="*/ 1427 w 10000"/>
                <a:gd name="connsiteY129" fmla="*/ 2921 h 10000"/>
                <a:gd name="connsiteX130" fmla="*/ 1347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266 w 10000"/>
                <a:gd name="connsiteY134" fmla="*/ 2902 h 10000"/>
                <a:gd name="connsiteX135" fmla="*/ 1266 w 10000"/>
                <a:gd name="connsiteY135" fmla="*/ 2902 h 10000"/>
                <a:gd name="connsiteX136" fmla="*/ 1266 w 10000"/>
                <a:gd name="connsiteY136" fmla="*/ 2902 h 10000"/>
                <a:gd name="connsiteX137" fmla="*/ 1146 w 10000"/>
                <a:gd name="connsiteY137" fmla="*/ 2921 h 10000"/>
                <a:gd name="connsiteX138" fmla="*/ 1085 w 10000"/>
                <a:gd name="connsiteY138" fmla="*/ 2940 h 10000"/>
                <a:gd name="connsiteX139" fmla="*/ 1025 w 10000"/>
                <a:gd name="connsiteY139" fmla="*/ 2949 h 10000"/>
                <a:gd name="connsiteX140" fmla="*/ 965 w 10000"/>
                <a:gd name="connsiteY140" fmla="*/ 2986 h 10000"/>
                <a:gd name="connsiteX141" fmla="*/ 915 w 10000"/>
                <a:gd name="connsiteY141" fmla="*/ 3023 h 10000"/>
                <a:gd name="connsiteX142" fmla="*/ 864 w 10000"/>
                <a:gd name="connsiteY142" fmla="*/ 3060 h 10000"/>
                <a:gd name="connsiteX143" fmla="*/ 814 w 10000"/>
                <a:gd name="connsiteY143" fmla="*/ 3107 h 10000"/>
                <a:gd name="connsiteX144" fmla="*/ 784 w 10000"/>
                <a:gd name="connsiteY144" fmla="*/ 3163 h 10000"/>
                <a:gd name="connsiteX145" fmla="*/ 744 w 10000"/>
                <a:gd name="connsiteY145" fmla="*/ 3237 h 10000"/>
                <a:gd name="connsiteX146" fmla="*/ 673 w 10000"/>
                <a:gd name="connsiteY146" fmla="*/ 3377 h 10000"/>
                <a:gd name="connsiteX147" fmla="*/ 623 w 10000"/>
                <a:gd name="connsiteY147" fmla="*/ 3563 h 10000"/>
                <a:gd name="connsiteX148" fmla="*/ 603 w 10000"/>
                <a:gd name="connsiteY148" fmla="*/ 3786 h 10000"/>
                <a:gd name="connsiteX149" fmla="*/ 573 w 10000"/>
                <a:gd name="connsiteY149" fmla="*/ 4037 h 10000"/>
                <a:gd name="connsiteX150" fmla="*/ 583 w 10000"/>
                <a:gd name="connsiteY150" fmla="*/ 4326 h 10000"/>
                <a:gd name="connsiteX151" fmla="*/ 613 w 10000"/>
                <a:gd name="connsiteY151" fmla="*/ 4651 h 10000"/>
                <a:gd name="connsiteX152" fmla="*/ 663 w 10000"/>
                <a:gd name="connsiteY152" fmla="*/ 5014 h 10000"/>
                <a:gd name="connsiteX153" fmla="*/ 734 w 10000"/>
                <a:gd name="connsiteY153" fmla="*/ 5423 h 10000"/>
                <a:gd name="connsiteX154" fmla="*/ 814 w 10000"/>
                <a:gd name="connsiteY154" fmla="*/ 5870 h 10000"/>
                <a:gd name="connsiteX155" fmla="*/ 945 w 10000"/>
                <a:gd name="connsiteY155" fmla="*/ 6372 h 10000"/>
                <a:gd name="connsiteX156" fmla="*/ 1085 w 10000"/>
                <a:gd name="connsiteY156" fmla="*/ 6912 h 10000"/>
                <a:gd name="connsiteX157" fmla="*/ 1085 w 10000"/>
                <a:gd name="connsiteY157" fmla="*/ 6912 h 10000"/>
                <a:gd name="connsiteX158" fmla="*/ 1085 w 10000"/>
                <a:gd name="connsiteY158" fmla="*/ 6930 h 10000"/>
                <a:gd name="connsiteX159" fmla="*/ 1085 w 10000"/>
                <a:gd name="connsiteY159" fmla="*/ 6930 h 10000"/>
                <a:gd name="connsiteX160" fmla="*/ 1116 w 10000"/>
                <a:gd name="connsiteY160" fmla="*/ 7005 h 10000"/>
                <a:gd name="connsiteX161" fmla="*/ 1116 w 10000"/>
                <a:gd name="connsiteY161" fmla="*/ 7005 h 10000"/>
                <a:gd name="connsiteX162" fmla="*/ 1116 w 10000"/>
                <a:gd name="connsiteY162" fmla="*/ 7005 h 10000"/>
                <a:gd name="connsiteX163" fmla="*/ 1116 w 10000"/>
                <a:gd name="connsiteY163" fmla="*/ 7005 h 10000"/>
                <a:gd name="connsiteX164" fmla="*/ 1116 w 10000"/>
                <a:gd name="connsiteY164" fmla="*/ 7005 h 10000"/>
                <a:gd name="connsiteX165" fmla="*/ 1126 w 10000"/>
                <a:gd name="connsiteY165" fmla="*/ 7060 h 10000"/>
                <a:gd name="connsiteX166" fmla="*/ 1126 w 10000"/>
                <a:gd name="connsiteY166" fmla="*/ 7060 h 10000"/>
                <a:gd name="connsiteX167" fmla="*/ 1126 w 10000"/>
                <a:gd name="connsiteY167" fmla="*/ 7060 h 10000"/>
                <a:gd name="connsiteX168" fmla="*/ 1126 w 10000"/>
                <a:gd name="connsiteY168" fmla="*/ 7060 h 10000"/>
                <a:gd name="connsiteX169" fmla="*/ 1146 w 10000"/>
                <a:gd name="connsiteY169" fmla="*/ 7060 h 10000"/>
                <a:gd name="connsiteX170" fmla="*/ 1146 w 10000"/>
                <a:gd name="connsiteY170" fmla="*/ 7060 h 10000"/>
                <a:gd name="connsiteX171" fmla="*/ 1156 w 10000"/>
                <a:gd name="connsiteY171" fmla="*/ 7060 h 10000"/>
                <a:gd name="connsiteX172" fmla="*/ 1156 w 10000"/>
                <a:gd name="connsiteY172" fmla="*/ 7060 h 10000"/>
                <a:gd name="connsiteX173" fmla="*/ 1156 w 10000"/>
                <a:gd name="connsiteY173" fmla="*/ 7060 h 10000"/>
                <a:gd name="connsiteX174" fmla="*/ 1156 w 10000"/>
                <a:gd name="connsiteY174" fmla="*/ 7060 h 10000"/>
                <a:gd name="connsiteX175" fmla="*/ 1457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49 w 10000"/>
                <a:gd name="connsiteY179" fmla="*/ 7051 h 10000"/>
                <a:gd name="connsiteX180" fmla="*/ 1749 w 10000"/>
                <a:gd name="connsiteY180" fmla="*/ 7051 h 10000"/>
                <a:gd name="connsiteX181" fmla="*/ 174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59 w 10000"/>
                <a:gd name="connsiteY185" fmla="*/ 7051 h 10000"/>
                <a:gd name="connsiteX186" fmla="*/ 1759 w 10000"/>
                <a:gd name="connsiteY186" fmla="*/ 7051 h 10000"/>
                <a:gd name="connsiteX187" fmla="*/ 1759 w 10000"/>
                <a:gd name="connsiteY187" fmla="*/ 7051 h 10000"/>
                <a:gd name="connsiteX188" fmla="*/ 1769 w 10000"/>
                <a:gd name="connsiteY188" fmla="*/ 7051 h 10000"/>
                <a:gd name="connsiteX189" fmla="*/ 1769 w 10000"/>
                <a:gd name="connsiteY189" fmla="*/ 7051 h 10000"/>
                <a:gd name="connsiteX190" fmla="*/ 1769 w 10000"/>
                <a:gd name="connsiteY190" fmla="*/ 7051 h 10000"/>
                <a:gd name="connsiteX191" fmla="*/ 1769 w 10000"/>
                <a:gd name="connsiteY191" fmla="*/ 7051 h 10000"/>
                <a:gd name="connsiteX192" fmla="*/ 1769 w 10000"/>
                <a:gd name="connsiteY192" fmla="*/ 7051 h 10000"/>
                <a:gd name="connsiteX193" fmla="*/ 1980 w 10000"/>
                <a:gd name="connsiteY193" fmla="*/ 7051 h 10000"/>
                <a:gd name="connsiteX194" fmla="*/ 1980 w 10000"/>
                <a:gd name="connsiteY194" fmla="*/ 7051 h 10000"/>
                <a:gd name="connsiteX195" fmla="*/ 2281 w 10000"/>
                <a:gd name="connsiteY195" fmla="*/ 7033 h 10000"/>
                <a:gd name="connsiteX196" fmla="*/ 2281 w 10000"/>
                <a:gd name="connsiteY196" fmla="*/ 7033 h 10000"/>
                <a:gd name="connsiteX197" fmla="*/ 2281 w 10000"/>
                <a:gd name="connsiteY197" fmla="*/ 7033 h 10000"/>
                <a:gd name="connsiteX198" fmla="*/ 2281 w 10000"/>
                <a:gd name="connsiteY198" fmla="*/ 7033 h 10000"/>
                <a:gd name="connsiteX199" fmla="*/ 2291 w 10000"/>
                <a:gd name="connsiteY199" fmla="*/ 7033 h 10000"/>
                <a:gd name="connsiteX200" fmla="*/ 2291 w 10000"/>
                <a:gd name="connsiteY200" fmla="*/ 7033 h 10000"/>
                <a:gd name="connsiteX201" fmla="*/ 2302 w 10000"/>
                <a:gd name="connsiteY201" fmla="*/ 7033 h 10000"/>
                <a:gd name="connsiteX202" fmla="*/ 2302 w 10000"/>
                <a:gd name="connsiteY202" fmla="*/ 7033 h 10000"/>
                <a:gd name="connsiteX203" fmla="*/ 2332 w 10000"/>
                <a:gd name="connsiteY203" fmla="*/ 7033 h 10000"/>
                <a:gd name="connsiteX204" fmla="*/ 2332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2854 w 10000"/>
                <a:gd name="connsiteY210" fmla="*/ 7033 h 10000"/>
                <a:gd name="connsiteX211" fmla="*/ 2854 w 10000"/>
                <a:gd name="connsiteY211" fmla="*/ 7033 h 10000"/>
                <a:gd name="connsiteX212" fmla="*/ 2854 w 10000"/>
                <a:gd name="connsiteY212" fmla="*/ 7033 h 10000"/>
                <a:gd name="connsiteX213" fmla="*/ 3286 w 10000"/>
                <a:gd name="connsiteY213" fmla="*/ 7033 h 10000"/>
                <a:gd name="connsiteX214" fmla="*/ 3709 w 10000"/>
                <a:gd name="connsiteY214" fmla="*/ 7060 h 10000"/>
                <a:gd name="connsiteX215" fmla="*/ 4101 w 10000"/>
                <a:gd name="connsiteY215" fmla="*/ 7088 h 10000"/>
                <a:gd name="connsiteX216" fmla="*/ 4291 w 10000"/>
                <a:gd name="connsiteY216" fmla="*/ 7116 h 10000"/>
                <a:gd name="connsiteX217" fmla="*/ 4462 w 10000"/>
                <a:gd name="connsiteY217" fmla="*/ 7135 h 10000"/>
                <a:gd name="connsiteX218" fmla="*/ 4623 w 10000"/>
                <a:gd name="connsiteY218" fmla="*/ 7172 h 10000"/>
                <a:gd name="connsiteX219" fmla="*/ 4764 w 10000"/>
                <a:gd name="connsiteY219" fmla="*/ 7219 h 10000"/>
                <a:gd name="connsiteX220" fmla="*/ 4894 w 10000"/>
                <a:gd name="connsiteY220" fmla="*/ 7274 h 10000"/>
                <a:gd name="connsiteX221" fmla="*/ 4985 w 10000"/>
                <a:gd name="connsiteY221" fmla="*/ 7330 h 10000"/>
                <a:gd name="connsiteX222" fmla="*/ 5075 w 10000"/>
                <a:gd name="connsiteY222" fmla="*/ 7395 h 10000"/>
                <a:gd name="connsiteX223" fmla="*/ 5136 w 10000"/>
                <a:gd name="connsiteY223" fmla="*/ 7460 h 10000"/>
                <a:gd name="connsiteX224" fmla="*/ 5156 w 10000"/>
                <a:gd name="connsiteY224" fmla="*/ 7507 h 10000"/>
                <a:gd name="connsiteX225" fmla="*/ 5176 w 10000"/>
                <a:gd name="connsiteY225" fmla="*/ 7553 h 10000"/>
                <a:gd name="connsiteX226" fmla="*/ 5176 w 10000"/>
                <a:gd name="connsiteY226" fmla="*/ 7600 h 10000"/>
                <a:gd name="connsiteX227" fmla="*/ 5176 w 10000"/>
                <a:gd name="connsiteY227" fmla="*/ 7656 h 10000"/>
                <a:gd name="connsiteX228" fmla="*/ 5176 w 10000"/>
                <a:gd name="connsiteY228" fmla="*/ 7656 h 10000"/>
                <a:gd name="connsiteX229" fmla="*/ 5176 w 10000"/>
                <a:gd name="connsiteY229" fmla="*/ 7665 h 10000"/>
                <a:gd name="connsiteX230" fmla="*/ 5176 w 10000"/>
                <a:gd name="connsiteY230" fmla="*/ 7665 h 10000"/>
                <a:gd name="connsiteX231" fmla="*/ 5176 w 10000"/>
                <a:gd name="connsiteY231" fmla="*/ 7665 h 10000"/>
                <a:gd name="connsiteX232" fmla="*/ 5146 w 10000"/>
                <a:gd name="connsiteY232" fmla="*/ 7851 h 10000"/>
                <a:gd name="connsiteX233" fmla="*/ 5095 w 10000"/>
                <a:gd name="connsiteY233" fmla="*/ 8037 h 10000"/>
                <a:gd name="connsiteX234" fmla="*/ 5005 w 10000"/>
                <a:gd name="connsiteY234" fmla="*/ 8437 h 10000"/>
                <a:gd name="connsiteX235" fmla="*/ 4955 w 10000"/>
                <a:gd name="connsiteY235" fmla="*/ 8642 h 10000"/>
                <a:gd name="connsiteX236" fmla="*/ 4915 w 10000"/>
                <a:gd name="connsiteY236" fmla="*/ 8828 h 10000"/>
                <a:gd name="connsiteX237" fmla="*/ 4894 w 10000"/>
                <a:gd name="connsiteY237" fmla="*/ 9023 h 10000"/>
                <a:gd name="connsiteX238" fmla="*/ 4874 w 10000"/>
                <a:gd name="connsiteY238" fmla="*/ 9200 h 10000"/>
                <a:gd name="connsiteX239" fmla="*/ 4874 w 10000"/>
                <a:gd name="connsiteY239" fmla="*/ 9200 h 10000"/>
                <a:gd name="connsiteX240" fmla="*/ 4874 w 10000"/>
                <a:gd name="connsiteY240" fmla="*/ 9293 h 10000"/>
                <a:gd name="connsiteX241" fmla="*/ 4894 w 10000"/>
                <a:gd name="connsiteY241" fmla="*/ 9395 h 10000"/>
                <a:gd name="connsiteX242" fmla="*/ 4915 w 10000"/>
                <a:gd name="connsiteY242" fmla="*/ 9488 h 10000"/>
                <a:gd name="connsiteX243" fmla="*/ 4935 w 10000"/>
                <a:gd name="connsiteY243" fmla="*/ 9563 h 10000"/>
                <a:gd name="connsiteX244" fmla="*/ 4985 w 10000"/>
                <a:gd name="connsiteY244" fmla="*/ 9647 h 10000"/>
                <a:gd name="connsiteX245" fmla="*/ 5035 w 10000"/>
                <a:gd name="connsiteY245" fmla="*/ 9721 h 10000"/>
                <a:gd name="connsiteX246" fmla="*/ 5095 w 10000"/>
                <a:gd name="connsiteY246" fmla="*/ 9786 h 10000"/>
                <a:gd name="connsiteX247" fmla="*/ 5176 w 10000"/>
                <a:gd name="connsiteY247" fmla="*/ 9842 h 10000"/>
                <a:gd name="connsiteX248" fmla="*/ 5176 w 10000"/>
                <a:gd name="connsiteY248" fmla="*/ 9842 h 10000"/>
                <a:gd name="connsiteX249" fmla="*/ 5176 w 10000"/>
                <a:gd name="connsiteY249" fmla="*/ 9842 h 10000"/>
                <a:gd name="connsiteX250" fmla="*/ 5236 w 10000"/>
                <a:gd name="connsiteY250" fmla="*/ 9879 h 10000"/>
                <a:gd name="connsiteX251" fmla="*/ 5307 w 10000"/>
                <a:gd name="connsiteY251" fmla="*/ 9916 h 10000"/>
                <a:gd name="connsiteX252" fmla="*/ 5447 w 10000"/>
                <a:gd name="connsiteY252" fmla="*/ 9963 h 10000"/>
                <a:gd name="connsiteX253" fmla="*/ 5608 w 10000"/>
                <a:gd name="connsiteY253" fmla="*/ 9991 h 10000"/>
                <a:gd name="connsiteX254" fmla="*/ 5779 w 10000"/>
                <a:gd name="connsiteY254" fmla="*/ 10000 h 10000"/>
                <a:gd name="connsiteX255" fmla="*/ 5779 w 10000"/>
                <a:gd name="connsiteY255" fmla="*/ 10000 h 10000"/>
                <a:gd name="connsiteX256" fmla="*/ 5779 w 10000"/>
                <a:gd name="connsiteY256" fmla="*/ 10000 h 10000"/>
                <a:gd name="connsiteX257" fmla="*/ 5779 w 10000"/>
                <a:gd name="connsiteY257" fmla="*/ 10000 h 10000"/>
                <a:gd name="connsiteX258" fmla="*/ 5779 w 10000"/>
                <a:gd name="connsiteY258" fmla="*/ 10000 h 10000"/>
                <a:gd name="connsiteX259" fmla="*/ 5779 w 10000"/>
                <a:gd name="connsiteY259" fmla="*/ 10000 h 10000"/>
                <a:gd name="connsiteX260" fmla="*/ 5899 w 10000"/>
                <a:gd name="connsiteY260" fmla="*/ 9991 h 10000"/>
                <a:gd name="connsiteX261" fmla="*/ 6040 w 10000"/>
                <a:gd name="connsiteY261" fmla="*/ 9981 h 10000"/>
                <a:gd name="connsiteX262" fmla="*/ 6171 w 10000"/>
                <a:gd name="connsiteY262" fmla="*/ 9963 h 10000"/>
                <a:gd name="connsiteX263" fmla="*/ 6291 w 10000"/>
                <a:gd name="connsiteY263" fmla="*/ 9926 h 10000"/>
                <a:gd name="connsiteX264" fmla="*/ 6412 w 10000"/>
                <a:gd name="connsiteY264" fmla="*/ 9888 h 10000"/>
                <a:gd name="connsiteX265" fmla="*/ 6533 w 10000"/>
                <a:gd name="connsiteY265" fmla="*/ 9842 h 10000"/>
                <a:gd name="connsiteX266" fmla="*/ 6643 w 10000"/>
                <a:gd name="connsiteY266" fmla="*/ 9805 h 10000"/>
                <a:gd name="connsiteX267" fmla="*/ 6744 w 10000"/>
                <a:gd name="connsiteY267" fmla="*/ 9740 h 10000"/>
                <a:gd name="connsiteX268" fmla="*/ 6824 w 10000"/>
                <a:gd name="connsiteY268" fmla="*/ 9674 h 10000"/>
                <a:gd name="connsiteX269" fmla="*/ 6905 w 10000"/>
                <a:gd name="connsiteY269" fmla="*/ 9609 h 10000"/>
                <a:gd name="connsiteX270" fmla="*/ 6965 w 10000"/>
                <a:gd name="connsiteY270" fmla="*/ 9544 h 10000"/>
                <a:gd name="connsiteX271" fmla="*/ 7015 w 10000"/>
                <a:gd name="connsiteY271" fmla="*/ 9460 h 10000"/>
                <a:gd name="connsiteX272" fmla="*/ 7035 w 10000"/>
                <a:gd name="connsiteY272" fmla="*/ 9395 h 10000"/>
                <a:gd name="connsiteX273" fmla="*/ 7045 w 10000"/>
                <a:gd name="connsiteY273" fmla="*/ 9302 h 10000"/>
                <a:gd name="connsiteX274" fmla="*/ 7035 w 10000"/>
                <a:gd name="connsiteY274" fmla="*/ 9228 h 10000"/>
                <a:gd name="connsiteX275" fmla="*/ 6995 w 10000"/>
                <a:gd name="connsiteY275" fmla="*/ 9144 h 10000"/>
                <a:gd name="connsiteX276" fmla="*/ 6995 w 10000"/>
                <a:gd name="connsiteY276" fmla="*/ 9144 h 10000"/>
                <a:gd name="connsiteX277" fmla="*/ 6995 w 10000"/>
                <a:gd name="connsiteY277" fmla="*/ 9135 h 10000"/>
                <a:gd name="connsiteX278" fmla="*/ 699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35 h 10000"/>
                <a:gd name="connsiteX285" fmla="*/ 6985 w 10000"/>
                <a:gd name="connsiteY285" fmla="*/ 9135 h 10000"/>
                <a:gd name="connsiteX286" fmla="*/ 6985 w 10000"/>
                <a:gd name="connsiteY286" fmla="*/ 9135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985 w 10000"/>
                <a:gd name="connsiteY292" fmla="*/ 9126 h 10000"/>
                <a:gd name="connsiteX293" fmla="*/ 6985 w 10000"/>
                <a:gd name="connsiteY293" fmla="*/ 9126 h 10000"/>
                <a:gd name="connsiteX294" fmla="*/ 6985 w 10000"/>
                <a:gd name="connsiteY294" fmla="*/ 9126 h 10000"/>
                <a:gd name="connsiteX295" fmla="*/ 6794 w 10000"/>
                <a:gd name="connsiteY295" fmla="*/ 8837 h 10000"/>
                <a:gd name="connsiteX296" fmla="*/ 6693 w 10000"/>
                <a:gd name="connsiteY296" fmla="*/ 8679 h 10000"/>
                <a:gd name="connsiteX297" fmla="*/ 6593 w 10000"/>
                <a:gd name="connsiteY297" fmla="*/ 8521 h 10000"/>
                <a:gd name="connsiteX298" fmla="*/ 6513 w 10000"/>
                <a:gd name="connsiteY298" fmla="*/ 8372 h 10000"/>
                <a:gd name="connsiteX299" fmla="*/ 6442 w 10000"/>
                <a:gd name="connsiteY299" fmla="*/ 8214 h 10000"/>
                <a:gd name="connsiteX300" fmla="*/ 6392 w 10000"/>
                <a:gd name="connsiteY300" fmla="*/ 8056 h 10000"/>
                <a:gd name="connsiteX301" fmla="*/ 6382 w 10000"/>
                <a:gd name="connsiteY301" fmla="*/ 7981 h 10000"/>
                <a:gd name="connsiteX302" fmla="*/ 6382 w 10000"/>
                <a:gd name="connsiteY302" fmla="*/ 7907 h 10000"/>
                <a:gd name="connsiteX303" fmla="*/ 6382 w 10000"/>
                <a:gd name="connsiteY303" fmla="*/ 7907 h 10000"/>
                <a:gd name="connsiteX304" fmla="*/ 6392 w 10000"/>
                <a:gd name="connsiteY304" fmla="*/ 7805 h 10000"/>
                <a:gd name="connsiteX305" fmla="*/ 6422 w 10000"/>
                <a:gd name="connsiteY305" fmla="*/ 7702 h 10000"/>
                <a:gd name="connsiteX306" fmla="*/ 6452 w 10000"/>
                <a:gd name="connsiteY306" fmla="*/ 7656 h 10000"/>
                <a:gd name="connsiteX307" fmla="*/ 6492 w 10000"/>
                <a:gd name="connsiteY307" fmla="*/ 7609 h 10000"/>
                <a:gd name="connsiteX308" fmla="*/ 6523 w 10000"/>
                <a:gd name="connsiteY308" fmla="*/ 7563 h 10000"/>
                <a:gd name="connsiteX309" fmla="*/ 6573 w 10000"/>
                <a:gd name="connsiteY309" fmla="*/ 7526 h 10000"/>
                <a:gd name="connsiteX310" fmla="*/ 6704 w 10000"/>
                <a:gd name="connsiteY310" fmla="*/ 7451 h 10000"/>
                <a:gd name="connsiteX311" fmla="*/ 6864 w 10000"/>
                <a:gd name="connsiteY311" fmla="*/ 7395 h 10000"/>
                <a:gd name="connsiteX312" fmla="*/ 7065 w 10000"/>
                <a:gd name="connsiteY312" fmla="*/ 7349 h 10000"/>
                <a:gd name="connsiteX313" fmla="*/ 7307 w 10000"/>
                <a:gd name="connsiteY313" fmla="*/ 7321 h 10000"/>
                <a:gd name="connsiteX314" fmla="*/ 7307 w 10000"/>
                <a:gd name="connsiteY314" fmla="*/ 7321 h 10000"/>
                <a:gd name="connsiteX315" fmla="*/ 8533 w 10000"/>
                <a:gd name="connsiteY315" fmla="*/ 7219 h 10000"/>
                <a:gd name="connsiteX316" fmla="*/ 10000 w 10000"/>
                <a:gd name="connsiteY316" fmla="*/ 7116 h 10000"/>
                <a:gd name="connsiteX317" fmla="*/ 10000 w 10000"/>
                <a:gd name="connsiteY317" fmla="*/ 7116 h 10000"/>
                <a:gd name="connsiteX318" fmla="*/ 10000 w 10000"/>
                <a:gd name="connsiteY318" fmla="*/ 7116 h 10000"/>
                <a:gd name="connsiteX319" fmla="*/ 10000 w 10000"/>
                <a:gd name="connsiteY319" fmla="*/ 7116 h 10000"/>
                <a:gd name="connsiteX320" fmla="*/ 10000 w 10000"/>
                <a:gd name="connsiteY320"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2000 w 10000"/>
                <a:gd name="connsiteY120" fmla="*/ 3144 h 10000"/>
                <a:gd name="connsiteX121" fmla="*/ 1950 w 10000"/>
                <a:gd name="connsiteY121" fmla="*/ 3135 h 10000"/>
                <a:gd name="connsiteX122" fmla="*/ 1950 w 10000"/>
                <a:gd name="connsiteY122" fmla="*/ 3135 h 10000"/>
                <a:gd name="connsiteX123" fmla="*/ 1950 w 10000"/>
                <a:gd name="connsiteY123" fmla="*/ 3135 h 10000"/>
                <a:gd name="connsiteX124" fmla="*/ 1950 w 10000"/>
                <a:gd name="connsiteY124" fmla="*/ 3126 h 10000"/>
                <a:gd name="connsiteX125" fmla="*/ 1950 w 10000"/>
                <a:gd name="connsiteY125" fmla="*/ 3126 h 10000"/>
                <a:gd name="connsiteX126" fmla="*/ 1769 w 10000"/>
                <a:gd name="connsiteY126" fmla="*/ 3033 h 10000"/>
                <a:gd name="connsiteX127" fmla="*/ 1588 w 10000"/>
                <a:gd name="connsiteY127" fmla="*/ 2967 h 10000"/>
                <a:gd name="connsiteX128" fmla="*/ 1427 w 10000"/>
                <a:gd name="connsiteY128" fmla="*/ 2921 h 10000"/>
                <a:gd name="connsiteX129" fmla="*/ 1347 w 10000"/>
                <a:gd name="connsiteY129" fmla="*/ 2902 h 10000"/>
                <a:gd name="connsiteX130" fmla="*/ 1266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266 w 10000"/>
                <a:gd name="connsiteY134" fmla="*/ 2902 h 10000"/>
                <a:gd name="connsiteX135" fmla="*/ 1266 w 10000"/>
                <a:gd name="connsiteY135" fmla="*/ 2902 h 10000"/>
                <a:gd name="connsiteX136" fmla="*/ 1146 w 10000"/>
                <a:gd name="connsiteY136" fmla="*/ 2921 h 10000"/>
                <a:gd name="connsiteX137" fmla="*/ 1085 w 10000"/>
                <a:gd name="connsiteY137" fmla="*/ 2940 h 10000"/>
                <a:gd name="connsiteX138" fmla="*/ 1025 w 10000"/>
                <a:gd name="connsiteY138" fmla="*/ 2949 h 10000"/>
                <a:gd name="connsiteX139" fmla="*/ 965 w 10000"/>
                <a:gd name="connsiteY139" fmla="*/ 2986 h 10000"/>
                <a:gd name="connsiteX140" fmla="*/ 915 w 10000"/>
                <a:gd name="connsiteY140" fmla="*/ 3023 h 10000"/>
                <a:gd name="connsiteX141" fmla="*/ 864 w 10000"/>
                <a:gd name="connsiteY141" fmla="*/ 3060 h 10000"/>
                <a:gd name="connsiteX142" fmla="*/ 814 w 10000"/>
                <a:gd name="connsiteY142" fmla="*/ 3107 h 10000"/>
                <a:gd name="connsiteX143" fmla="*/ 784 w 10000"/>
                <a:gd name="connsiteY143" fmla="*/ 3163 h 10000"/>
                <a:gd name="connsiteX144" fmla="*/ 744 w 10000"/>
                <a:gd name="connsiteY144" fmla="*/ 3237 h 10000"/>
                <a:gd name="connsiteX145" fmla="*/ 673 w 10000"/>
                <a:gd name="connsiteY145" fmla="*/ 3377 h 10000"/>
                <a:gd name="connsiteX146" fmla="*/ 623 w 10000"/>
                <a:gd name="connsiteY146" fmla="*/ 3563 h 10000"/>
                <a:gd name="connsiteX147" fmla="*/ 603 w 10000"/>
                <a:gd name="connsiteY147" fmla="*/ 3786 h 10000"/>
                <a:gd name="connsiteX148" fmla="*/ 573 w 10000"/>
                <a:gd name="connsiteY148" fmla="*/ 4037 h 10000"/>
                <a:gd name="connsiteX149" fmla="*/ 583 w 10000"/>
                <a:gd name="connsiteY149" fmla="*/ 4326 h 10000"/>
                <a:gd name="connsiteX150" fmla="*/ 613 w 10000"/>
                <a:gd name="connsiteY150" fmla="*/ 4651 h 10000"/>
                <a:gd name="connsiteX151" fmla="*/ 663 w 10000"/>
                <a:gd name="connsiteY151" fmla="*/ 5014 h 10000"/>
                <a:gd name="connsiteX152" fmla="*/ 734 w 10000"/>
                <a:gd name="connsiteY152" fmla="*/ 5423 h 10000"/>
                <a:gd name="connsiteX153" fmla="*/ 814 w 10000"/>
                <a:gd name="connsiteY153" fmla="*/ 5870 h 10000"/>
                <a:gd name="connsiteX154" fmla="*/ 945 w 10000"/>
                <a:gd name="connsiteY154" fmla="*/ 6372 h 10000"/>
                <a:gd name="connsiteX155" fmla="*/ 1085 w 10000"/>
                <a:gd name="connsiteY155" fmla="*/ 6912 h 10000"/>
                <a:gd name="connsiteX156" fmla="*/ 1085 w 10000"/>
                <a:gd name="connsiteY156" fmla="*/ 6912 h 10000"/>
                <a:gd name="connsiteX157" fmla="*/ 1085 w 10000"/>
                <a:gd name="connsiteY157" fmla="*/ 6930 h 10000"/>
                <a:gd name="connsiteX158" fmla="*/ 1085 w 10000"/>
                <a:gd name="connsiteY158" fmla="*/ 6930 h 10000"/>
                <a:gd name="connsiteX159" fmla="*/ 1116 w 10000"/>
                <a:gd name="connsiteY159" fmla="*/ 7005 h 10000"/>
                <a:gd name="connsiteX160" fmla="*/ 1116 w 10000"/>
                <a:gd name="connsiteY160" fmla="*/ 7005 h 10000"/>
                <a:gd name="connsiteX161" fmla="*/ 1116 w 10000"/>
                <a:gd name="connsiteY161" fmla="*/ 7005 h 10000"/>
                <a:gd name="connsiteX162" fmla="*/ 1116 w 10000"/>
                <a:gd name="connsiteY162" fmla="*/ 7005 h 10000"/>
                <a:gd name="connsiteX163" fmla="*/ 1116 w 10000"/>
                <a:gd name="connsiteY163" fmla="*/ 7005 h 10000"/>
                <a:gd name="connsiteX164" fmla="*/ 1126 w 10000"/>
                <a:gd name="connsiteY164" fmla="*/ 7060 h 10000"/>
                <a:gd name="connsiteX165" fmla="*/ 1126 w 10000"/>
                <a:gd name="connsiteY165" fmla="*/ 7060 h 10000"/>
                <a:gd name="connsiteX166" fmla="*/ 1126 w 10000"/>
                <a:gd name="connsiteY166" fmla="*/ 7060 h 10000"/>
                <a:gd name="connsiteX167" fmla="*/ 1126 w 10000"/>
                <a:gd name="connsiteY167" fmla="*/ 7060 h 10000"/>
                <a:gd name="connsiteX168" fmla="*/ 1146 w 10000"/>
                <a:gd name="connsiteY168" fmla="*/ 7060 h 10000"/>
                <a:gd name="connsiteX169" fmla="*/ 1146 w 10000"/>
                <a:gd name="connsiteY169" fmla="*/ 7060 h 10000"/>
                <a:gd name="connsiteX170" fmla="*/ 1156 w 10000"/>
                <a:gd name="connsiteY170" fmla="*/ 7060 h 10000"/>
                <a:gd name="connsiteX171" fmla="*/ 1156 w 10000"/>
                <a:gd name="connsiteY171" fmla="*/ 7060 h 10000"/>
                <a:gd name="connsiteX172" fmla="*/ 1156 w 10000"/>
                <a:gd name="connsiteY172" fmla="*/ 7060 h 10000"/>
                <a:gd name="connsiteX173" fmla="*/ 1156 w 10000"/>
                <a:gd name="connsiteY173" fmla="*/ 7060 h 10000"/>
                <a:gd name="connsiteX174" fmla="*/ 1457 w 10000"/>
                <a:gd name="connsiteY174" fmla="*/ 7051 h 10000"/>
                <a:gd name="connsiteX175" fmla="*/ 1749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49 w 10000"/>
                <a:gd name="connsiteY179" fmla="*/ 7051 h 10000"/>
                <a:gd name="connsiteX180" fmla="*/ 1749 w 10000"/>
                <a:gd name="connsiteY180" fmla="*/ 7051 h 10000"/>
                <a:gd name="connsiteX181" fmla="*/ 175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59 w 10000"/>
                <a:gd name="connsiteY185" fmla="*/ 7051 h 10000"/>
                <a:gd name="connsiteX186" fmla="*/ 1759 w 10000"/>
                <a:gd name="connsiteY186" fmla="*/ 7051 h 10000"/>
                <a:gd name="connsiteX187" fmla="*/ 1769 w 10000"/>
                <a:gd name="connsiteY187" fmla="*/ 7051 h 10000"/>
                <a:gd name="connsiteX188" fmla="*/ 1769 w 10000"/>
                <a:gd name="connsiteY188" fmla="*/ 7051 h 10000"/>
                <a:gd name="connsiteX189" fmla="*/ 1769 w 10000"/>
                <a:gd name="connsiteY189" fmla="*/ 7051 h 10000"/>
                <a:gd name="connsiteX190" fmla="*/ 1769 w 10000"/>
                <a:gd name="connsiteY190" fmla="*/ 7051 h 10000"/>
                <a:gd name="connsiteX191" fmla="*/ 1769 w 10000"/>
                <a:gd name="connsiteY191" fmla="*/ 7051 h 10000"/>
                <a:gd name="connsiteX192" fmla="*/ 1980 w 10000"/>
                <a:gd name="connsiteY192" fmla="*/ 7051 h 10000"/>
                <a:gd name="connsiteX193" fmla="*/ 1980 w 10000"/>
                <a:gd name="connsiteY193" fmla="*/ 7051 h 10000"/>
                <a:gd name="connsiteX194" fmla="*/ 2281 w 10000"/>
                <a:gd name="connsiteY194" fmla="*/ 7033 h 10000"/>
                <a:gd name="connsiteX195" fmla="*/ 2281 w 10000"/>
                <a:gd name="connsiteY195" fmla="*/ 7033 h 10000"/>
                <a:gd name="connsiteX196" fmla="*/ 2281 w 10000"/>
                <a:gd name="connsiteY196" fmla="*/ 7033 h 10000"/>
                <a:gd name="connsiteX197" fmla="*/ 2281 w 10000"/>
                <a:gd name="connsiteY197" fmla="*/ 7033 h 10000"/>
                <a:gd name="connsiteX198" fmla="*/ 2291 w 10000"/>
                <a:gd name="connsiteY198" fmla="*/ 7033 h 10000"/>
                <a:gd name="connsiteX199" fmla="*/ 2291 w 10000"/>
                <a:gd name="connsiteY199" fmla="*/ 7033 h 10000"/>
                <a:gd name="connsiteX200" fmla="*/ 2302 w 10000"/>
                <a:gd name="connsiteY200" fmla="*/ 7033 h 10000"/>
                <a:gd name="connsiteX201" fmla="*/ 2302 w 10000"/>
                <a:gd name="connsiteY201" fmla="*/ 7033 h 10000"/>
                <a:gd name="connsiteX202" fmla="*/ 2332 w 10000"/>
                <a:gd name="connsiteY202" fmla="*/ 7033 h 10000"/>
                <a:gd name="connsiteX203" fmla="*/ 2332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2854 w 10000"/>
                <a:gd name="connsiteY210" fmla="*/ 7033 h 10000"/>
                <a:gd name="connsiteX211" fmla="*/ 2854 w 10000"/>
                <a:gd name="connsiteY211" fmla="*/ 7033 h 10000"/>
                <a:gd name="connsiteX212" fmla="*/ 3286 w 10000"/>
                <a:gd name="connsiteY212" fmla="*/ 7033 h 10000"/>
                <a:gd name="connsiteX213" fmla="*/ 3709 w 10000"/>
                <a:gd name="connsiteY213" fmla="*/ 7060 h 10000"/>
                <a:gd name="connsiteX214" fmla="*/ 4101 w 10000"/>
                <a:gd name="connsiteY214" fmla="*/ 7088 h 10000"/>
                <a:gd name="connsiteX215" fmla="*/ 4291 w 10000"/>
                <a:gd name="connsiteY215" fmla="*/ 7116 h 10000"/>
                <a:gd name="connsiteX216" fmla="*/ 4462 w 10000"/>
                <a:gd name="connsiteY216" fmla="*/ 7135 h 10000"/>
                <a:gd name="connsiteX217" fmla="*/ 4623 w 10000"/>
                <a:gd name="connsiteY217" fmla="*/ 7172 h 10000"/>
                <a:gd name="connsiteX218" fmla="*/ 4764 w 10000"/>
                <a:gd name="connsiteY218" fmla="*/ 7219 h 10000"/>
                <a:gd name="connsiteX219" fmla="*/ 4894 w 10000"/>
                <a:gd name="connsiteY219" fmla="*/ 7274 h 10000"/>
                <a:gd name="connsiteX220" fmla="*/ 4985 w 10000"/>
                <a:gd name="connsiteY220" fmla="*/ 7330 h 10000"/>
                <a:gd name="connsiteX221" fmla="*/ 5075 w 10000"/>
                <a:gd name="connsiteY221" fmla="*/ 7395 h 10000"/>
                <a:gd name="connsiteX222" fmla="*/ 5136 w 10000"/>
                <a:gd name="connsiteY222" fmla="*/ 7460 h 10000"/>
                <a:gd name="connsiteX223" fmla="*/ 5156 w 10000"/>
                <a:gd name="connsiteY223" fmla="*/ 7507 h 10000"/>
                <a:gd name="connsiteX224" fmla="*/ 5176 w 10000"/>
                <a:gd name="connsiteY224" fmla="*/ 7553 h 10000"/>
                <a:gd name="connsiteX225" fmla="*/ 5176 w 10000"/>
                <a:gd name="connsiteY225" fmla="*/ 7600 h 10000"/>
                <a:gd name="connsiteX226" fmla="*/ 5176 w 10000"/>
                <a:gd name="connsiteY226" fmla="*/ 7656 h 10000"/>
                <a:gd name="connsiteX227" fmla="*/ 5176 w 10000"/>
                <a:gd name="connsiteY227" fmla="*/ 7656 h 10000"/>
                <a:gd name="connsiteX228" fmla="*/ 5176 w 10000"/>
                <a:gd name="connsiteY228" fmla="*/ 7665 h 10000"/>
                <a:gd name="connsiteX229" fmla="*/ 5176 w 10000"/>
                <a:gd name="connsiteY229" fmla="*/ 7665 h 10000"/>
                <a:gd name="connsiteX230" fmla="*/ 5176 w 10000"/>
                <a:gd name="connsiteY230" fmla="*/ 7665 h 10000"/>
                <a:gd name="connsiteX231" fmla="*/ 5146 w 10000"/>
                <a:gd name="connsiteY231" fmla="*/ 7851 h 10000"/>
                <a:gd name="connsiteX232" fmla="*/ 5095 w 10000"/>
                <a:gd name="connsiteY232" fmla="*/ 8037 h 10000"/>
                <a:gd name="connsiteX233" fmla="*/ 5005 w 10000"/>
                <a:gd name="connsiteY233" fmla="*/ 8437 h 10000"/>
                <a:gd name="connsiteX234" fmla="*/ 4955 w 10000"/>
                <a:gd name="connsiteY234" fmla="*/ 8642 h 10000"/>
                <a:gd name="connsiteX235" fmla="*/ 4915 w 10000"/>
                <a:gd name="connsiteY235" fmla="*/ 8828 h 10000"/>
                <a:gd name="connsiteX236" fmla="*/ 4894 w 10000"/>
                <a:gd name="connsiteY236" fmla="*/ 9023 h 10000"/>
                <a:gd name="connsiteX237" fmla="*/ 4874 w 10000"/>
                <a:gd name="connsiteY237" fmla="*/ 9200 h 10000"/>
                <a:gd name="connsiteX238" fmla="*/ 4874 w 10000"/>
                <a:gd name="connsiteY238" fmla="*/ 9200 h 10000"/>
                <a:gd name="connsiteX239" fmla="*/ 4874 w 10000"/>
                <a:gd name="connsiteY239" fmla="*/ 9293 h 10000"/>
                <a:gd name="connsiteX240" fmla="*/ 4894 w 10000"/>
                <a:gd name="connsiteY240" fmla="*/ 9395 h 10000"/>
                <a:gd name="connsiteX241" fmla="*/ 4915 w 10000"/>
                <a:gd name="connsiteY241" fmla="*/ 9488 h 10000"/>
                <a:gd name="connsiteX242" fmla="*/ 4935 w 10000"/>
                <a:gd name="connsiteY242" fmla="*/ 9563 h 10000"/>
                <a:gd name="connsiteX243" fmla="*/ 4985 w 10000"/>
                <a:gd name="connsiteY243" fmla="*/ 9647 h 10000"/>
                <a:gd name="connsiteX244" fmla="*/ 5035 w 10000"/>
                <a:gd name="connsiteY244" fmla="*/ 9721 h 10000"/>
                <a:gd name="connsiteX245" fmla="*/ 5095 w 10000"/>
                <a:gd name="connsiteY245" fmla="*/ 9786 h 10000"/>
                <a:gd name="connsiteX246" fmla="*/ 5176 w 10000"/>
                <a:gd name="connsiteY246" fmla="*/ 9842 h 10000"/>
                <a:gd name="connsiteX247" fmla="*/ 5176 w 10000"/>
                <a:gd name="connsiteY247" fmla="*/ 9842 h 10000"/>
                <a:gd name="connsiteX248" fmla="*/ 5176 w 10000"/>
                <a:gd name="connsiteY248" fmla="*/ 9842 h 10000"/>
                <a:gd name="connsiteX249" fmla="*/ 5236 w 10000"/>
                <a:gd name="connsiteY249" fmla="*/ 9879 h 10000"/>
                <a:gd name="connsiteX250" fmla="*/ 5307 w 10000"/>
                <a:gd name="connsiteY250" fmla="*/ 9916 h 10000"/>
                <a:gd name="connsiteX251" fmla="*/ 5447 w 10000"/>
                <a:gd name="connsiteY251" fmla="*/ 9963 h 10000"/>
                <a:gd name="connsiteX252" fmla="*/ 5608 w 10000"/>
                <a:gd name="connsiteY252" fmla="*/ 9991 h 10000"/>
                <a:gd name="connsiteX253" fmla="*/ 5779 w 10000"/>
                <a:gd name="connsiteY253" fmla="*/ 10000 h 10000"/>
                <a:gd name="connsiteX254" fmla="*/ 5779 w 10000"/>
                <a:gd name="connsiteY254" fmla="*/ 10000 h 10000"/>
                <a:gd name="connsiteX255" fmla="*/ 5779 w 10000"/>
                <a:gd name="connsiteY255" fmla="*/ 10000 h 10000"/>
                <a:gd name="connsiteX256" fmla="*/ 5779 w 10000"/>
                <a:gd name="connsiteY256" fmla="*/ 10000 h 10000"/>
                <a:gd name="connsiteX257" fmla="*/ 5779 w 10000"/>
                <a:gd name="connsiteY257" fmla="*/ 10000 h 10000"/>
                <a:gd name="connsiteX258" fmla="*/ 5779 w 10000"/>
                <a:gd name="connsiteY258" fmla="*/ 10000 h 10000"/>
                <a:gd name="connsiteX259" fmla="*/ 5899 w 10000"/>
                <a:gd name="connsiteY259" fmla="*/ 9991 h 10000"/>
                <a:gd name="connsiteX260" fmla="*/ 6040 w 10000"/>
                <a:gd name="connsiteY260" fmla="*/ 9981 h 10000"/>
                <a:gd name="connsiteX261" fmla="*/ 6171 w 10000"/>
                <a:gd name="connsiteY261" fmla="*/ 9963 h 10000"/>
                <a:gd name="connsiteX262" fmla="*/ 6291 w 10000"/>
                <a:gd name="connsiteY262" fmla="*/ 9926 h 10000"/>
                <a:gd name="connsiteX263" fmla="*/ 6412 w 10000"/>
                <a:gd name="connsiteY263" fmla="*/ 9888 h 10000"/>
                <a:gd name="connsiteX264" fmla="*/ 6533 w 10000"/>
                <a:gd name="connsiteY264" fmla="*/ 9842 h 10000"/>
                <a:gd name="connsiteX265" fmla="*/ 6643 w 10000"/>
                <a:gd name="connsiteY265" fmla="*/ 9805 h 10000"/>
                <a:gd name="connsiteX266" fmla="*/ 6744 w 10000"/>
                <a:gd name="connsiteY266" fmla="*/ 9740 h 10000"/>
                <a:gd name="connsiteX267" fmla="*/ 6824 w 10000"/>
                <a:gd name="connsiteY267" fmla="*/ 9674 h 10000"/>
                <a:gd name="connsiteX268" fmla="*/ 6905 w 10000"/>
                <a:gd name="connsiteY268" fmla="*/ 9609 h 10000"/>
                <a:gd name="connsiteX269" fmla="*/ 6965 w 10000"/>
                <a:gd name="connsiteY269" fmla="*/ 9544 h 10000"/>
                <a:gd name="connsiteX270" fmla="*/ 7015 w 10000"/>
                <a:gd name="connsiteY270" fmla="*/ 9460 h 10000"/>
                <a:gd name="connsiteX271" fmla="*/ 7035 w 10000"/>
                <a:gd name="connsiteY271" fmla="*/ 9395 h 10000"/>
                <a:gd name="connsiteX272" fmla="*/ 7045 w 10000"/>
                <a:gd name="connsiteY272" fmla="*/ 9302 h 10000"/>
                <a:gd name="connsiteX273" fmla="*/ 7035 w 10000"/>
                <a:gd name="connsiteY273" fmla="*/ 9228 h 10000"/>
                <a:gd name="connsiteX274" fmla="*/ 6995 w 10000"/>
                <a:gd name="connsiteY274" fmla="*/ 9144 h 10000"/>
                <a:gd name="connsiteX275" fmla="*/ 6995 w 10000"/>
                <a:gd name="connsiteY275" fmla="*/ 9144 h 10000"/>
                <a:gd name="connsiteX276" fmla="*/ 6995 w 10000"/>
                <a:gd name="connsiteY276" fmla="*/ 9135 h 10000"/>
                <a:gd name="connsiteX277" fmla="*/ 699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35 h 10000"/>
                <a:gd name="connsiteX285" fmla="*/ 6985 w 10000"/>
                <a:gd name="connsiteY285" fmla="*/ 9135 h 10000"/>
                <a:gd name="connsiteX286" fmla="*/ 6985 w 10000"/>
                <a:gd name="connsiteY286" fmla="*/ 9126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985 w 10000"/>
                <a:gd name="connsiteY292" fmla="*/ 9126 h 10000"/>
                <a:gd name="connsiteX293" fmla="*/ 6985 w 10000"/>
                <a:gd name="connsiteY293" fmla="*/ 9126 h 10000"/>
                <a:gd name="connsiteX294" fmla="*/ 6794 w 10000"/>
                <a:gd name="connsiteY294" fmla="*/ 8837 h 10000"/>
                <a:gd name="connsiteX295" fmla="*/ 6693 w 10000"/>
                <a:gd name="connsiteY295" fmla="*/ 8679 h 10000"/>
                <a:gd name="connsiteX296" fmla="*/ 6593 w 10000"/>
                <a:gd name="connsiteY296" fmla="*/ 8521 h 10000"/>
                <a:gd name="connsiteX297" fmla="*/ 6513 w 10000"/>
                <a:gd name="connsiteY297" fmla="*/ 8372 h 10000"/>
                <a:gd name="connsiteX298" fmla="*/ 6442 w 10000"/>
                <a:gd name="connsiteY298" fmla="*/ 8214 h 10000"/>
                <a:gd name="connsiteX299" fmla="*/ 6392 w 10000"/>
                <a:gd name="connsiteY299" fmla="*/ 8056 h 10000"/>
                <a:gd name="connsiteX300" fmla="*/ 6382 w 10000"/>
                <a:gd name="connsiteY300" fmla="*/ 7981 h 10000"/>
                <a:gd name="connsiteX301" fmla="*/ 6382 w 10000"/>
                <a:gd name="connsiteY301" fmla="*/ 7907 h 10000"/>
                <a:gd name="connsiteX302" fmla="*/ 6382 w 10000"/>
                <a:gd name="connsiteY302" fmla="*/ 7907 h 10000"/>
                <a:gd name="connsiteX303" fmla="*/ 6392 w 10000"/>
                <a:gd name="connsiteY303" fmla="*/ 7805 h 10000"/>
                <a:gd name="connsiteX304" fmla="*/ 6422 w 10000"/>
                <a:gd name="connsiteY304" fmla="*/ 7702 h 10000"/>
                <a:gd name="connsiteX305" fmla="*/ 6452 w 10000"/>
                <a:gd name="connsiteY305" fmla="*/ 7656 h 10000"/>
                <a:gd name="connsiteX306" fmla="*/ 6492 w 10000"/>
                <a:gd name="connsiteY306" fmla="*/ 7609 h 10000"/>
                <a:gd name="connsiteX307" fmla="*/ 6523 w 10000"/>
                <a:gd name="connsiteY307" fmla="*/ 7563 h 10000"/>
                <a:gd name="connsiteX308" fmla="*/ 6573 w 10000"/>
                <a:gd name="connsiteY308" fmla="*/ 7526 h 10000"/>
                <a:gd name="connsiteX309" fmla="*/ 6704 w 10000"/>
                <a:gd name="connsiteY309" fmla="*/ 7451 h 10000"/>
                <a:gd name="connsiteX310" fmla="*/ 6864 w 10000"/>
                <a:gd name="connsiteY310" fmla="*/ 7395 h 10000"/>
                <a:gd name="connsiteX311" fmla="*/ 7065 w 10000"/>
                <a:gd name="connsiteY311" fmla="*/ 7349 h 10000"/>
                <a:gd name="connsiteX312" fmla="*/ 7307 w 10000"/>
                <a:gd name="connsiteY312" fmla="*/ 7321 h 10000"/>
                <a:gd name="connsiteX313" fmla="*/ 7307 w 10000"/>
                <a:gd name="connsiteY313" fmla="*/ 7321 h 10000"/>
                <a:gd name="connsiteX314" fmla="*/ 8533 w 10000"/>
                <a:gd name="connsiteY314" fmla="*/ 7219 h 10000"/>
                <a:gd name="connsiteX315" fmla="*/ 10000 w 10000"/>
                <a:gd name="connsiteY315" fmla="*/ 7116 h 10000"/>
                <a:gd name="connsiteX316" fmla="*/ 10000 w 10000"/>
                <a:gd name="connsiteY316" fmla="*/ 7116 h 10000"/>
                <a:gd name="connsiteX317" fmla="*/ 10000 w 10000"/>
                <a:gd name="connsiteY317" fmla="*/ 7116 h 10000"/>
                <a:gd name="connsiteX318" fmla="*/ 10000 w 10000"/>
                <a:gd name="connsiteY318" fmla="*/ 7116 h 10000"/>
                <a:gd name="connsiteX319" fmla="*/ 10000 w 10000"/>
                <a:gd name="connsiteY319"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2000 w 10000"/>
                <a:gd name="connsiteY120" fmla="*/ 3144 h 10000"/>
                <a:gd name="connsiteX121" fmla="*/ 1950 w 10000"/>
                <a:gd name="connsiteY121" fmla="*/ 3135 h 10000"/>
                <a:gd name="connsiteX122" fmla="*/ 1950 w 10000"/>
                <a:gd name="connsiteY122" fmla="*/ 3135 h 10000"/>
                <a:gd name="connsiteX123" fmla="*/ 1950 w 10000"/>
                <a:gd name="connsiteY123" fmla="*/ 3135 h 10000"/>
                <a:gd name="connsiteX124" fmla="*/ 1950 w 10000"/>
                <a:gd name="connsiteY124" fmla="*/ 3126 h 10000"/>
                <a:gd name="connsiteX125" fmla="*/ 1815 w 10000"/>
                <a:gd name="connsiteY125" fmla="*/ 3793 h 10000"/>
                <a:gd name="connsiteX126" fmla="*/ 1769 w 10000"/>
                <a:gd name="connsiteY126" fmla="*/ 3033 h 10000"/>
                <a:gd name="connsiteX127" fmla="*/ 1588 w 10000"/>
                <a:gd name="connsiteY127" fmla="*/ 2967 h 10000"/>
                <a:gd name="connsiteX128" fmla="*/ 1427 w 10000"/>
                <a:gd name="connsiteY128" fmla="*/ 2921 h 10000"/>
                <a:gd name="connsiteX129" fmla="*/ 1347 w 10000"/>
                <a:gd name="connsiteY129" fmla="*/ 2902 h 10000"/>
                <a:gd name="connsiteX130" fmla="*/ 1266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266 w 10000"/>
                <a:gd name="connsiteY134" fmla="*/ 2902 h 10000"/>
                <a:gd name="connsiteX135" fmla="*/ 1266 w 10000"/>
                <a:gd name="connsiteY135" fmla="*/ 2902 h 10000"/>
                <a:gd name="connsiteX136" fmla="*/ 1146 w 10000"/>
                <a:gd name="connsiteY136" fmla="*/ 2921 h 10000"/>
                <a:gd name="connsiteX137" fmla="*/ 1085 w 10000"/>
                <a:gd name="connsiteY137" fmla="*/ 2940 h 10000"/>
                <a:gd name="connsiteX138" fmla="*/ 1025 w 10000"/>
                <a:gd name="connsiteY138" fmla="*/ 2949 h 10000"/>
                <a:gd name="connsiteX139" fmla="*/ 965 w 10000"/>
                <a:gd name="connsiteY139" fmla="*/ 2986 h 10000"/>
                <a:gd name="connsiteX140" fmla="*/ 915 w 10000"/>
                <a:gd name="connsiteY140" fmla="*/ 3023 h 10000"/>
                <a:gd name="connsiteX141" fmla="*/ 864 w 10000"/>
                <a:gd name="connsiteY141" fmla="*/ 3060 h 10000"/>
                <a:gd name="connsiteX142" fmla="*/ 814 w 10000"/>
                <a:gd name="connsiteY142" fmla="*/ 3107 h 10000"/>
                <a:gd name="connsiteX143" fmla="*/ 784 w 10000"/>
                <a:gd name="connsiteY143" fmla="*/ 3163 h 10000"/>
                <a:gd name="connsiteX144" fmla="*/ 744 w 10000"/>
                <a:gd name="connsiteY144" fmla="*/ 3237 h 10000"/>
                <a:gd name="connsiteX145" fmla="*/ 673 w 10000"/>
                <a:gd name="connsiteY145" fmla="*/ 3377 h 10000"/>
                <a:gd name="connsiteX146" fmla="*/ 623 w 10000"/>
                <a:gd name="connsiteY146" fmla="*/ 3563 h 10000"/>
                <a:gd name="connsiteX147" fmla="*/ 603 w 10000"/>
                <a:gd name="connsiteY147" fmla="*/ 3786 h 10000"/>
                <a:gd name="connsiteX148" fmla="*/ 573 w 10000"/>
                <a:gd name="connsiteY148" fmla="*/ 4037 h 10000"/>
                <a:gd name="connsiteX149" fmla="*/ 583 w 10000"/>
                <a:gd name="connsiteY149" fmla="*/ 4326 h 10000"/>
                <a:gd name="connsiteX150" fmla="*/ 613 w 10000"/>
                <a:gd name="connsiteY150" fmla="*/ 4651 h 10000"/>
                <a:gd name="connsiteX151" fmla="*/ 663 w 10000"/>
                <a:gd name="connsiteY151" fmla="*/ 5014 h 10000"/>
                <a:gd name="connsiteX152" fmla="*/ 734 w 10000"/>
                <a:gd name="connsiteY152" fmla="*/ 5423 h 10000"/>
                <a:gd name="connsiteX153" fmla="*/ 814 w 10000"/>
                <a:gd name="connsiteY153" fmla="*/ 5870 h 10000"/>
                <a:gd name="connsiteX154" fmla="*/ 945 w 10000"/>
                <a:gd name="connsiteY154" fmla="*/ 6372 h 10000"/>
                <a:gd name="connsiteX155" fmla="*/ 1085 w 10000"/>
                <a:gd name="connsiteY155" fmla="*/ 6912 h 10000"/>
                <a:gd name="connsiteX156" fmla="*/ 1085 w 10000"/>
                <a:gd name="connsiteY156" fmla="*/ 6912 h 10000"/>
                <a:gd name="connsiteX157" fmla="*/ 1085 w 10000"/>
                <a:gd name="connsiteY157" fmla="*/ 6930 h 10000"/>
                <a:gd name="connsiteX158" fmla="*/ 1085 w 10000"/>
                <a:gd name="connsiteY158" fmla="*/ 6930 h 10000"/>
                <a:gd name="connsiteX159" fmla="*/ 1116 w 10000"/>
                <a:gd name="connsiteY159" fmla="*/ 7005 h 10000"/>
                <a:gd name="connsiteX160" fmla="*/ 1116 w 10000"/>
                <a:gd name="connsiteY160" fmla="*/ 7005 h 10000"/>
                <a:gd name="connsiteX161" fmla="*/ 1116 w 10000"/>
                <a:gd name="connsiteY161" fmla="*/ 7005 h 10000"/>
                <a:gd name="connsiteX162" fmla="*/ 1116 w 10000"/>
                <a:gd name="connsiteY162" fmla="*/ 7005 h 10000"/>
                <a:gd name="connsiteX163" fmla="*/ 1116 w 10000"/>
                <a:gd name="connsiteY163" fmla="*/ 7005 h 10000"/>
                <a:gd name="connsiteX164" fmla="*/ 1126 w 10000"/>
                <a:gd name="connsiteY164" fmla="*/ 7060 h 10000"/>
                <a:gd name="connsiteX165" fmla="*/ 1126 w 10000"/>
                <a:gd name="connsiteY165" fmla="*/ 7060 h 10000"/>
                <a:gd name="connsiteX166" fmla="*/ 1126 w 10000"/>
                <a:gd name="connsiteY166" fmla="*/ 7060 h 10000"/>
                <a:gd name="connsiteX167" fmla="*/ 1126 w 10000"/>
                <a:gd name="connsiteY167" fmla="*/ 7060 h 10000"/>
                <a:gd name="connsiteX168" fmla="*/ 1146 w 10000"/>
                <a:gd name="connsiteY168" fmla="*/ 7060 h 10000"/>
                <a:gd name="connsiteX169" fmla="*/ 1146 w 10000"/>
                <a:gd name="connsiteY169" fmla="*/ 7060 h 10000"/>
                <a:gd name="connsiteX170" fmla="*/ 1156 w 10000"/>
                <a:gd name="connsiteY170" fmla="*/ 7060 h 10000"/>
                <a:gd name="connsiteX171" fmla="*/ 1156 w 10000"/>
                <a:gd name="connsiteY171" fmla="*/ 7060 h 10000"/>
                <a:gd name="connsiteX172" fmla="*/ 1156 w 10000"/>
                <a:gd name="connsiteY172" fmla="*/ 7060 h 10000"/>
                <a:gd name="connsiteX173" fmla="*/ 1156 w 10000"/>
                <a:gd name="connsiteY173" fmla="*/ 7060 h 10000"/>
                <a:gd name="connsiteX174" fmla="*/ 1457 w 10000"/>
                <a:gd name="connsiteY174" fmla="*/ 7051 h 10000"/>
                <a:gd name="connsiteX175" fmla="*/ 1749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49 w 10000"/>
                <a:gd name="connsiteY179" fmla="*/ 7051 h 10000"/>
                <a:gd name="connsiteX180" fmla="*/ 1749 w 10000"/>
                <a:gd name="connsiteY180" fmla="*/ 7051 h 10000"/>
                <a:gd name="connsiteX181" fmla="*/ 175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59 w 10000"/>
                <a:gd name="connsiteY185" fmla="*/ 7051 h 10000"/>
                <a:gd name="connsiteX186" fmla="*/ 1759 w 10000"/>
                <a:gd name="connsiteY186" fmla="*/ 7051 h 10000"/>
                <a:gd name="connsiteX187" fmla="*/ 1769 w 10000"/>
                <a:gd name="connsiteY187" fmla="*/ 7051 h 10000"/>
                <a:gd name="connsiteX188" fmla="*/ 1769 w 10000"/>
                <a:gd name="connsiteY188" fmla="*/ 7051 h 10000"/>
                <a:gd name="connsiteX189" fmla="*/ 1769 w 10000"/>
                <a:gd name="connsiteY189" fmla="*/ 7051 h 10000"/>
                <a:gd name="connsiteX190" fmla="*/ 1769 w 10000"/>
                <a:gd name="connsiteY190" fmla="*/ 7051 h 10000"/>
                <a:gd name="connsiteX191" fmla="*/ 1769 w 10000"/>
                <a:gd name="connsiteY191" fmla="*/ 7051 h 10000"/>
                <a:gd name="connsiteX192" fmla="*/ 1980 w 10000"/>
                <a:gd name="connsiteY192" fmla="*/ 7051 h 10000"/>
                <a:gd name="connsiteX193" fmla="*/ 1980 w 10000"/>
                <a:gd name="connsiteY193" fmla="*/ 7051 h 10000"/>
                <a:gd name="connsiteX194" fmla="*/ 2281 w 10000"/>
                <a:gd name="connsiteY194" fmla="*/ 7033 h 10000"/>
                <a:gd name="connsiteX195" fmla="*/ 2281 w 10000"/>
                <a:gd name="connsiteY195" fmla="*/ 7033 h 10000"/>
                <a:gd name="connsiteX196" fmla="*/ 2281 w 10000"/>
                <a:gd name="connsiteY196" fmla="*/ 7033 h 10000"/>
                <a:gd name="connsiteX197" fmla="*/ 2281 w 10000"/>
                <a:gd name="connsiteY197" fmla="*/ 7033 h 10000"/>
                <a:gd name="connsiteX198" fmla="*/ 2291 w 10000"/>
                <a:gd name="connsiteY198" fmla="*/ 7033 h 10000"/>
                <a:gd name="connsiteX199" fmla="*/ 2291 w 10000"/>
                <a:gd name="connsiteY199" fmla="*/ 7033 h 10000"/>
                <a:gd name="connsiteX200" fmla="*/ 2302 w 10000"/>
                <a:gd name="connsiteY200" fmla="*/ 7033 h 10000"/>
                <a:gd name="connsiteX201" fmla="*/ 2302 w 10000"/>
                <a:gd name="connsiteY201" fmla="*/ 7033 h 10000"/>
                <a:gd name="connsiteX202" fmla="*/ 2332 w 10000"/>
                <a:gd name="connsiteY202" fmla="*/ 7033 h 10000"/>
                <a:gd name="connsiteX203" fmla="*/ 2332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2854 w 10000"/>
                <a:gd name="connsiteY210" fmla="*/ 7033 h 10000"/>
                <a:gd name="connsiteX211" fmla="*/ 2854 w 10000"/>
                <a:gd name="connsiteY211" fmla="*/ 7033 h 10000"/>
                <a:gd name="connsiteX212" fmla="*/ 3286 w 10000"/>
                <a:gd name="connsiteY212" fmla="*/ 7033 h 10000"/>
                <a:gd name="connsiteX213" fmla="*/ 3709 w 10000"/>
                <a:gd name="connsiteY213" fmla="*/ 7060 h 10000"/>
                <a:gd name="connsiteX214" fmla="*/ 4101 w 10000"/>
                <a:gd name="connsiteY214" fmla="*/ 7088 h 10000"/>
                <a:gd name="connsiteX215" fmla="*/ 4291 w 10000"/>
                <a:gd name="connsiteY215" fmla="*/ 7116 h 10000"/>
                <a:gd name="connsiteX216" fmla="*/ 4462 w 10000"/>
                <a:gd name="connsiteY216" fmla="*/ 7135 h 10000"/>
                <a:gd name="connsiteX217" fmla="*/ 4623 w 10000"/>
                <a:gd name="connsiteY217" fmla="*/ 7172 h 10000"/>
                <a:gd name="connsiteX218" fmla="*/ 4764 w 10000"/>
                <a:gd name="connsiteY218" fmla="*/ 7219 h 10000"/>
                <a:gd name="connsiteX219" fmla="*/ 4894 w 10000"/>
                <a:gd name="connsiteY219" fmla="*/ 7274 h 10000"/>
                <a:gd name="connsiteX220" fmla="*/ 4985 w 10000"/>
                <a:gd name="connsiteY220" fmla="*/ 7330 h 10000"/>
                <a:gd name="connsiteX221" fmla="*/ 5075 w 10000"/>
                <a:gd name="connsiteY221" fmla="*/ 7395 h 10000"/>
                <a:gd name="connsiteX222" fmla="*/ 5136 w 10000"/>
                <a:gd name="connsiteY222" fmla="*/ 7460 h 10000"/>
                <a:gd name="connsiteX223" fmla="*/ 5156 w 10000"/>
                <a:gd name="connsiteY223" fmla="*/ 7507 h 10000"/>
                <a:gd name="connsiteX224" fmla="*/ 5176 w 10000"/>
                <a:gd name="connsiteY224" fmla="*/ 7553 h 10000"/>
                <a:gd name="connsiteX225" fmla="*/ 5176 w 10000"/>
                <a:gd name="connsiteY225" fmla="*/ 7600 h 10000"/>
                <a:gd name="connsiteX226" fmla="*/ 5176 w 10000"/>
                <a:gd name="connsiteY226" fmla="*/ 7656 h 10000"/>
                <a:gd name="connsiteX227" fmla="*/ 5176 w 10000"/>
                <a:gd name="connsiteY227" fmla="*/ 7656 h 10000"/>
                <a:gd name="connsiteX228" fmla="*/ 5176 w 10000"/>
                <a:gd name="connsiteY228" fmla="*/ 7665 h 10000"/>
                <a:gd name="connsiteX229" fmla="*/ 5176 w 10000"/>
                <a:gd name="connsiteY229" fmla="*/ 7665 h 10000"/>
                <a:gd name="connsiteX230" fmla="*/ 5176 w 10000"/>
                <a:gd name="connsiteY230" fmla="*/ 7665 h 10000"/>
                <a:gd name="connsiteX231" fmla="*/ 5146 w 10000"/>
                <a:gd name="connsiteY231" fmla="*/ 7851 h 10000"/>
                <a:gd name="connsiteX232" fmla="*/ 5095 w 10000"/>
                <a:gd name="connsiteY232" fmla="*/ 8037 h 10000"/>
                <a:gd name="connsiteX233" fmla="*/ 5005 w 10000"/>
                <a:gd name="connsiteY233" fmla="*/ 8437 h 10000"/>
                <a:gd name="connsiteX234" fmla="*/ 4955 w 10000"/>
                <a:gd name="connsiteY234" fmla="*/ 8642 h 10000"/>
                <a:gd name="connsiteX235" fmla="*/ 4915 w 10000"/>
                <a:gd name="connsiteY235" fmla="*/ 8828 h 10000"/>
                <a:gd name="connsiteX236" fmla="*/ 4894 w 10000"/>
                <a:gd name="connsiteY236" fmla="*/ 9023 h 10000"/>
                <a:gd name="connsiteX237" fmla="*/ 4874 w 10000"/>
                <a:gd name="connsiteY237" fmla="*/ 9200 h 10000"/>
                <a:gd name="connsiteX238" fmla="*/ 4874 w 10000"/>
                <a:gd name="connsiteY238" fmla="*/ 9200 h 10000"/>
                <a:gd name="connsiteX239" fmla="*/ 4874 w 10000"/>
                <a:gd name="connsiteY239" fmla="*/ 9293 h 10000"/>
                <a:gd name="connsiteX240" fmla="*/ 4894 w 10000"/>
                <a:gd name="connsiteY240" fmla="*/ 9395 h 10000"/>
                <a:gd name="connsiteX241" fmla="*/ 4915 w 10000"/>
                <a:gd name="connsiteY241" fmla="*/ 9488 h 10000"/>
                <a:gd name="connsiteX242" fmla="*/ 4935 w 10000"/>
                <a:gd name="connsiteY242" fmla="*/ 9563 h 10000"/>
                <a:gd name="connsiteX243" fmla="*/ 4985 w 10000"/>
                <a:gd name="connsiteY243" fmla="*/ 9647 h 10000"/>
                <a:gd name="connsiteX244" fmla="*/ 5035 w 10000"/>
                <a:gd name="connsiteY244" fmla="*/ 9721 h 10000"/>
                <a:gd name="connsiteX245" fmla="*/ 5095 w 10000"/>
                <a:gd name="connsiteY245" fmla="*/ 9786 h 10000"/>
                <a:gd name="connsiteX246" fmla="*/ 5176 w 10000"/>
                <a:gd name="connsiteY246" fmla="*/ 9842 h 10000"/>
                <a:gd name="connsiteX247" fmla="*/ 5176 w 10000"/>
                <a:gd name="connsiteY247" fmla="*/ 9842 h 10000"/>
                <a:gd name="connsiteX248" fmla="*/ 5176 w 10000"/>
                <a:gd name="connsiteY248" fmla="*/ 9842 h 10000"/>
                <a:gd name="connsiteX249" fmla="*/ 5236 w 10000"/>
                <a:gd name="connsiteY249" fmla="*/ 9879 h 10000"/>
                <a:gd name="connsiteX250" fmla="*/ 5307 w 10000"/>
                <a:gd name="connsiteY250" fmla="*/ 9916 h 10000"/>
                <a:gd name="connsiteX251" fmla="*/ 5447 w 10000"/>
                <a:gd name="connsiteY251" fmla="*/ 9963 h 10000"/>
                <a:gd name="connsiteX252" fmla="*/ 5608 w 10000"/>
                <a:gd name="connsiteY252" fmla="*/ 9991 h 10000"/>
                <a:gd name="connsiteX253" fmla="*/ 5779 w 10000"/>
                <a:gd name="connsiteY253" fmla="*/ 10000 h 10000"/>
                <a:gd name="connsiteX254" fmla="*/ 5779 w 10000"/>
                <a:gd name="connsiteY254" fmla="*/ 10000 h 10000"/>
                <a:gd name="connsiteX255" fmla="*/ 5779 w 10000"/>
                <a:gd name="connsiteY255" fmla="*/ 10000 h 10000"/>
                <a:gd name="connsiteX256" fmla="*/ 5779 w 10000"/>
                <a:gd name="connsiteY256" fmla="*/ 10000 h 10000"/>
                <a:gd name="connsiteX257" fmla="*/ 5779 w 10000"/>
                <a:gd name="connsiteY257" fmla="*/ 10000 h 10000"/>
                <a:gd name="connsiteX258" fmla="*/ 5779 w 10000"/>
                <a:gd name="connsiteY258" fmla="*/ 10000 h 10000"/>
                <a:gd name="connsiteX259" fmla="*/ 5899 w 10000"/>
                <a:gd name="connsiteY259" fmla="*/ 9991 h 10000"/>
                <a:gd name="connsiteX260" fmla="*/ 6040 w 10000"/>
                <a:gd name="connsiteY260" fmla="*/ 9981 h 10000"/>
                <a:gd name="connsiteX261" fmla="*/ 6171 w 10000"/>
                <a:gd name="connsiteY261" fmla="*/ 9963 h 10000"/>
                <a:gd name="connsiteX262" fmla="*/ 6291 w 10000"/>
                <a:gd name="connsiteY262" fmla="*/ 9926 h 10000"/>
                <a:gd name="connsiteX263" fmla="*/ 6412 w 10000"/>
                <a:gd name="connsiteY263" fmla="*/ 9888 h 10000"/>
                <a:gd name="connsiteX264" fmla="*/ 6533 w 10000"/>
                <a:gd name="connsiteY264" fmla="*/ 9842 h 10000"/>
                <a:gd name="connsiteX265" fmla="*/ 6643 w 10000"/>
                <a:gd name="connsiteY265" fmla="*/ 9805 h 10000"/>
                <a:gd name="connsiteX266" fmla="*/ 6744 w 10000"/>
                <a:gd name="connsiteY266" fmla="*/ 9740 h 10000"/>
                <a:gd name="connsiteX267" fmla="*/ 6824 w 10000"/>
                <a:gd name="connsiteY267" fmla="*/ 9674 h 10000"/>
                <a:gd name="connsiteX268" fmla="*/ 6905 w 10000"/>
                <a:gd name="connsiteY268" fmla="*/ 9609 h 10000"/>
                <a:gd name="connsiteX269" fmla="*/ 6965 w 10000"/>
                <a:gd name="connsiteY269" fmla="*/ 9544 h 10000"/>
                <a:gd name="connsiteX270" fmla="*/ 7015 w 10000"/>
                <a:gd name="connsiteY270" fmla="*/ 9460 h 10000"/>
                <a:gd name="connsiteX271" fmla="*/ 7035 w 10000"/>
                <a:gd name="connsiteY271" fmla="*/ 9395 h 10000"/>
                <a:gd name="connsiteX272" fmla="*/ 7045 w 10000"/>
                <a:gd name="connsiteY272" fmla="*/ 9302 h 10000"/>
                <a:gd name="connsiteX273" fmla="*/ 7035 w 10000"/>
                <a:gd name="connsiteY273" fmla="*/ 9228 h 10000"/>
                <a:gd name="connsiteX274" fmla="*/ 6995 w 10000"/>
                <a:gd name="connsiteY274" fmla="*/ 9144 h 10000"/>
                <a:gd name="connsiteX275" fmla="*/ 6995 w 10000"/>
                <a:gd name="connsiteY275" fmla="*/ 9144 h 10000"/>
                <a:gd name="connsiteX276" fmla="*/ 6995 w 10000"/>
                <a:gd name="connsiteY276" fmla="*/ 9135 h 10000"/>
                <a:gd name="connsiteX277" fmla="*/ 699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35 h 10000"/>
                <a:gd name="connsiteX285" fmla="*/ 6985 w 10000"/>
                <a:gd name="connsiteY285" fmla="*/ 9135 h 10000"/>
                <a:gd name="connsiteX286" fmla="*/ 6985 w 10000"/>
                <a:gd name="connsiteY286" fmla="*/ 9126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985 w 10000"/>
                <a:gd name="connsiteY292" fmla="*/ 9126 h 10000"/>
                <a:gd name="connsiteX293" fmla="*/ 6985 w 10000"/>
                <a:gd name="connsiteY293" fmla="*/ 9126 h 10000"/>
                <a:gd name="connsiteX294" fmla="*/ 6794 w 10000"/>
                <a:gd name="connsiteY294" fmla="*/ 8837 h 10000"/>
                <a:gd name="connsiteX295" fmla="*/ 6693 w 10000"/>
                <a:gd name="connsiteY295" fmla="*/ 8679 h 10000"/>
                <a:gd name="connsiteX296" fmla="*/ 6593 w 10000"/>
                <a:gd name="connsiteY296" fmla="*/ 8521 h 10000"/>
                <a:gd name="connsiteX297" fmla="*/ 6513 w 10000"/>
                <a:gd name="connsiteY297" fmla="*/ 8372 h 10000"/>
                <a:gd name="connsiteX298" fmla="*/ 6442 w 10000"/>
                <a:gd name="connsiteY298" fmla="*/ 8214 h 10000"/>
                <a:gd name="connsiteX299" fmla="*/ 6392 w 10000"/>
                <a:gd name="connsiteY299" fmla="*/ 8056 h 10000"/>
                <a:gd name="connsiteX300" fmla="*/ 6382 w 10000"/>
                <a:gd name="connsiteY300" fmla="*/ 7981 h 10000"/>
                <a:gd name="connsiteX301" fmla="*/ 6382 w 10000"/>
                <a:gd name="connsiteY301" fmla="*/ 7907 h 10000"/>
                <a:gd name="connsiteX302" fmla="*/ 6382 w 10000"/>
                <a:gd name="connsiteY302" fmla="*/ 7907 h 10000"/>
                <a:gd name="connsiteX303" fmla="*/ 6392 w 10000"/>
                <a:gd name="connsiteY303" fmla="*/ 7805 h 10000"/>
                <a:gd name="connsiteX304" fmla="*/ 6422 w 10000"/>
                <a:gd name="connsiteY304" fmla="*/ 7702 h 10000"/>
                <a:gd name="connsiteX305" fmla="*/ 6452 w 10000"/>
                <a:gd name="connsiteY305" fmla="*/ 7656 h 10000"/>
                <a:gd name="connsiteX306" fmla="*/ 6492 w 10000"/>
                <a:gd name="connsiteY306" fmla="*/ 7609 h 10000"/>
                <a:gd name="connsiteX307" fmla="*/ 6523 w 10000"/>
                <a:gd name="connsiteY307" fmla="*/ 7563 h 10000"/>
                <a:gd name="connsiteX308" fmla="*/ 6573 w 10000"/>
                <a:gd name="connsiteY308" fmla="*/ 7526 h 10000"/>
                <a:gd name="connsiteX309" fmla="*/ 6704 w 10000"/>
                <a:gd name="connsiteY309" fmla="*/ 7451 h 10000"/>
                <a:gd name="connsiteX310" fmla="*/ 6864 w 10000"/>
                <a:gd name="connsiteY310" fmla="*/ 7395 h 10000"/>
                <a:gd name="connsiteX311" fmla="*/ 7065 w 10000"/>
                <a:gd name="connsiteY311" fmla="*/ 7349 h 10000"/>
                <a:gd name="connsiteX312" fmla="*/ 7307 w 10000"/>
                <a:gd name="connsiteY312" fmla="*/ 7321 h 10000"/>
                <a:gd name="connsiteX313" fmla="*/ 7307 w 10000"/>
                <a:gd name="connsiteY313" fmla="*/ 7321 h 10000"/>
                <a:gd name="connsiteX314" fmla="*/ 8533 w 10000"/>
                <a:gd name="connsiteY314" fmla="*/ 7219 h 10000"/>
                <a:gd name="connsiteX315" fmla="*/ 10000 w 10000"/>
                <a:gd name="connsiteY315" fmla="*/ 7116 h 10000"/>
                <a:gd name="connsiteX316" fmla="*/ 10000 w 10000"/>
                <a:gd name="connsiteY316" fmla="*/ 7116 h 10000"/>
                <a:gd name="connsiteX317" fmla="*/ 10000 w 10000"/>
                <a:gd name="connsiteY317" fmla="*/ 7116 h 10000"/>
                <a:gd name="connsiteX318" fmla="*/ 10000 w 10000"/>
                <a:gd name="connsiteY318" fmla="*/ 7116 h 10000"/>
                <a:gd name="connsiteX319" fmla="*/ 10000 w 10000"/>
                <a:gd name="connsiteY319"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2000 w 10000"/>
                <a:gd name="connsiteY120" fmla="*/ 3144 h 10000"/>
                <a:gd name="connsiteX121" fmla="*/ 1950 w 10000"/>
                <a:gd name="connsiteY121" fmla="*/ 3135 h 10000"/>
                <a:gd name="connsiteX122" fmla="*/ 1950 w 10000"/>
                <a:gd name="connsiteY122" fmla="*/ 3135 h 10000"/>
                <a:gd name="connsiteX123" fmla="*/ 1950 w 10000"/>
                <a:gd name="connsiteY123" fmla="*/ 3135 h 10000"/>
                <a:gd name="connsiteX124" fmla="*/ 1950 w 10000"/>
                <a:gd name="connsiteY124" fmla="*/ 3126 h 10000"/>
                <a:gd name="connsiteX125" fmla="*/ 1769 w 10000"/>
                <a:gd name="connsiteY125" fmla="*/ 3033 h 10000"/>
                <a:gd name="connsiteX126" fmla="*/ 1588 w 10000"/>
                <a:gd name="connsiteY126" fmla="*/ 2967 h 10000"/>
                <a:gd name="connsiteX127" fmla="*/ 1427 w 10000"/>
                <a:gd name="connsiteY127" fmla="*/ 2921 h 10000"/>
                <a:gd name="connsiteX128" fmla="*/ 1347 w 10000"/>
                <a:gd name="connsiteY128" fmla="*/ 2902 h 10000"/>
                <a:gd name="connsiteX129" fmla="*/ 1266 w 10000"/>
                <a:gd name="connsiteY129" fmla="*/ 2902 h 10000"/>
                <a:gd name="connsiteX130" fmla="*/ 1266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266 w 10000"/>
                <a:gd name="connsiteY134" fmla="*/ 2902 h 10000"/>
                <a:gd name="connsiteX135" fmla="*/ 1146 w 10000"/>
                <a:gd name="connsiteY135" fmla="*/ 2921 h 10000"/>
                <a:gd name="connsiteX136" fmla="*/ 1085 w 10000"/>
                <a:gd name="connsiteY136" fmla="*/ 2940 h 10000"/>
                <a:gd name="connsiteX137" fmla="*/ 1025 w 10000"/>
                <a:gd name="connsiteY137" fmla="*/ 2949 h 10000"/>
                <a:gd name="connsiteX138" fmla="*/ 965 w 10000"/>
                <a:gd name="connsiteY138" fmla="*/ 2986 h 10000"/>
                <a:gd name="connsiteX139" fmla="*/ 915 w 10000"/>
                <a:gd name="connsiteY139" fmla="*/ 3023 h 10000"/>
                <a:gd name="connsiteX140" fmla="*/ 864 w 10000"/>
                <a:gd name="connsiteY140" fmla="*/ 3060 h 10000"/>
                <a:gd name="connsiteX141" fmla="*/ 814 w 10000"/>
                <a:gd name="connsiteY141" fmla="*/ 3107 h 10000"/>
                <a:gd name="connsiteX142" fmla="*/ 784 w 10000"/>
                <a:gd name="connsiteY142" fmla="*/ 3163 h 10000"/>
                <a:gd name="connsiteX143" fmla="*/ 744 w 10000"/>
                <a:gd name="connsiteY143" fmla="*/ 3237 h 10000"/>
                <a:gd name="connsiteX144" fmla="*/ 673 w 10000"/>
                <a:gd name="connsiteY144" fmla="*/ 3377 h 10000"/>
                <a:gd name="connsiteX145" fmla="*/ 623 w 10000"/>
                <a:gd name="connsiteY145" fmla="*/ 3563 h 10000"/>
                <a:gd name="connsiteX146" fmla="*/ 603 w 10000"/>
                <a:gd name="connsiteY146" fmla="*/ 3786 h 10000"/>
                <a:gd name="connsiteX147" fmla="*/ 573 w 10000"/>
                <a:gd name="connsiteY147" fmla="*/ 4037 h 10000"/>
                <a:gd name="connsiteX148" fmla="*/ 583 w 10000"/>
                <a:gd name="connsiteY148" fmla="*/ 4326 h 10000"/>
                <a:gd name="connsiteX149" fmla="*/ 613 w 10000"/>
                <a:gd name="connsiteY149" fmla="*/ 4651 h 10000"/>
                <a:gd name="connsiteX150" fmla="*/ 663 w 10000"/>
                <a:gd name="connsiteY150" fmla="*/ 5014 h 10000"/>
                <a:gd name="connsiteX151" fmla="*/ 734 w 10000"/>
                <a:gd name="connsiteY151" fmla="*/ 5423 h 10000"/>
                <a:gd name="connsiteX152" fmla="*/ 814 w 10000"/>
                <a:gd name="connsiteY152" fmla="*/ 5870 h 10000"/>
                <a:gd name="connsiteX153" fmla="*/ 945 w 10000"/>
                <a:gd name="connsiteY153" fmla="*/ 6372 h 10000"/>
                <a:gd name="connsiteX154" fmla="*/ 1085 w 10000"/>
                <a:gd name="connsiteY154" fmla="*/ 6912 h 10000"/>
                <a:gd name="connsiteX155" fmla="*/ 1085 w 10000"/>
                <a:gd name="connsiteY155" fmla="*/ 6912 h 10000"/>
                <a:gd name="connsiteX156" fmla="*/ 1085 w 10000"/>
                <a:gd name="connsiteY156" fmla="*/ 6930 h 10000"/>
                <a:gd name="connsiteX157" fmla="*/ 1085 w 10000"/>
                <a:gd name="connsiteY157" fmla="*/ 6930 h 10000"/>
                <a:gd name="connsiteX158" fmla="*/ 1116 w 10000"/>
                <a:gd name="connsiteY158" fmla="*/ 7005 h 10000"/>
                <a:gd name="connsiteX159" fmla="*/ 1116 w 10000"/>
                <a:gd name="connsiteY159" fmla="*/ 7005 h 10000"/>
                <a:gd name="connsiteX160" fmla="*/ 1116 w 10000"/>
                <a:gd name="connsiteY160" fmla="*/ 7005 h 10000"/>
                <a:gd name="connsiteX161" fmla="*/ 1116 w 10000"/>
                <a:gd name="connsiteY161" fmla="*/ 7005 h 10000"/>
                <a:gd name="connsiteX162" fmla="*/ 1116 w 10000"/>
                <a:gd name="connsiteY162" fmla="*/ 7005 h 10000"/>
                <a:gd name="connsiteX163" fmla="*/ 1126 w 10000"/>
                <a:gd name="connsiteY163" fmla="*/ 7060 h 10000"/>
                <a:gd name="connsiteX164" fmla="*/ 1126 w 10000"/>
                <a:gd name="connsiteY164" fmla="*/ 7060 h 10000"/>
                <a:gd name="connsiteX165" fmla="*/ 1126 w 10000"/>
                <a:gd name="connsiteY165" fmla="*/ 7060 h 10000"/>
                <a:gd name="connsiteX166" fmla="*/ 1126 w 10000"/>
                <a:gd name="connsiteY166" fmla="*/ 7060 h 10000"/>
                <a:gd name="connsiteX167" fmla="*/ 1146 w 10000"/>
                <a:gd name="connsiteY167" fmla="*/ 7060 h 10000"/>
                <a:gd name="connsiteX168" fmla="*/ 1146 w 10000"/>
                <a:gd name="connsiteY168" fmla="*/ 7060 h 10000"/>
                <a:gd name="connsiteX169" fmla="*/ 1156 w 10000"/>
                <a:gd name="connsiteY169" fmla="*/ 7060 h 10000"/>
                <a:gd name="connsiteX170" fmla="*/ 1156 w 10000"/>
                <a:gd name="connsiteY170" fmla="*/ 7060 h 10000"/>
                <a:gd name="connsiteX171" fmla="*/ 1156 w 10000"/>
                <a:gd name="connsiteY171" fmla="*/ 7060 h 10000"/>
                <a:gd name="connsiteX172" fmla="*/ 1156 w 10000"/>
                <a:gd name="connsiteY172" fmla="*/ 7060 h 10000"/>
                <a:gd name="connsiteX173" fmla="*/ 1457 w 10000"/>
                <a:gd name="connsiteY173" fmla="*/ 7051 h 10000"/>
                <a:gd name="connsiteX174" fmla="*/ 1749 w 10000"/>
                <a:gd name="connsiteY174" fmla="*/ 7051 h 10000"/>
                <a:gd name="connsiteX175" fmla="*/ 1749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49 w 10000"/>
                <a:gd name="connsiteY179" fmla="*/ 7051 h 10000"/>
                <a:gd name="connsiteX180" fmla="*/ 1759 w 10000"/>
                <a:gd name="connsiteY180" fmla="*/ 7051 h 10000"/>
                <a:gd name="connsiteX181" fmla="*/ 175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59 w 10000"/>
                <a:gd name="connsiteY185" fmla="*/ 7051 h 10000"/>
                <a:gd name="connsiteX186" fmla="*/ 1769 w 10000"/>
                <a:gd name="connsiteY186" fmla="*/ 7051 h 10000"/>
                <a:gd name="connsiteX187" fmla="*/ 1769 w 10000"/>
                <a:gd name="connsiteY187" fmla="*/ 7051 h 10000"/>
                <a:gd name="connsiteX188" fmla="*/ 1769 w 10000"/>
                <a:gd name="connsiteY188" fmla="*/ 7051 h 10000"/>
                <a:gd name="connsiteX189" fmla="*/ 1769 w 10000"/>
                <a:gd name="connsiteY189" fmla="*/ 7051 h 10000"/>
                <a:gd name="connsiteX190" fmla="*/ 1769 w 10000"/>
                <a:gd name="connsiteY190" fmla="*/ 7051 h 10000"/>
                <a:gd name="connsiteX191" fmla="*/ 1980 w 10000"/>
                <a:gd name="connsiteY191" fmla="*/ 7051 h 10000"/>
                <a:gd name="connsiteX192" fmla="*/ 1980 w 10000"/>
                <a:gd name="connsiteY192" fmla="*/ 7051 h 10000"/>
                <a:gd name="connsiteX193" fmla="*/ 2281 w 10000"/>
                <a:gd name="connsiteY193" fmla="*/ 7033 h 10000"/>
                <a:gd name="connsiteX194" fmla="*/ 2281 w 10000"/>
                <a:gd name="connsiteY194" fmla="*/ 7033 h 10000"/>
                <a:gd name="connsiteX195" fmla="*/ 2281 w 10000"/>
                <a:gd name="connsiteY195" fmla="*/ 7033 h 10000"/>
                <a:gd name="connsiteX196" fmla="*/ 2281 w 10000"/>
                <a:gd name="connsiteY196" fmla="*/ 7033 h 10000"/>
                <a:gd name="connsiteX197" fmla="*/ 2291 w 10000"/>
                <a:gd name="connsiteY197" fmla="*/ 7033 h 10000"/>
                <a:gd name="connsiteX198" fmla="*/ 2291 w 10000"/>
                <a:gd name="connsiteY198" fmla="*/ 7033 h 10000"/>
                <a:gd name="connsiteX199" fmla="*/ 2302 w 10000"/>
                <a:gd name="connsiteY199" fmla="*/ 7033 h 10000"/>
                <a:gd name="connsiteX200" fmla="*/ 2302 w 10000"/>
                <a:gd name="connsiteY200" fmla="*/ 7033 h 10000"/>
                <a:gd name="connsiteX201" fmla="*/ 2332 w 10000"/>
                <a:gd name="connsiteY201" fmla="*/ 7033 h 10000"/>
                <a:gd name="connsiteX202" fmla="*/ 2332 w 10000"/>
                <a:gd name="connsiteY202" fmla="*/ 7033 h 10000"/>
                <a:gd name="connsiteX203" fmla="*/ 2854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2854 w 10000"/>
                <a:gd name="connsiteY210" fmla="*/ 7033 h 10000"/>
                <a:gd name="connsiteX211" fmla="*/ 3286 w 10000"/>
                <a:gd name="connsiteY211" fmla="*/ 7033 h 10000"/>
                <a:gd name="connsiteX212" fmla="*/ 3709 w 10000"/>
                <a:gd name="connsiteY212" fmla="*/ 7060 h 10000"/>
                <a:gd name="connsiteX213" fmla="*/ 4101 w 10000"/>
                <a:gd name="connsiteY213" fmla="*/ 7088 h 10000"/>
                <a:gd name="connsiteX214" fmla="*/ 4291 w 10000"/>
                <a:gd name="connsiteY214" fmla="*/ 7116 h 10000"/>
                <a:gd name="connsiteX215" fmla="*/ 4462 w 10000"/>
                <a:gd name="connsiteY215" fmla="*/ 7135 h 10000"/>
                <a:gd name="connsiteX216" fmla="*/ 4623 w 10000"/>
                <a:gd name="connsiteY216" fmla="*/ 7172 h 10000"/>
                <a:gd name="connsiteX217" fmla="*/ 4764 w 10000"/>
                <a:gd name="connsiteY217" fmla="*/ 7219 h 10000"/>
                <a:gd name="connsiteX218" fmla="*/ 4894 w 10000"/>
                <a:gd name="connsiteY218" fmla="*/ 7274 h 10000"/>
                <a:gd name="connsiteX219" fmla="*/ 4985 w 10000"/>
                <a:gd name="connsiteY219" fmla="*/ 7330 h 10000"/>
                <a:gd name="connsiteX220" fmla="*/ 5075 w 10000"/>
                <a:gd name="connsiteY220" fmla="*/ 7395 h 10000"/>
                <a:gd name="connsiteX221" fmla="*/ 5136 w 10000"/>
                <a:gd name="connsiteY221" fmla="*/ 7460 h 10000"/>
                <a:gd name="connsiteX222" fmla="*/ 5156 w 10000"/>
                <a:gd name="connsiteY222" fmla="*/ 7507 h 10000"/>
                <a:gd name="connsiteX223" fmla="*/ 5176 w 10000"/>
                <a:gd name="connsiteY223" fmla="*/ 7553 h 10000"/>
                <a:gd name="connsiteX224" fmla="*/ 5176 w 10000"/>
                <a:gd name="connsiteY224" fmla="*/ 7600 h 10000"/>
                <a:gd name="connsiteX225" fmla="*/ 5176 w 10000"/>
                <a:gd name="connsiteY225" fmla="*/ 7656 h 10000"/>
                <a:gd name="connsiteX226" fmla="*/ 5176 w 10000"/>
                <a:gd name="connsiteY226" fmla="*/ 7656 h 10000"/>
                <a:gd name="connsiteX227" fmla="*/ 5176 w 10000"/>
                <a:gd name="connsiteY227" fmla="*/ 7665 h 10000"/>
                <a:gd name="connsiteX228" fmla="*/ 5176 w 10000"/>
                <a:gd name="connsiteY228" fmla="*/ 7665 h 10000"/>
                <a:gd name="connsiteX229" fmla="*/ 5176 w 10000"/>
                <a:gd name="connsiteY229" fmla="*/ 7665 h 10000"/>
                <a:gd name="connsiteX230" fmla="*/ 5146 w 10000"/>
                <a:gd name="connsiteY230" fmla="*/ 7851 h 10000"/>
                <a:gd name="connsiteX231" fmla="*/ 5095 w 10000"/>
                <a:gd name="connsiteY231" fmla="*/ 8037 h 10000"/>
                <a:gd name="connsiteX232" fmla="*/ 5005 w 10000"/>
                <a:gd name="connsiteY232" fmla="*/ 8437 h 10000"/>
                <a:gd name="connsiteX233" fmla="*/ 4955 w 10000"/>
                <a:gd name="connsiteY233" fmla="*/ 8642 h 10000"/>
                <a:gd name="connsiteX234" fmla="*/ 4915 w 10000"/>
                <a:gd name="connsiteY234" fmla="*/ 8828 h 10000"/>
                <a:gd name="connsiteX235" fmla="*/ 4894 w 10000"/>
                <a:gd name="connsiteY235" fmla="*/ 9023 h 10000"/>
                <a:gd name="connsiteX236" fmla="*/ 4874 w 10000"/>
                <a:gd name="connsiteY236" fmla="*/ 9200 h 10000"/>
                <a:gd name="connsiteX237" fmla="*/ 4874 w 10000"/>
                <a:gd name="connsiteY237" fmla="*/ 9200 h 10000"/>
                <a:gd name="connsiteX238" fmla="*/ 4874 w 10000"/>
                <a:gd name="connsiteY238" fmla="*/ 9293 h 10000"/>
                <a:gd name="connsiteX239" fmla="*/ 4894 w 10000"/>
                <a:gd name="connsiteY239" fmla="*/ 9395 h 10000"/>
                <a:gd name="connsiteX240" fmla="*/ 4915 w 10000"/>
                <a:gd name="connsiteY240" fmla="*/ 9488 h 10000"/>
                <a:gd name="connsiteX241" fmla="*/ 4935 w 10000"/>
                <a:gd name="connsiteY241" fmla="*/ 9563 h 10000"/>
                <a:gd name="connsiteX242" fmla="*/ 4985 w 10000"/>
                <a:gd name="connsiteY242" fmla="*/ 9647 h 10000"/>
                <a:gd name="connsiteX243" fmla="*/ 5035 w 10000"/>
                <a:gd name="connsiteY243" fmla="*/ 9721 h 10000"/>
                <a:gd name="connsiteX244" fmla="*/ 5095 w 10000"/>
                <a:gd name="connsiteY244" fmla="*/ 9786 h 10000"/>
                <a:gd name="connsiteX245" fmla="*/ 5176 w 10000"/>
                <a:gd name="connsiteY245" fmla="*/ 9842 h 10000"/>
                <a:gd name="connsiteX246" fmla="*/ 5176 w 10000"/>
                <a:gd name="connsiteY246" fmla="*/ 9842 h 10000"/>
                <a:gd name="connsiteX247" fmla="*/ 5176 w 10000"/>
                <a:gd name="connsiteY247" fmla="*/ 9842 h 10000"/>
                <a:gd name="connsiteX248" fmla="*/ 5236 w 10000"/>
                <a:gd name="connsiteY248" fmla="*/ 9879 h 10000"/>
                <a:gd name="connsiteX249" fmla="*/ 5307 w 10000"/>
                <a:gd name="connsiteY249" fmla="*/ 9916 h 10000"/>
                <a:gd name="connsiteX250" fmla="*/ 5447 w 10000"/>
                <a:gd name="connsiteY250" fmla="*/ 9963 h 10000"/>
                <a:gd name="connsiteX251" fmla="*/ 5608 w 10000"/>
                <a:gd name="connsiteY251" fmla="*/ 9991 h 10000"/>
                <a:gd name="connsiteX252" fmla="*/ 5779 w 10000"/>
                <a:gd name="connsiteY252" fmla="*/ 10000 h 10000"/>
                <a:gd name="connsiteX253" fmla="*/ 5779 w 10000"/>
                <a:gd name="connsiteY253" fmla="*/ 10000 h 10000"/>
                <a:gd name="connsiteX254" fmla="*/ 5779 w 10000"/>
                <a:gd name="connsiteY254" fmla="*/ 10000 h 10000"/>
                <a:gd name="connsiteX255" fmla="*/ 5779 w 10000"/>
                <a:gd name="connsiteY255" fmla="*/ 10000 h 10000"/>
                <a:gd name="connsiteX256" fmla="*/ 5779 w 10000"/>
                <a:gd name="connsiteY256" fmla="*/ 10000 h 10000"/>
                <a:gd name="connsiteX257" fmla="*/ 5779 w 10000"/>
                <a:gd name="connsiteY257" fmla="*/ 10000 h 10000"/>
                <a:gd name="connsiteX258" fmla="*/ 5899 w 10000"/>
                <a:gd name="connsiteY258" fmla="*/ 9991 h 10000"/>
                <a:gd name="connsiteX259" fmla="*/ 6040 w 10000"/>
                <a:gd name="connsiteY259" fmla="*/ 9981 h 10000"/>
                <a:gd name="connsiteX260" fmla="*/ 6171 w 10000"/>
                <a:gd name="connsiteY260" fmla="*/ 9963 h 10000"/>
                <a:gd name="connsiteX261" fmla="*/ 6291 w 10000"/>
                <a:gd name="connsiteY261" fmla="*/ 9926 h 10000"/>
                <a:gd name="connsiteX262" fmla="*/ 6412 w 10000"/>
                <a:gd name="connsiteY262" fmla="*/ 9888 h 10000"/>
                <a:gd name="connsiteX263" fmla="*/ 6533 w 10000"/>
                <a:gd name="connsiteY263" fmla="*/ 9842 h 10000"/>
                <a:gd name="connsiteX264" fmla="*/ 6643 w 10000"/>
                <a:gd name="connsiteY264" fmla="*/ 9805 h 10000"/>
                <a:gd name="connsiteX265" fmla="*/ 6744 w 10000"/>
                <a:gd name="connsiteY265" fmla="*/ 9740 h 10000"/>
                <a:gd name="connsiteX266" fmla="*/ 6824 w 10000"/>
                <a:gd name="connsiteY266" fmla="*/ 9674 h 10000"/>
                <a:gd name="connsiteX267" fmla="*/ 6905 w 10000"/>
                <a:gd name="connsiteY267" fmla="*/ 9609 h 10000"/>
                <a:gd name="connsiteX268" fmla="*/ 6965 w 10000"/>
                <a:gd name="connsiteY268" fmla="*/ 9544 h 10000"/>
                <a:gd name="connsiteX269" fmla="*/ 7015 w 10000"/>
                <a:gd name="connsiteY269" fmla="*/ 9460 h 10000"/>
                <a:gd name="connsiteX270" fmla="*/ 7035 w 10000"/>
                <a:gd name="connsiteY270" fmla="*/ 9395 h 10000"/>
                <a:gd name="connsiteX271" fmla="*/ 7045 w 10000"/>
                <a:gd name="connsiteY271" fmla="*/ 9302 h 10000"/>
                <a:gd name="connsiteX272" fmla="*/ 7035 w 10000"/>
                <a:gd name="connsiteY272" fmla="*/ 9228 h 10000"/>
                <a:gd name="connsiteX273" fmla="*/ 6995 w 10000"/>
                <a:gd name="connsiteY273" fmla="*/ 9144 h 10000"/>
                <a:gd name="connsiteX274" fmla="*/ 6995 w 10000"/>
                <a:gd name="connsiteY274" fmla="*/ 9144 h 10000"/>
                <a:gd name="connsiteX275" fmla="*/ 6995 w 10000"/>
                <a:gd name="connsiteY275" fmla="*/ 9135 h 10000"/>
                <a:gd name="connsiteX276" fmla="*/ 6995 w 10000"/>
                <a:gd name="connsiteY276" fmla="*/ 9135 h 10000"/>
                <a:gd name="connsiteX277" fmla="*/ 698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35 h 10000"/>
                <a:gd name="connsiteX285" fmla="*/ 6985 w 10000"/>
                <a:gd name="connsiteY285" fmla="*/ 9126 h 10000"/>
                <a:gd name="connsiteX286" fmla="*/ 6985 w 10000"/>
                <a:gd name="connsiteY286" fmla="*/ 9126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985 w 10000"/>
                <a:gd name="connsiteY292" fmla="*/ 9126 h 10000"/>
                <a:gd name="connsiteX293" fmla="*/ 6794 w 10000"/>
                <a:gd name="connsiteY293" fmla="*/ 8837 h 10000"/>
                <a:gd name="connsiteX294" fmla="*/ 6693 w 10000"/>
                <a:gd name="connsiteY294" fmla="*/ 8679 h 10000"/>
                <a:gd name="connsiteX295" fmla="*/ 6593 w 10000"/>
                <a:gd name="connsiteY295" fmla="*/ 8521 h 10000"/>
                <a:gd name="connsiteX296" fmla="*/ 6513 w 10000"/>
                <a:gd name="connsiteY296" fmla="*/ 8372 h 10000"/>
                <a:gd name="connsiteX297" fmla="*/ 6442 w 10000"/>
                <a:gd name="connsiteY297" fmla="*/ 8214 h 10000"/>
                <a:gd name="connsiteX298" fmla="*/ 6392 w 10000"/>
                <a:gd name="connsiteY298" fmla="*/ 8056 h 10000"/>
                <a:gd name="connsiteX299" fmla="*/ 6382 w 10000"/>
                <a:gd name="connsiteY299" fmla="*/ 7981 h 10000"/>
                <a:gd name="connsiteX300" fmla="*/ 6382 w 10000"/>
                <a:gd name="connsiteY300" fmla="*/ 7907 h 10000"/>
                <a:gd name="connsiteX301" fmla="*/ 6382 w 10000"/>
                <a:gd name="connsiteY301" fmla="*/ 7907 h 10000"/>
                <a:gd name="connsiteX302" fmla="*/ 6392 w 10000"/>
                <a:gd name="connsiteY302" fmla="*/ 7805 h 10000"/>
                <a:gd name="connsiteX303" fmla="*/ 6422 w 10000"/>
                <a:gd name="connsiteY303" fmla="*/ 7702 h 10000"/>
                <a:gd name="connsiteX304" fmla="*/ 6452 w 10000"/>
                <a:gd name="connsiteY304" fmla="*/ 7656 h 10000"/>
                <a:gd name="connsiteX305" fmla="*/ 6492 w 10000"/>
                <a:gd name="connsiteY305" fmla="*/ 7609 h 10000"/>
                <a:gd name="connsiteX306" fmla="*/ 6523 w 10000"/>
                <a:gd name="connsiteY306" fmla="*/ 7563 h 10000"/>
                <a:gd name="connsiteX307" fmla="*/ 6573 w 10000"/>
                <a:gd name="connsiteY307" fmla="*/ 7526 h 10000"/>
                <a:gd name="connsiteX308" fmla="*/ 6704 w 10000"/>
                <a:gd name="connsiteY308" fmla="*/ 7451 h 10000"/>
                <a:gd name="connsiteX309" fmla="*/ 6864 w 10000"/>
                <a:gd name="connsiteY309" fmla="*/ 7395 h 10000"/>
                <a:gd name="connsiteX310" fmla="*/ 7065 w 10000"/>
                <a:gd name="connsiteY310" fmla="*/ 7349 h 10000"/>
                <a:gd name="connsiteX311" fmla="*/ 7307 w 10000"/>
                <a:gd name="connsiteY311" fmla="*/ 7321 h 10000"/>
                <a:gd name="connsiteX312" fmla="*/ 7307 w 10000"/>
                <a:gd name="connsiteY312" fmla="*/ 7321 h 10000"/>
                <a:gd name="connsiteX313" fmla="*/ 8533 w 10000"/>
                <a:gd name="connsiteY313" fmla="*/ 7219 h 10000"/>
                <a:gd name="connsiteX314" fmla="*/ 10000 w 10000"/>
                <a:gd name="connsiteY314" fmla="*/ 7116 h 10000"/>
                <a:gd name="connsiteX315" fmla="*/ 10000 w 10000"/>
                <a:gd name="connsiteY315" fmla="*/ 7116 h 10000"/>
                <a:gd name="connsiteX316" fmla="*/ 10000 w 10000"/>
                <a:gd name="connsiteY316" fmla="*/ 7116 h 10000"/>
                <a:gd name="connsiteX317" fmla="*/ 10000 w 10000"/>
                <a:gd name="connsiteY317" fmla="*/ 7116 h 10000"/>
                <a:gd name="connsiteX318" fmla="*/ 10000 w 10000"/>
                <a:gd name="connsiteY318"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1815 w 10000"/>
                <a:gd name="connsiteY120" fmla="*/ 3851 h 10000"/>
                <a:gd name="connsiteX121" fmla="*/ 1950 w 10000"/>
                <a:gd name="connsiteY121" fmla="*/ 3135 h 10000"/>
                <a:gd name="connsiteX122" fmla="*/ 1950 w 10000"/>
                <a:gd name="connsiteY122" fmla="*/ 3135 h 10000"/>
                <a:gd name="connsiteX123" fmla="*/ 1950 w 10000"/>
                <a:gd name="connsiteY123" fmla="*/ 3135 h 10000"/>
                <a:gd name="connsiteX124" fmla="*/ 1950 w 10000"/>
                <a:gd name="connsiteY124" fmla="*/ 3126 h 10000"/>
                <a:gd name="connsiteX125" fmla="*/ 1769 w 10000"/>
                <a:gd name="connsiteY125" fmla="*/ 3033 h 10000"/>
                <a:gd name="connsiteX126" fmla="*/ 1588 w 10000"/>
                <a:gd name="connsiteY126" fmla="*/ 2967 h 10000"/>
                <a:gd name="connsiteX127" fmla="*/ 1427 w 10000"/>
                <a:gd name="connsiteY127" fmla="*/ 2921 h 10000"/>
                <a:gd name="connsiteX128" fmla="*/ 1347 w 10000"/>
                <a:gd name="connsiteY128" fmla="*/ 2902 h 10000"/>
                <a:gd name="connsiteX129" fmla="*/ 1266 w 10000"/>
                <a:gd name="connsiteY129" fmla="*/ 2902 h 10000"/>
                <a:gd name="connsiteX130" fmla="*/ 1266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266 w 10000"/>
                <a:gd name="connsiteY134" fmla="*/ 2902 h 10000"/>
                <a:gd name="connsiteX135" fmla="*/ 1146 w 10000"/>
                <a:gd name="connsiteY135" fmla="*/ 2921 h 10000"/>
                <a:gd name="connsiteX136" fmla="*/ 1085 w 10000"/>
                <a:gd name="connsiteY136" fmla="*/ 2940 h 10000"/>
                <a:gd name="connsiteX137" fmla="*/ 1025 w 10000"/>
                <a:gd name="connsiteY137" fmla="*/ 2949 h 10000"/>
                <a:gd name="connsiteX138" fmla="*/ 965 w 10000"/>
                <a:gd name="connsiteY138" fmla="*/ 2986 h 10000"/>
                <a:gd name="connsiteX139" fmla="*/ 915 w 10000"/>
                <a:gd name="connsiteY139" fmla="*/ 3023 h 10000"/>
                <a:gd name="connsiteX140" fmla="*/ 864 w 10000"/>
                <a:gd name="connsiteY140" fmla="*/ 3060 h 10000"/>
                <a:gd name="connsiteX141" fmla="*/ 814 w 10000"/>
                <a:gd name="connsiteY141" fmla="*/ 3107 h 10000"/>
                <a:gd name="connsiteX142" fmla="*/ 784 w 10000"/>
                <a:gd name="connsiteY142" fmla="*/ 3163 h 10000"/>
                <a:gd name="connsiteX143" fmla="*/ 744 w 10000"/>
                <a:gd name="connsiteY143" fmla="*/ 3237 h 10000"/>
                <a:gd name="connsiteX144" fmla="*/ 673 w 10000"/>
                <a:gd name="connsiteY144" fmla="*/ 3377 h 10000"/>
                <a:gd name="connsiteX145" fmla="*/ 623 w 10000"/>
                <a:gd name="connsiteY145" fmla="*/ 3563 h 10000"/>
                <a:gd name="connsiteX146" fmla="*/ 603 w 10000"/>
                <a:gd name="connsiteY146" fmla="*/ 3786 h 10000"/>
                <a:gd name="connsiteX147" fmla="*/ 573 w 10000"/>
                <a:gd name="connsiteY147" fmla="*/ 4037 h 10000"/>
                <a:gd name="connsiteX148" fmla="*/ 583 w 10000"/>
                <a:gd name="connsiteY148" fmla="*/ 4326 h 10000"/>
                <a:gd name="connsiteX149" fmla="*/ 613 w 10000"/>
                <a:gd name="connsiteY149" fmla="*/ 4651 h 10000"/>
                <a:gd name="connsiteX150" fmla="*/ 663 w 10000"/>
                <a:gd name="connsiteY150" fmla="*/ 5014 h 10000"/>
                <a:gd name="connsiteX151" fmla="*/ 734 w 10000"/>
                <a:gd name="connsiteY151" fmla="*/ 5423 h 10000"/>
                <a:gd name="connsiteX152" fmla="*/ 814 w 10000"/>
                <a:gd name="connsiteY152" fmla="*/ 5870 h 10000"/>
                <a:gd name="connsiteX153" fmla="*/ 945 w 10000"/>
                <a:gd name="connsiteY153" fmla="*/ 6372 h 10000"/>
                <a:gd name="connsiteX154" fmla="*/ 1085 w 10000"/>
                <a:gd name="connsiteY154" fmla="*/ 6912 h 10000"/>
                <a:gd name="connsiteX155" fmla="*/ 1085 w 10000"/>
                <a:gd name="connsiteY155" fmla="*/ 6912 h 10000"/>
                <a:gd name="connsiteX156" fmla="*/ 1085 w 10000"/>
                <a:gd name="connsiteY156" fmla="*/ 6930 h 10000"/>
                <a:gd name="connsiteX157" fmla="*/ 1085 w 10000"/>
                <a:gd name="connsiteY157" fmla="*/ 6930 h 10000"/>
                <a:gd name="connsiteX158" fmla="*/ 1116 w 10000"/>
                <a:gd name="connsiteY158" fmla="*/ 7005 h 10000"/>
                <a:gd name="connsiteX159" fmla="*/ 1116 w 10000"/>
                <a:gd name="connsiteY159" fmla="*/ 7005 h 10000"/>
                <a:gd name="connsiteX160" fmla="*/ 1116 w 10000"/>
                <a:gd name="connsiteY160" fmla="*/ 7005 h 10000"/>
                <a:gd name="connsiteX161" fmla="*/ 1116 w 10000"/>
                <a:gd name="connsiteY161" fmla="*/ 7005 h 10000"/>
                <a:gd name="connsiteX162" fmla="*/ 1116 w 10000"/>
                <a:gd name="connsiteY162" fmla="*/ 7005 h 10000"/>
                <a:gd name="connsiteX163" fmla="*/ 1126 w 10000"/>
                <a:gd name="connsiteY163" fmla="*/ 7060 h 10000"/>
                <a:gd name="connsiteX164" fmla="*/ 1126 w 10000"/>
                <a:gd name="connsiteY164" fmla="*/ 7060 h 10000"/>
                <a:gd name="connsiteX165" fmla="*/ 1126 w 10000"/>
                <a:gd name="connsiteY165" fmla="*/ 7060 h 10000"/>
                <a:gd name="connsiteX166" fmla="*/ 1126 w 10000"/>
                <a:gd name="connsiteY166" fmla="*/ 7060 h 10000"/>
                <a:gd name="connsiteX167" fmla="*/ 1146 w 10000"/>
                <a:gd name="connsiteY167" fmla="*/ 7060 h 10000"/>
                <a:gd name="connsiteX168" fmla="*/ 1146 w 10000"/>
                <a:gd name="connsiteY168" fmla="*/ 7060 h 10000"/>
                <a:gd name="connsiteX169" fmla="*/ 1156 w 10000"/>
                <a:gd name="connsiteY169" fmla="*/ 7060 h 10000"/>
                <a:gd name="connsiteX170" fmla="*/ 1156 w 10000"/>
                <a:gd name="connsiteY170" fmla="*/ 7060 h 10000"/>
                <a:gd name="connsiteX171" fmla="*/ 1156 w 10000"/>
                <a:gd name="connsiteY171" fmla="*/ 7060 h 10000"/>
                <a:gd name="connsiteX172" fmla="*/ 1156 w 10000"/>
                <a:gd name="connsiteY172" fmla="*/ 7060 h 10000"/>
                <a:gd name="connsiteX173" fmla="*/ 1457 w 10000"/>
                <a:gd name="connsiteY173" fmla="*/ 7051 h 10000"/>
                <a:gd name="connsiteX174" fmla="*/ 1749 w 10000"/>
                <a:gd name="connsiteY174" fmla="*/ 7051 h 10000"/>
                <a:gd name="connsiteX175" fmla="*/ 1749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49 w 10000"/>
                <a:gd name="connsiteY179" fmla="*/ 7051 h 10000"/>
                <a:gd name="connsiteX180" fmla="*/ 1759 w 10000"/>
                <a:gd name="connsiteY180" fmla="*/ 7051 h 10000"/>
                <a:gd name="connsiteX181" fmla="*/ 175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59 w 10000"/>
                <a:gd name="connsiteY185" fmla="*/ 7051 h 10000"/>
                <a:gd name="connsiteX186" fmla="*/ 1769 w 10000"/>
                <a:gd name="connsiteY186" fmla="*/ 7051 h 10000"/>
                <a:gd name="connsiteX187" fmla="*/ 1769 w 10000"/>
                <a:gd name="connsiteY187" fmla="*/ 7051 h 10000"/>
                <a:gd name="connsiteX188" fmla="*/ 1769 w 10000"/>
                <a:gd name="connsiteY188" fmla="*/ 7051 h 10000"/>
                <a:gd name="connsiteX189" fmla="*/ 1769 w 10000"/>
                <a:gd name="connsiteY189" fmla="*/ 7051 h 10000"/>
                <a:gd name="connsiteX190" fmla="*/ 1769 w 10000"/>
                <a:gd name="connsiteY190" fmla="*/ 7051 h 10000"/>
                <a:gd name="connsiteX191" fmla="*/ 1980 w 10000"/>
                <a:gd name="connsiteY191" fmla="*/ 7051 h 10000"/>
                <a:gd name="connsiteX192" fmla="*/ 1980 w 10000"/>
                <a:gd name="connsiteY192" fmla="*/ 7051 h 10000"/>
                <a:gd name="connsiteX193" fmla="*/ 2281 w 10000"/>
                <a:gd name="connsiteY193" fmla="*/ 7033 h 10000"/>
                <a:gd name="connsiteX194" fmla="*/ 2281 w 10000"/>
                <a:gd name="connsiteY194" fmla="*/ 7033 h 10000"/>
                <a:gd name="connsiteX195" fmla="*/ 2281 w 10000"/>
                <a:gd name="connsiteY195" fmla="*/ 7033 h 10000"/>
                <a:gd name="connsiteX196" fmla="*/ 2281 w 10000"/>
                <a:gd name="connsiteY196" fmla="*/ 7033 h 10000"/>
                <a:gd name="connsiteX197" fmla="*/ 2291 w 10000"/>
                <a:gd name="connsiteY197" fmla="*/ 7033 h 10000"/>
                <a:gd name="connsiteX198" fmla="*/ 2291 w 10000"/>
                <a:gd name="connsiteY198" fmla="*/ 7033 h 10000"/>
                <a:gd name="connsiteX199" fmla="*/ 2302 w 10000"/>
                <a:gd name="connsiteY199" fmla="*/ 7033 h 10000"/>
                <a:gd name="connsiteX200" fmla="*/ 2302 w 10000"/>
                <a:gd name="connsiteY200" fmla="*/ 7033 h 10000"/>
                <a:gd name="connsiteX201" fmla="*/ 2332 w 10000"/>
                <a:gd name="connsiteY201" fmla="*/ 7033 h 10000"/>
                <a:gd name="connsiteX202" fmla="*/ 2332 w 10000"/>
                <a:gd name="connsiteY202" fmla="*/ 7033 h 10000"/>
                <a:gd name="connsiteX203" fmla="*/ 2854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2854 w 10000"/>
                <a:gd name="connsiteY210" fmla="*/ 7033 h 10000"/>
                <a:gd name="connsiteX211" fmla="*/ 3286 w 10000"/>
                <a:gd name="connsiteY211" fmla="*/ 7033 h 10000"/>
                <a:gd name="connsiteX212" fmla="*/ 3709 w 10000"/>
                <a:gd name="connsiteY212" fmla="*/ 7060 h 10000"/>
                <a:gd name="connsiteX213" fmla="*/ 4101 w 10000"/>
                <a:gd name="connsiteY213" fmla="*/ 7088 h 10000"/>
                <a:gd name="connsiteX214" fmla="*/ 4291 w 10000"/>
                <a:gd name="connsiteY214" fmla="*/ 7116 h 10000"/>
                <a:gd name="connsiteX215" fmla="*/ 4462 w 10000"/>
                <a:gd name="connsiteY215" fmla="*/ 7135 h 10000"/>
                <a:gd name="connsiteX216" fmla="*/ 4623 w 10000"/>
                <a:gd name="connsiteY216" fmla="*/ 7172 h 10000"/>
                <a:gd name="connsiteX217" fmla="*/ 4764 w 10000"/>
                <a:gd name="connsiteY217" fmla="*/ 7219 h 10000"/>
                <a:gd name="connsiteX218" fmla="*/ 4894 w 10000"/>
                <a:gd name="connsiteY218" fmla="*/ 7274 h 10000"/>
                <a:gd name="connsiteX219" fmla="*/ 4985 w 10000"/>
                <a:gd name="connsiteY219" fmla="*/ 7330 h 10000"/>
                <a:gd name="connsiteX220" fmla="*/ 5075 w 10000"/>
                <a:gd name="connsiteY220" fmla="*/ 7395 h 10000"/>
                <a:gd name="connsiteX221" fmla="*/ 5136 w 10000"/>
                <a:gd name="connsiteY221" fmla="*/ 7460 h 10000"/>
                <a:gd name="connsiteX222" fmla="*/ 5156 w 10000"/>
                <a:gd name="connsiteY222" fmla="*/ 7507 h 10000"/>
                <a:gd name="connsiteX223" fmla="*/ 5176 w 10000"/>
                <a:gd name="connsiteY223" fmla="*/ 7553 h 10000"/>
                <a:gd name="connsiteX224" fmla="*/ 5176 w 10000"/>
                <a:gd name="connsiteY224" fmla="*/ 7600 h 10000"/>
                <a:gd name="connsiteX225" fmla="*/ 5176 w 10000"/>
                <a:gd name="connsiteY225" fmla="*/ 7656 h 10000"/>
                <a:gd name="connsiteX226" fmla="*/ 5176 w 10000"/>
                <a:gd name="connsiteY226" fmla="*/ 7656 h 10000"/>
                <a:gd name="connsiteX227" fmla="*/ 5176 w 10000"/>
                <a:gd name="connsiteY227" fmla="*/ 7665 h 10000"/>
                <a:gd name="connsiteX228" fmla="*/ 5176 w 10000"/>
                <a:gd name="connsiteY228" fmla="*/ 7665 h 10000"/>
                <a:gd name="connsiteX229" fmla="*/ 5176 w 10000"/>
                <a:gd name="connsiteY229" fmla="*/ 7665 h 10000"/>
                <a:gd name="connsiteX230" fmla="*/ 5146 w 10000"/>
                <a:gd name="connsiteY230" fmla="*/ 7851 h 10000"/>
                <a:gd name="connsiteX231" fmla="*/ 5095 w 10000"/>
                <a:gd name="connsiteY231" fmla="*/ 8037 h 10000"/>
                <a:gd name="connsiteX232" fmla="*/ 5005 w 10000"/>
                <a:gd name="connsiteY232" fmla="*/ 8437 h 10000"/>
                <a:gd name="connsiteX233" fmla="*/ 4955 w 10000"/>
                <a:gd name="connsiteY233" fmla="*/ 8642 h 10000"/>
                <a:gd name="connsiteX234" fmla="*/ 4915 w 10000"/>
                <a:gd name="connsiteY234" fmla="*/ 8828 h 10000"/>
                <a:gd name="connsiteX235" fmla="*/ 4894 w 10000"/>
                <a:gd name="connsiteY235" fmla="*/ 9023 h 10000"/>
                <a:gd name="connsiteX236" fmla="*/ 4874 w 10000"/>
                <a:gd name="connsiteY236" fmla="*/ 9200 h 10000"/>
                <a:gd name="connsiteX237" fmla="*/ 4874 w 10000"/>
                <a:gd name="connsiteY237" fmla="*/ 9200 h 10000"/>
                <a:gd name="connsiteX238" fmla="*/ 4874 w 10000"/>
                <a:gd name="connsiteY238" fmla="*/ 9293 h 10000"/>
                <a:gd name="connsiteX239" fmla="*/ 4894 w 10000"/>
                <a:gd name="connsiteY239" fmla="*/ 9395 h 10000"/>
                <a:gd name="connsiteX240" fmla="*/ 4915 w 10000"/>
                <a:gd name="connsiteY240" fmla="*/ 9488 h 10000"/>
                <a:gd name="connsiteX241" fmla="*/ 4935 w 10000"/>
                <a:gd name="connsiteY241" fmla="*/ 9563 h 10000"/>
                <a:gd name="connsiteX242" fmla="*/ 4985 w 10000"/>
                <a:gd name="connsiteY242" fmla="*/ 9647 h 10000"/>
                <a:gd name="connsiteX243" fmla="*/ 5035 w 10000"/>
                <a:gd name="connsiteY243" fmla="*/ 9721 h 10000"/>
                <a:gd name="connsiteX244" fmla="*/ 5095 w 10000"/>
                <a:gd name="connsiteY244" fmla="*/ 9786 h 10000"/>
                <a:gd name="connsiteX245" fmla="*/ 5176 w 10000"/>
                <a:gd name="connsiteY245" fmla="*/ 9842 h 10000"/>
                <a:gd name="connsiteX246" fmla="*/ 5176 w 10000"/>
                <a:gd name="connsiteY246" fmla="*/ 9842 h 10000"/>
                <a:gd name="connsiteX247" fmla="*/ 5176 w 10000"/>
                <a:gd name="connsiteY247" fmla="*/ 9842 h 10000"/>
                <a:gd name="connsiteX248" fmla="*/ 5236 w 10000"/>
                <a:gd name="connsiteY248" fmla="*/ 9879 h 10000"/>
                <a:gd name="connsiteX249" fmla="*/ 5307 w 10000"/>
                <a:gd name="connsiteY249" fmla="*/ 9916 h 10000"/>
                <a:gd name="connsiteX250" fmla="*/ 5447 w 10000"/>
                <a:gd name="connsiteY250" fmla="*/ 9963 h 10000"/>
                <a:gd name="connsiteX251" fmla="*/ 5608 w 10000"/>
                <a:gd name="connsiteY251" fmla="*/ 9991 h 10000"/>
                <a:gd name="connsiteX252" fmla="*/ 5779 w 10000"/>
                <a:gd name="connsiteY252" fmla="*/ 10000 h 10000"/>
                <a:gd name="connsiteX253" fmla="*/ 5779 w 10000"/>
                <a:gd name="connsiteY253" fmla="*/ 10000 h 10000"/>
                <a:gd name="connsiteX254" fmla="*/ 5779 w 10000"/>
                <a:gd name="connsiteY254" fmla="*/ 10000 h 10000"/>
                <a:gd name="connsiteX255" fmla="*/ 5779 w 10000"/>
                <a:gd name="connsiteY255" fmla="*/ 10000 h 10000"/>
                <a:gd name="connsiteX256" fmla="*/ 5779 w 10000"/>
                <a:gd name="connsiteY256" fmla="*/ 10000 h 10000"/>
                <a:gd name="connsiteX257" fmla="*/ 5779 w 10000"/>
                <a:gd name="connsiteY257" fmla="*/ 10000 h 10000"/>
                <a:gd name="connsiteX258" fmla="*/ 5899 w 10000"/>
                <a:gd name="connsiteY258" fmla="*/ 9991 h 10000"/>
                <a:gd name="connsiteX259" fmla="*/ 6040 w 10000"/>
                <a:gd name="connsiteY259" fmla="*/ 9981 h 10000"/>
                <a:gd name="connsiteX260" fmla="*/ 6171 w 10000"/>
                <a:gd name="connsiteY260" fmla="*/ 9963 h 10000"/>
                <a:gd name="connsiteX261" fmla="*/ 6291 w 10000"/>
                <a:gd name="connsiteY261" fmla="*/ 9926 h 10000"/>
                <a:gd name="connsiteX262" fmla="*/ 6412 w 10000"/>
                <a:gd name="connsiteY262" fmla="*/ 9888 h 10000"/>
                <a:gd name="connsiteX263" fmla="*/ 6533 w 10000"/>
                <a:gd name="connsiteY263" fmla="*/ 9842 h 10000"/>
                <a:gd name="connsiteX264" fmla="*/ 6643 w 10000"/>
                <a:gd name="connsiteY264" fmla="*/ 9805 h 10000"/>
                <a:gd name="connsiteX265" fmla="*/ 6744 w 10000"/>
                <a:gd name="connsiteY265" fmla="*/ 9740 h 10000"/>
                <a:gd name="connsiteX266" fmla="*/ 6824 w 10000"/>
                <a:gd name="connsiteY266" fmla="*/ 9674 h 10000"/>
                <a:gd name="connsiteX267" fmla="*/ 6905 w 10000"/>
                <a:gd name="connsiteY267" fmla="*/ 9609 h 10000"/>
                <a:gd name="connsiteX268" fmla="*/ 6965 w 10000"/>
                <a:gd name="connsiteY268" fmla="*/ 9544 h 10000"/>
                <a:gd name="connsiteX269" fmla="*/ 7015 w 10000"/>
                <a:gd name="connsiteY269" fmla="*/ 9460 h 10000"/>
                <a:gd name="connsiteX270" fmla="*/ 7035 w 10000"/>
                <a:gd name="connsiteY270" fmla="*/ 9395 h 10000"/>
                <a:gd name="connsiteX271" fmla="*/ 7045 w 10000"/>
                <a:gd name="connsiteY271" fmla="*/ 9302 h 10000"/>
                <a:gd name="connsiteX272" fmla="*/ 7035 w 10000"/>
                <a:gd name="connsiteY272" fmla="*/ 9228 h 10000"/>
                <a:gd name="connsiteX273" fmla="*/ 6995 w 10000"/>
                <a:gd name="connsiteY273" fmla="*/ 9144 h 10000"/>
                <a:gd name="connsiteX274" fmla="*/ 6995 w 10000"/>
                <a:gd name="connsiteY274" fmla="*/ 9144 h 10000"/>
                <a:gd name="connsiteX275" fmla="*/ 6995 w 10000"/>
                <a:gd name="connsiteY275" fmla="*/ 9135 h 10000"/>
                <a:gd name="connsiteX276" fmla="*/ 6995 w 10000"/>
                <a:gd name="connsiteY276" fmla="*/ 9135 h 10000"/>
                <a:gd name="connsiteX277" fmla="*/ 698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35 h 10000"/>
                <a:gd name="connsiteX285" fmla="*/ 6985 w 10000"/>
                <a:gd name="connsiteY285" fmla="*/ 9126 h 10000"/>
                <a:gd name="connsiteX286" fmla="*/ 6985 w 10000"/>
                <a:gd name="connsiteY286" fmla="*/ 9126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985 w 10000"/>
                <a:gd name="connsiteY292" fmla="*/ 9126 h 10000"/>
                <a:gd name="connsiteX293" fmla="*/ 6794 w 10000"/>
                <a:gd name="connsiteY293" fmla="*/ 8837 h 10000"/>
                <a:gd name="connsiteX294" fmla="*/ 6693 w 10000"/>
                <a:gd name="connsiteY294" fmla="*/ 8679 h 10000"/>
                <a:gd name="connsiteX295" fmla="*/ 6593 w 10000"/>
                <a:gd name="connsiteY295" fmla="*/ 8521 h 10000"/>
                <a:gd name="connsiteX296" fmla="*/ 6513 w 10000"/>
                <a:gd name="connsiteY296" fmla="*/ 8372 h 10000"/>
                <a:gd name="connsiteX297" fmla="*/ 6442 w 10000"/>
                <a:gd name="connsiteY297" fmla="*/ 8214 h 10000"/>
                <a:gd name="connsiteX298" fmla="*/ 6392 w 10000"/>
                <a:gd name="connsiteY298" fmla="*/ 8056 h 10000"/>
                <a:gd name="connsiteX299" fmla="*/ 6382 w 10000"/>
                <a:gd name="connsiteY299" fmla="*/ 7981 h 10000"/>
                <a:gd name="connsiteX300" fmla="*/ 6382 w 10000"/>
                <a:gd name="connsiteY300" fmla="*/ 7907 h 10000"/>
                <a:gd name="connsiteX301" fmla="*/ 6382 w 10000"/>
                <a:gd name="connsiteY301" fmla="*/ 7907 h 10000"/>
                <a:gd name="connsiteX302" fmla="*/ 6392 w 10000"/>
                <a:gd name="connsiteY302" fmla="*/ 7805 h 10000"/>
                <a:gd name="connsiteX303" fmla="*/ 6422 w 10000"/>
                <a:gd name="connsiteY303" fmla="*/ 7702 h 10000"/>
                <a:gd name="connsiteX304" fmla="*/ 6452 w 10000"/>
                <a:gd name="connsiteY304" fmla="*/ 7656 h 10000"/>
                <a:gd name="connsiteX305" fmla="*/ 6492 w 10000"/>
                <a:gd name="connsiteY305" fmla="*/ 7609 h 10000"/>
                <a:gd name="connsiteX306" fmla="*/ 6523 w 10000"/>
                <a:gd name="connsiteY306" fmla="*/ 7563 h 10000"/>
                <a:gd name="connsiteX307" fmla="*/ 6573 w 10000"/>
                <a:gd name="connsiteY307" fmla="*/ 7526 h 10000"/>
                <a:gd name="connsiteX308" fmla="*/ 6704 w 10000"/>
                <a:gd name="connsiteY308" fmla="*/ 7451 h 10000"/>
                <a:gd name="connsiteX309" fmla="*/ 6864 w 10000"/>
                <a:gd name="connsiteY309" fmla="*/ 7395 h 10000"/>
                <a:gd name="connsiteX310" fmla="*/ 7065 w 10000"/>
                <a:gd name="connsiteY310" fmla="*/ 7349 h 10000"/>
                <a:gd name="connsiteX311" fmla="*/ 7307 w 10000"/>
                <a:gd name="connsiteY311" fmla="*/ 7321 h 10000"/>
                <a:gd name="connsiteX312" fmla="*/ 7307 w 10000"/>
                <a:gd name="connsiteY312" fmla="*/ 7321 h 10000"/>
                <a:gd name="connsiteX313" fmla="*/ 8533 w 10000"/>
                <a:gd name="connsiteY313" fmla="*/ 7219 h 10000"/>
                <a:gd name="connsiteX314" fmla="*/ 10000 w 10000"/>
                <a:gd name="connsiteY314" fmla="*/ 7116 h 10000"/>
                <a:gd name="connsiteX315" fmla="*/ 10000 w 10000"/>
                <a:gd name="connsiteY315" fmla="*/ 7116 h 10000"/>
                <a:gd name="connsiteX316" fmla="*/ 10000 w 10000"/>
                <a:gd name="connsiteY316" fmla="*/ 7116 h 10000"/>
                <a:gd name="connsiteX317" fmla="*/ 10000 w 10000"/>
                <a:gd name="connsiteY317" fmla="*/ 7116 h 10000"/>
                <a:gd name="connsiteX318" fmla="*/ 10000 w 10000"/>
                <a:gd name="connsiteY318"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1950 w 10000"/>
                <a:gd name="connsiteY120" fmla="*/ 3135 h 10000"/>
                <a:gd name="connsiteX121" fmla="*/ 1950 w 10000"/>
                <a:gd name="connsiteY121" fmla="*/ 3135 h 10000"/>
                <a:gd name="connsiteX122" fmla="*/ 1950 w 10000"/>
                <a:gd name="connsiteY122" fmla="*/ 3135 h 10000"/>
                <a:gd name="connsiteX123" fmla="*/ 1950 w 10000"/>
                <a:gd name="connsiteY123" fmla="*/ 3126 h 10000"/>
                <a:gd name="connsiteX124" fmla="*/ 1769 w 10000"/>
                <a:gd name="connsiteY124" fmla="*/ 3033 h 10000"/>
                <a:gd name="connsiteX125" fmla="*/ 1588 w 10000"/>
                <a:gd name="connsiteY125" fmla="*/ 2967 h 10000"/>
                <a:gd name="connsiteX126" fmla="*/ 1427 w 10000"/>
                <a:gd name="connsiteY126" fmla="*/ 2921 h 10000"/>
                <a:gd name="connsiteX127" fmla="*/ 1347 w 10000"/>
                <a:gd name="connsiteY127" fmla="*/ 2902 h 10000"/>
                <a:gd name="connsiteX128" fmla="*/ 1266 w 10000"/>
                <a:gd name="connsiteY128" fmla="*/ 2902 h 10000"/>
                <a:gd name="connsiteX129" fmla="*/ 1266 w 10000"/>
                <a:gd name="connsiteY129" fmla="*/ 2902 h 10000"/>
                <a:gd name="connsiteX130" fmla="*/ 1266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146 w 10000"/>
                <a:gd name="connsiteY134" fmla="*/ 2921 h 10000"/>
                <a:gd name="connsiteX135" fmla="*/ 1085 w 10000"/>
                <a:gd name="connsiteY135" fmla="*/ 2940 h 10000"/>
                <a:gd name="connsiteX136" fmla="*/ 1025 w 10000"/>
                <a:gd name="connsiteY136" fmla="*/ 2949 h 10000"/>
                <a:gd name="connsiteX137" fmla="*/ 965 w 10000"/>
                <a:gd name="connsiteY137" fmla="*/ 2986 h 10000"/>
                <a:gd name="connsiteX138" fmla="*/ 915 w 10000"/>
                <a:gd name="connsiteY138" fmla="*/ 3023 h 10000"/>
                <a:gd name="connsiteX139" fmla="*/ 864 w 10000"/>
                <a:gd name="connsiteY139" fmla="*/ 3060 h 10000"/>
                <a:gd name="connsiteX140" fmla="*/ 814 w 10000"/>
                <a:gd name="connsiteY140" fmla="*/ 3107 h 10000"/>
                <a:gd name="connsiteX141" fmla="*/ 784 w 10000"/>
                <a:gd name="connsiteY141" fmla="*/ 3163 h 10000"/>
                <a:gd name="connsiteX142" fmla="*/ 744 w 10000"/>
                <a:gd name="connsiteY142" fmla="*/ 3237 h 10000"/>
                <a:gd name="connsiteX143" fmla="*/ 673 w 10000"/>
                <a:gd name="connsiteY143" fmla="*/ 3377 h 10000"/>
                <a:gd name="connsiteX144" fmla="*/ 623 w 10000"/>
                <a:gd name="connsiteY144" fmla="*/ 3563 h 10000"/>
                <a:gd name="connsiteX145" fmla="*/ 603 w 10000"/>
                <a:gd name="connsiteY145" fmla="*/ 3786 h 10000"/>
                <a:gd name="connsiteX146" fmla="*/ 573 w 10000"/>
                <a:gd name="connsiteY146" fmla="*/ 4037 h 10000"/>
                <a:gd name="connsiteX147" fmla="*/ 583 w 10000"/>
                <a:gd name="connsiteY147" fmla="*/ 4326 h 10000"/>
                <a:gd name="connsiteX148" fmla="*/ 613 w 10000"/>
                <a:gd name="connsiteY148" fmla="*/ 4651 h 10000"/>
                <a:gd name="connsiteX149" fmla="*/ 663 w 10000"/>
                <a:gd name="connsiteY149" fmla="*/ 5014 h 10000"/>
                <a:gd name="connsiteX150" fmla="*/ 734 w 10000"/>
                <a:gd name="connsiteY150" fmla="*/ 5423 h 10000"/>
                <a:gd name="connsiteX151" fmla="*/ 814 w 10000"/>
                <a:gd name="connsiteY151" fmla="*/ 5870 h 10000"/>
                <a:gd name="connsiteX152" fmla="*/ 945 w 10000"/>
                <a:gd name="connsiteY152" fmla="*/ 6372 h 10000"/>
                <a:gd name="connsiteX153" fmla="*/ 1085 w 10000"/>
                <a:gd name="connsiteY153" fmla="*/ 6912 h 10000"/>
                <a:gd name="connsiteX154" fmla="*/ 1085 w 10000"/>
                <a:gd name="connsiteY154" fmla="*/ 6912 h 10000"/>
                <a:gd name="connsiteX155" fmla="*/ 1085 w 10000"/>
                <a:gd name="connsiteY155" fmla="*/ 6930 h 10000"/>
                <a:gd name="connsiteX156" fmla="*/ 1085 w 10000"/>
                <a:gd name="connsiteY156" fmla="*/ 6930 h 10000"/>
                <a:gd name="connsiteX157" fmla="*/ 1116 w 10000"/>
                <a:gd name="connsiteY157" fmla="*/ 7005 h 10000"/>
                <a:gd name="connsiteX158" fmla="*/ 1116 w 10000"/>
                <a:gd name="connsiteY158" fmla="*/ 7005 h 10000"/>
                <a:gd name="connsiteX159" fmla="*/ 1116 w 10000"/>
                <a:gd name="connsiteY159" fmla="*/ 7005 h 10000"/>
                <a:gd name="connsiteX160" fmla="*/ 1116 w 10000"/>
                <a:gd name="connsiteY160" fmla="*/ 7005 h 10000"/>
                <a:gd name="connsiteX161" fmla="*/ 1116 w 10000"/>
                <a:gd name="connsiteY161" fmla="*/ 7005 h 10000"/>
                <a:gd name="connsiteX162" fmla="*/ 1126 w 10000"/>
                <a:gd name="connsiteY162" fmla="*/ 7060 h 10000"/>
                <a:gd name="connsiteX163" fmla="*/ 1126 w 10000"/>
                <a:gd name="connsiteY163" fmla="*/ 7060 h 10000"/>
                <a:gd name="connsiteX164" fmla="*/ 1126 w 10000"/>
                <a:gd name="connsiteY164" fmla="*/ 7060 h 10000"/>
                <a:gd name="connsiteX165" fmla="*/ 1126 w 10000"/>
                <a:gd name="connsiteY165" fmla="*/ 7060 h 10000"/>
                <a:gd name="connsiteX166" fmla="*/ 1146 w 10000"/>
                <a:gd name="connsiteY166" fmla="*/ 7060 h 10000"/>
                <a:gd name="connsiteX167" fmla="*/ 1146 w 10000"/>
                <a:gd name="connsiteY167" fmla="*/ 7060 h 10000"/>
                <a:gd name="connsiteX168" fmla="*/ 1156 w 10000"/>
                <a:gd name="connsiteY168" fmla="*/ 7060 h 10000"/>
                <a:gd name="connsiteX169" fmla="*/ 1156 w 10000"/>
                <a:gd name="connsiteY169" fmla="*/ 7060 h 10000"/>
                <a:gd name="connsiteX170" fmla="*/ 1156 w 10000"/>
                <a:gd name="connsiteY170" fmla="*/ 7060 h 10000"/>
                <a:gd name="connsiteX171" fmla="*/ 1156 w 10000"/>
                <a:gd name="connsiteY171" fmla="*/ 7060 h 10000"/>
                <a:gd name="connsiteX172" fmla="*/ 1457 w 10000"/>
                <a:gd name="connsiteY172" fmla="*/ 7051 h 10000"/>
                <a:gd name="connsiteX173" fmla="*/ 1749 w 10000"/>
                <a:gd name="connsiteY173" fmla="*/ 7051 h 10000"/>
                <a:gd name="connsiteX174" fmla="*/ 1749 w 10000"/>
                <a:gd name="connsiteY174" fmla="*/ 7051 h 10000"/>
                <a:gd name="connsiteX175" fmla="*/ 1749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59 w 10000"/>
                <a:gd name="connsiteY179" fmla="*/ 7051 h 10000"/>
                <a:gd name="connsiteX180" fmla="*/ 1759 w 10000"/>
                <a:gd name="connsiteY180" fmla="*/ 7051 h 10000"/>
                <a:gd name="connsiteX181" fmla="*/ 175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69 w 10000"/>
                <a:gd name="connsiteY185" fmla="*/ 7051 h 10000"/>
                <a:gd name="connsiteX186" fmla="*/ 1769 w 10000"/>
                <a:gd name="connsiteY186" fmla="*/ 7051 h 10000"/>
                <a:gd name="connsiteX187" fmla="*/ 1769 w 10000"/>
                <a:gd name="connsiteY187" fmla="*/ 7051 h 10000"/>
                <a:gd name="connsiteX188" fmla="*/ 1769 w 10000"/>
                <a:gd name="connsiteY188" fmla="*/ 7051 h 10000"/>
                <a:gd name="connsiteX189" fmla="*/ 1769 w 10000"/>
                <a:gd name="connsiteY189" fmla="*/ 7051 h 10000"/>
                <a:gd name="connsiteX190" fmla="*/ 1980 w 10000"/>
                <a:gd name="connsiteY190" fmla="*/ 7051 h 10000"/>
                <a:gd name="connsiteX191" fmla="*/ 1980 w 10000"/>
                <a:gd name="connsiteY191" fmla="*/ 7051 h 10000"/>
                <a:gd name="connsiteX192" fmla="*/ 2281 w 10000"/>
                <a:gd name="connsiteY192" fmla="*/ 7033 h 10000"/>
                <a:gd name="connsiteX193" fmla="*/ 2281 w 10000"/>
                <a:gd name="connsiteY193" fmla="*/ 7033 h 10000"/>
                <a:gd name="connsiteX194" fmla="*/ 2281 w 10000"/>
                <a:gd name="connsiteY194" fmla="*/ 7033 h 10000"/>
                <a:gd name="connsiteX195" fmla="*/ 2281 w 10000"/>
                <a:gd name="connsiteY195" fmla="*/ 7033 h 10000"/>
                <a:gd name="connsiteX196" fmla="*/ 2291 w 10000"/>
                <a:gd name="connsiteY196" fmla="*/ 7033 h 10000"/>
                <a:gd name="connsiteX197" fmla="*/ 2291 w 10000"/>
                <a:gd name="connsiteY197" fmla="*/ 7033 h 10000"/>
                <a:gd name="connsiteX198" fmla="*/ 2302 w 10000"/>
                <a:gd name="connsiteY198" fmla="*/ 7033 h 10000"/>
                <a:gd name="connsiteX199" fmla="*/ 2302 w 10000"/>
                <a:gd name="connsiteY199" fmla="*/ 7033 h 10000"/>
                <a:gd name="connsiteX200" fmla="*/ 2332 w 10000"/>
                <a:gd name="connsiteY200" fmla="*/ 7033 h 10000"/>
                <a:gd name="connsiteX201" fmla="*/ 2332 w 10000"/>
                <a:gd name="connsiteY201" fmla="*/ 7033 h 10000"/>
                <a:gd name="connsiteX202" fmla="*/ 2854 w 10000"/>
                <a:gd name="connsiteY202" fmla="*/ 7033 h 10000"/>
                <a:gd name="connsiteX203" fmla="*/ 2854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3286 w 10000"/>
                <a:gd name="connsiteY210" fmla="*/ 7033 h 10000"/>
                <a:gd name="connsiteX211" fmla="*/ 3709 w 10000"/>
                <a:gd name="connsiteY211" fmla="*/ 7060 h 10000"/>
                <a:gd name="connsiteX212" fmla="*/ 4101 w 10000"/>
                <a:gd name="connsiteY212" fmla="*/ 7088 h 10000"/>
                <a:gd name="connsiteX213" fmla="*/ 4291 w 10000"/>
                <a:gd name="connsiteY213" fmla="*/ 7116 h 10000"/>
                <a:gd name="connsiteX214" fmla="*/ 4462 w 10000"/>
                <a:gd name="connsiteY214" fmla="*/ 7135 h 10000"/>
                <a:gd name="connsiteX215" fmla="*/ 4623 w 10000"/>
                <a:gd name="connsiteY215" fmla="*/ 7172 h 10000"/>
                <a:gd name="connsiteX216" fmla="*/ 4764 w 10000"/>
                <a:gd name="connsiteY216" fmla="*/ 7219 h 10000"/>
                <a:gd name="connsiteX217" fmla="*/ 4894 w 10000"/>
                <a:gd name="connsiteY217" fmla="*/ 7274 h 10000"/>
                <a:gd name="connsiteX218" fmla="*/ 4985 w 10000"/>
                <a:gd name="connsiteY218" fmla="*/ 7330 h 10000"/>
                <a:gd name="connsiteX219" fmla="*/ 5075 w 10000"/>
                <a:gd name="connsiteY219" fmla="*/ 7395 h 10000"/>
                <a:gd name="connsiteX220" fmla="*/ 5136 w 10000"/>
                <a:gd name="connsiteY220" fmla="*/ 7460 h 10000"/>
                <a:gd name="connsiteX221" fmla="*/ 5156 w 10000"/>
                <a:gd name="connsiteY221" fmla="*/ 7507 h 10000"/>
                <a:gd name="connsiteX222" fmla="*/ 5176 w 10000"/>
                <a:gd name="connsiteY222" fmla="*/ 7553 h 10000"/>
                <a:gd name="connsiteX223" fmla="*/ 5176 w 10000"/>
                <a:gd name="connsiteY223" fmla="*/ 7600 h 10000"/>
                <a:gd name="connsiteX224" fmla="*/ 5176 w 10000"/>
                <a:gd name="connsiteY224" fmla="*/ 7656 h 10000"/>
                <a:gd name="connsiteX225" fmla="*/ 5176 w 10000"/>
                <a:gd name="connsiteY225" fmla="*/ 7656 h 10000"/>
                <a:gd name="connsiteX226" fmla="*/ 5176 w 10000"/>
                <a:gd name="connsiteY226" fmla="*/ 7665 h 10000"/>
                <a:gd name="connsiteX227" fmla="*/ 5176 w 10000"/>
                <a:gd name="connsiteY227" fmla="*/ 7665 h 10000"/>
                <a:gd name="connsiteX228" fmla="*/ 5176 w 10000"/>
                <a:gd name="connsiteY228" fmla="*/ 7665 h 10000"/>
                <a:gd name="connsiteX229" fmla="*/ 5146 w 10000"/>
                <a:gd name="connsiteY229" fmla="*/ 7851 h 10000"/>
                <a:gd name="connsiteX230" fmla="*/ 5095 w 10000"/>
                <a:gd name="connsiteY230" fmla="*/ 8037 h 10000"/>
                <a:gd name="connsiteX231" fmla="*/ 5005 w 10000"/>
                <a:gd name="connsiteY231" fmla="*/ 8437 h 10000"/>
                <a:gd name="connsiteX232" fmla="*/ 4955 w 10000"/>
                <a:gd name="connsiteY232" fmla="*/ 8642 h 10000"/>
                <a:gd name="connsiteX233" fmla="*/ 4915 w 10000"/>
                <a:gd name="connsiteY233" fmla="*/ 8828 h 10000"/>
                <a:gd name="connsiteX234" fmla="*/ 4894 w 10000"/>
                <a:gd name="connsiteY234" fmla="*/ 9023 h 10000"/>
                <a:gd name="connsiteX235" fmla="*/ 4874 w 10000"/>
                <a:gd name="connsiteY235" fmla="*/ 9200 h 10000"/>
                <a:gd name="connsiteX236" fmla="*/ 4874 w 10000"/>
                <a:gd name="connsiteY236" fmla="*/ 9200 h 10000"/>
                <a:gd name="connsiteX237" fmla="*/ 4874 w 10000"/>
                <a:gd name="connsiteY237" fmla="*/ 9293 h 10000"/>
                <a:gd name="connsiteX238" fmla="*/ 4894 w 10000"/>
                <a:gd name="connsiteY238" fmla="*/ 9395 h 10000"/>
                <a:gd name="connsiteX239" fmla="*/ 4915 w 10000"/>
                <a:gd name="connsiteY239" fmla="*/ 9488 h 10000"/>
                <a:gd name="connsiteX240" fmla="*/ 4935 w 10000"/>
                <a:gd name="connsiteY240" fmla="*/ 9563 h 10000"/>
                <a:gd name="connsiteX241" fmla="*/ 4985 w 10000"/>
                <a:gd name="connsiteY241" fmla="*/ 9647 h 10000"/>
                <a:gd name="connsiteX242" fmla="*/ 5035 w 10000"/>
                <a:gd name="connsiteY242" fmla="*/ 9721 h 10000"/>
                <a:gd name="connsiteX243" fmla="*/ 5095 w 10000"/>
                <a:gd name="connsiteY243" fmla="*/ 9786 h 10000"/>
                <a:gd name="connsiteX244" fmla="*/ 5176 w 10000"/>
                <a:gd name="connsiteY244" fmla="*/ 9842 h 10000"/>
                <a:gd name="connsiteX245" fmla="*/ 5176 w 10000"/>
                <a:gd name="connsiteY245" fmla="*/ 9842 h 10000"/>
                <a:gd name="connsiteX246" fmla="*/ 5176 w 10000"/>
                <a:gd name="connsiteY246" fmla="*/ 9842 h 10000"/>
                <a:gd name="connsiteX247" fmla="*/ 5236 w 10000"/>
                <a:gd name="connsiteY247" fmla="*/ 9879 h 10000"/>
                <a:gd name="connsiteX248" fmla="*/ 5307 w 10000"/>
                <a:gd name="connsiteY248" fmla="*/ 9916 h 10000"/>
                <a:gd name="connsiteX249" fmla="*/ 5447 w 10000"/>
                <a:gd name="connsiteY249" fmla="*/ 9963 h 10000"/>
                <a:gd name="connsiteX250" fmla="*/ 5608 w 10000"/>
                <a:gd name="connsiteY250" fmla="*/ 9991 h 10000"/>
                <a:gd name="connsiteX251" fmla="*/ 5779 w 10000"/>
                <a:gd name="connsiteY251" fmla="*/ 10000 h 10000"/>
                <a:gd name="connsiteX252" fmla="*/ 5779 w 10000"/>
                <a:gd name="connsiteY252" fmla="*/ 10000 h 10000"/>
                <a:gd name="connsiteX253" fmla="*/ 5779 w 10000"/>
                <a:gd name="connsiteY253" fmla="*/ 10000 h 10000"/>
                <a:gd name="connsiteX254" fmla="*/ 5779 w 10000"/>
                <a:gd name="connsiteY254" fmla="*/ 10000 h 10000"/>
                <a:gd name="connsiteX255" fmla="*/ 5779 w 10000"/>
                <a:gd name="connsiteY255" fmla="*/ 10000 h 10000"/>
                <a:gd name="connsiteX256" fmla="*/ 5779 w 10000"/>
                <a:gd name="connsiteY256" fmla="*/ 10000 h 10000"/>
                <a:gd name="connsiteX257" fmla="*/ 5899 w 10000"/>
                <a:gd name="connsiteY257" fmla="*/ 9991 h 10000"/>
                <a:gd name="connsiteX258" fmla="*/ 6040 w 10000"/>
                <a:gd name="connsiteY258" fmla="*/ 9981 h 10000"/>
                <a:gd name="connsiteX259" fmla="*/ 6171 w 10000"/>
                <a:gd name="connsiteY259" fmla="*/ 9963 h 10000"/>
                <a:gd name="connsiteX260" fmla="*/ 6291 w 10000"/>
                <a:gd name="connsiteY260" fmla="*/ 9926 h 10000"/>
                <a:gd name="connsiteX261" fmla="*/ 6412 w 10000"/>
                <a:gd name="connsiteY261" fmla="*/ 9888 h 10000"/>
                <a:gd name="connsiteX262" fmla="*/ 6533 w 10000"/>
                <a:gd name="connsiteY262" fmla="*/ 9842 h 10000"/>
                <a:gd name="connsiteX263" fmla="*/ 6643 w 10000"/>
                <a:gd name="connsiteY263" fmla="*/ 9805 h 10000"/>
                <a:gd name="connsiteX264" fmla="*/ 6744 w 10000"/>
                <a:gd name="connsiteY264" fmla="*/ 9740 h 10000"/>
                <a:gd name="connsiteX265" fmla="*/ 6824 w 10000"/>
                <a:gd name="connsiteY265" fmla="*/ 9674 h 10000"/>
                <a:gd name="connsiteX266" fmla="*/ 6905 w 10000"/>
                <a:gd name="connsiteY266" fmla="*/ 9609 h 10000"/>
                <a:gd name="connsiteX267" fmla="*/ 6965 w 10000"/>
                <a:gd name="connsiteY267" fmla="*/ 9544 h 10000"/>
                <a:gd name="connsiteX268" fmla="*/ 7015 w 10000"/>
                <a:gd name="connsiteY268" fmla="*/ 9460 h 10000"/>
                <a:gd name="connsiteX269" fmla="*/ 7035 w 10000"/>
                <a:gd name="connsiteY269" fmla="*/ 9395 h 10000"/>
                <a:gd name="connsiteX270" fmla="*/ 7045 w 10000"/>
                <a:gd name="connsiteY270" fmla="*/ 9302 h 10000"/>
                <a:gd name="connsiteX271" fmla="*/ 7035 w 10000"/>
                <a:gd name="connsiteY271" fmla="*/ 9228 h 10000"/>
                <a:gd name="connsiteX272" fmla="*/ 6995 w 10000"/>
                <a:gd name="connsiteY272" fmla="*/ 9144 h 10000"/>
                <a:gd name="connsiteX273" fmla="*/ 6995 w 10000"/>
                <a:gd name="connsiteY273" fmla="*/ 9144 h 10000"/>
                <a:gd name="connsiteX274" fmla="*/ 6995 w 10000"/>
                <a:gd name="connsiteY274" fmla="*/ 9135 h 10000"/>
                <a:gd name="connsiteX275" fmla="*/ 6995 w 10000"/>
                <a:gd name="connsiteY275" fmla="*/ 9135 h 10000"/>
                <a:gd name="connsiteX276" fmla="*/ 6985 w 10000"/>
                <a:gd name="connsiteY276" fmla="*/ 9135 h 10000"/>
                <a:gd name="connsiteX277" fmla="*/ 698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26 h 10000"/>
                <a:gd name="connsiteX285" fmla="*/ 6985 w 10000"/>
                <a:gd name="connsiteY285" fmla="*/ 9126 h 10000"/>
                <a:gd name="connsiteX286" fmla="*/ 6985 w 10000"/>
                <a:gd name="connsiteY286" fmla="*/ 9126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794 w 10000"/>
                <a:gd name="connsiteY292" fmla="*/ 8837 h 10000"/>
                <a:gd name="connsiteX293" fmla="*/ 6693 w 10000"/>
                <a:gd name="connsiteY293" fmla="*/ 8679 h 10000"/>
                <a:gd name="connsiteX294" fmla="*/ 6593 w 10000"/>
                <a:gd name="connsiteY294" fmla="*/ 8521 h 10000"/>
                <a:gd name="connsiteX295" fmla="*/ 6513 w 10000"/>
                <a:gd name="connsiteY295" fmla="*/ 8372 h 10000"/>
                <a:gd name="connsiteX296" fmla="*/ 6442 w 10000"/>
                <a:gd name="connsiteY296" fmla="*/ 8214 h 10000"/>
                <a:gd name="connsiteX297" fmla="*/ 6392 w 10000"/>
                <a:gd name="connsiteY297" fmla="*/ 8056 h 10000"/>
                <a:gd name="connsiteX298" fmla="*/ 6382 w 10000"/>
                <a:gd name="connsiteY298" fmla="*/ 7981 h 10000"/>
                <a:gd name="connsiteX299" fmla="*/ 6382 w 10000"/>
                <a:gd name="connsiteY299" fmla="*/ 7907 h 10000"/>
                <a:gd name="connsiteX300" fmla="*/ 6382 w 10000"/>
                <a:gd name="connsiteY300" fmla="*/ 7907 h 10000"/>
                <a:gd name="connsiteX301" fmla="*/ 6392 w 10000"/>
                <a:gd name="connsiteY301" fmla="*/ 7805 h 10000"/>
                <a:gd name="connsiteX302" fmla="*/ 6422 w 10000"/>
                <a:gd name="connsiteY302" fmla="*/ 7702 h 10000"/>
                <a:gd name="connsiteX303" fmla="*/ 6452 w 10000"/>
                <a:gd name="connsiteY303" fmla="*/ 7656 h 10000"/>
                <a:gd name="connsiteX304" fmla="*/ 6492 w 10000"/>
                <a:gd name="connsiteY304" fmla="*/ 7609 h 10000"/>
                <a:gd name="connsiteX305" fmla="*/ 6523 w 10000"/>
                <a:gd name="connsiteY305" fmla="*/ 7563 h 10000"/>
                <a:gd name="connsiteX306" fmla="*/ 6573 w 10000"/>
                <a:gd name="connsiteY306" fmla="*/ 7526 h 10000"/>
                <a:gd name="connsiteX307" fmla="*/ 6704 w 10000"/>
                <a:gd name="connsiteY307" fmla="*/ 7451 h 10000"/>
                <a:gd name="connsiteX308" fmla="*/ 6864 w 10000"/>
                <a:gd name="connsiteY308" fmla="*/ 7395 h 10000"/>
                <a:gd name="connsiteX309" fmla="*/ 7065 w 10000"/>
                <a:gd name="connsiteY309" fmla="*/ 7349 h 10000"/>
                <a:gd name="connsiteX310" fmla="*/ 7307 w 10000"/>
                <a:gd name="connsiteY310" fmla="*/ 7321 h 10000"/>
                <a:gd name="connsiteX311" fmla="*/ 7307 w 10000"/>
                <a:gd name="connsiteY311" fmla="*/ 7321 h 10000"/>
                <a:gd name="connsiteX312" fmla="*/ 8533 w 10000"/>
                <a:gd name="connsiteY312" fmla="*/ 7219 h 10000"/>
                <a:gd name="connsiteX313" fmla="*/ 10000 w 10000"/>
                <a:gd name="connsiteY313" fmla="*/ 7116 h 10000"/>
                <a:gd name="connsiteX314" fmla="*/ 10000 w 10000"/>
                <a:gd name="connsiteY314" fmla="*/ 7116 h 10000"/>
                <a:gd name="connsiteX315" fmla="*/ 10000 w 10000"/>
                <a:gd name="connsiteY315" fmla="*/ 7116 h 10000"/>
                <a:gd name="connsiteX316" fmla="*/ 10000 w 10000"/>
                <a:gd name="connsiteY316" fmla="*/ 7116 h 10000"/>
                <a:gd name="connsiteX317" fmla="*/ 10000 w 10000"/>
                <a:gd name="connsiteY317"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1950 w 10000"/>
                <a:gd name="connsiteY120" fmla="*/ 3135 h 10000"/>
                <a:gd name="connsiteX121" fmla="*/ 1950 w 10000"/>
                <a:gd name="connsiteY121" fmla="*/ 3135 h 10000"/>
                <a:gd name="connsiteX122" fmla="*/ 1950 w 10000"/>
                <a:gd name="connsiteY122" fmla="*/ 3135 h 10000"/>
                <a:gd name="connsiteX123" fmla="*/ 1798 w 10000"/>
                <a:gd name="connsiteY123" fmla="*/ 3779 h 10000"/>
                <a:gd name="connsiteX124" fmla="*/ 1769 w 10000"/>
                <a:gd name="connsiteY124" fmla="*/ 3033 h 10000"/>
                <a:gd name="connsiteX125" fmla="*/ 1588 w 10000"/>
                <a:gd name="connsiteY125" fmla="*/ 2967 h 10000"/>
                <a:gd name="connsiteX126" fmla="*/ 1427 w 10000"/>
                <a:gd name="connsiteY126" fmla="*/ 2921 h 10000"/>
                <a:gd name="connsiteX127" fmla="*/ 1347 w 10000"/>
                <a:gd name="connsiteY127" fmla="*/ 2902 h 10000"/>
                <a:gd name="connsiteX128" fmla="*/ 1266 w 10000"/>
                <a:gd name="connsiteY128" fmla="*/ 2902 h 10000"/>
                <a:gd name="connsiteX129" fmla="*/ 1266 w 10000"/>
                <a:gd name="connsiteY129" fmla="*/ 2902 h 10000"/>
                <a:gd name="connsiteX130" fmla="*/ 1266 w 10000"/>
                <a:gd name="connsiteY130" fmla="*/ 2902 h 10000"/>
                <a:gd name="connsiteX131" fmla="*/ 1266 w 10000"/>
                <a:gd name="connsiteY131" fmla="*/ 2902 h 10000"/>
                <a:gd name="connsiteX132" fmla="*/ 1266 w 10000"/>
                <a:gd name="connsiteY132" fmla="*/ 2902 h 10000"/>
                <a:gd name="connsiteX133" fmla="*/ 1266 w 10000"/>
                <a:gd name="connsiteY133" fmla="*/ 2902 h 10000"/>
                <a:gd name="connsiteX134" fmla="*/ 1146 w 10000"/>
                <a:gd name="connsiteY134" fmla="*/ 2921 h 10000"/>
                <a:gd name="connsiteX135" fmla="*/ 1085 w 10000"/>
                <a:gd name="connsiteY135" fmla="*/ 2940 h 10000"/>
                <a:gd name="connsiteX136" fmla="*/ 1025 w 10000"/>
                <a:gd name="connsiteY136" fmla="*/ 2949 h 10000"/>
                <a:gd name="connsiteX137" fmla="*/ 965 w 10000"/>
                <a:gd name="connsiteY137" fmla="*/ 2986 h 10000"/>
                <a:gd name="connsiteX138" fmla="*/ 915 w 10000"/>
                <a:gd name="connsiteY138" fmla="*/ 3023 h 10000"/>
                <a:gd name="connsiteX139" fmla="*/ 864 w 10000"/>
                <a:gd name="connsiteY139" fmla="*/ 3060 h 10000"/>
                <a:gd name="connsiteX140" fmla="*/ 814 w 10000"/>
                <a:gd name="connsiteY140" fmla="*/ 3107 h 10000"/>
                <a:gd name="connsiteX141" fmla="*/ 784 w 10000"/>
                <a:gd name="connsiteY141" fmla="*/ 3163 h 10000"/>
                <a:gd name="connsiteX142" fmla="*/ 744 w 10000"/>
                <a:gd name="connsiteY142" fmla="*/ 3237 h 10000"/>
                <a:gd name="connsiteX143" fmla="*/ 673 w 10000"/>
                <a:gd name="connsiteY143" fmla="*/ 3377 h 10000"/>
                <a:gd name="connsiteX144" fmla="*/ 623 w 10000"/>
                <a:gd name="connsiteY144" fmla="*/ 3563 h 10000"/>
                <a:gd name="connsiteX145" fmla="*/ 603 w 10000"/>
                <a:gd name="connsiteY145" fmla="*/ 3786 h 10000"/>
                <a:gd name="connsiteX146" fmla="*/ 573 w 10000"/>
                <a:gd name="connsiteY146" fmla="*/ 4037 h 10000"/>
                <a:gd name="connsiteX147" fmla="*/ 583 w 10000"/>
                <a:gd name="connsiteY147" fmla="*/ 4326 h 10000"/>
                <a:gd name="connsiteX148" fmla="*/ 613 w 10000"/>
                <a:gd name="connsiteY148" fmla="*/ 4651 h 10000"/>
                <a:gd name="connsiteX149" fmla="*/ 663 w 10000"/>
                <a:gd name="connsiteY149" fmla="*/ 5014 h 10000"/>
                <a:gd name="connsiteX150" fmla="*/ 734 w 10000"/>
                <a:gd name="connsiteY150" fmla="*/ 5423 h 10000"/>
                <a:gd name="connsiteX151" fmla="*/ 814 w 10000"/>
                <a:gd name="connsiteY151" fmla="*/ 5870 h 10000"/>
                <a:gd name="connsiteX152" fmla="*/ 945 w 10000"/>
                <a:gd name="connsiteY152" fmla="*/ 6372 h 10000"/>
                <a:gd name="connsiteX153" fmla="*/ 1085 w 10000"/>
                <a:gd name="connsiteY153" fmla="*/ 6912 h 10000"/>
                <a:gd name="connsiteX154" fmla="*/ 1085 w 10000"/>
                <a:gd name="connsiteY154" fmla="*/ 6912 h 10000"/>
                <a:gd name="connsiteX155" fmla="*/ 1085 w 10000"/>
                <a:gd name="connsiteY155" fmla="*/ 6930 h 10000"/>
                <a:gd name="connsiteX156" fmla="*/ 1085 w 10000"/>
                <a:gd name="connsiteY156" fmla="*/ 6930 h 10000"/>
                <a:gd name="connsiteX157" fmla="*/ 1116 w 10000"/>
                <a:gd name="connsiteY157" fmla="*/ 7005 h 10000"/>
                <a:gd name="connsiteX158" fmla="*/ 1116 w 10000"/>
                <a:gd name="connsiteY158" fmla="*/ 7005 h 10000"/>
                <a:gd name="connsiteX159" fmla="*/ 1116 w 10000"/>
                <a:gd name="connsiteY159" fmla="*/ 7005 h 10000"/>
                <a:gd name="connsiteX160" fmla="*/ 1116 w 10000"/>
                <a:gd name="connsiteY160" fmla="*/ 7005 h 10000"/>
                <a:gd name="connsiteX161" fmla="*/ 1116 w 10000"/>
                <a:gd name="connsiteY161" fmla="*/ 7005 h 10000"/>
                <a:gd name="connsiteX162" fmla="*/ 1126 w 10000"/>
                <a:gd name="connsiteY162" fmla="*/ 7060 h 10000"/>
                <a:gd name="connsiteX163" fmla="*/ 1126 w 10000"/>
                <a:gd name="connsiteY163" fmla="*/ 7060 h 10000"/>
                <a:gd name="connsiteX164" fmla="*/ 1126 w 10000"/>
                <a:gd name="connsiteY164" fmla="*/ 7060 h 10000"/>
                <a:gd name="connsiteX165" fmla="*/ 1126 w 10000"/>
                <a:gd name="connsiteY165" fmla="*/ 7060 h 10000"/>
                <a:gd name="connsiteX166" fmla="*/ 1146 w 10000"/>
                <a:gd name="connsiteY166" fmla="*/ 7060 h 10000"/>
                <a:gd name="connsiteX167" fmla="*/ 1146 w 10000"/>
                <a:gd name="connsiteY167" fmla="*/ 7060 h 10000"/>
                <a:gd name="connsiteX168" fmla="*/ 1156 w 10000"/>
                <a:gd name="connsiteY168" fmla="*/ 7060 h 10000"/>
                <a:gd name="connsiteX169" fmla="*/ 1156 w 10000"/>
                <a:gd name="connsiteY169" fmla="*/ 7060 h 10000"/>
                <a:gd name="connsiteX170" fmla="*/ 1156 w 10000"/>
                <a:gd name="connsiteY170" fmla="*/ 7060 h 10000"/>
                <a:gd name="connsiteX171" fmla="*/ 1156 w 10000"/>
                <a:gd name="connsiteY171" fmla="*/ 7060 h 10000"/>
                <a:gd name="connsiteX172" fmla="*/ 1457 w 10000"/>
                <a:gd name="connsiteY172" fmla="*/ 7051 h 10000"/>
                <a:gd name="connsiteX173" fmla="*/ 1749 w 10000"/>
                <a:gd name="connsiteY173" fmla="*/ 7051 h 10000"/>
                <a:gd name="connsiteX174" fmla="*/ 1749 w 10000"/>
                <a:gd name="connsiteY174" fmla="*/ 7051 h 10000"/>
                <a:gd name="connsiteX175" fmla="*/ 1749 w 10000"/>
                <a:gd name="connsiteY175" fmla="*/ 7051 h 10000"/>
                <a:gd name="connsiteX176" fmla="*/ 1749 w 10000"/>
                <a:gd name="connsiteY176" fmla="*/ 7051 h 10000"/>
                <a:gd name="connsiteX177" fmla="*/ 1749 w 10000"/>
                <a:gd name="connsiteY177" fmla="*/ 7051 h 10000"/>
                <a:gd name="connsiteX178" fmla="*/ 1749 w 10000"/>
                <a:gd name="connsiteY178" fmla="*/ 7051 h 10000"/>
                <a:gd name="connsiteX179" fmla="*/ 1759 w 10000"/>
                <a:gd name="connsiteY179" fmla="*/ 7051 h 10000"/>
                <a:gd name="connsiteX180" fmla="*/ 1759 w 10000"/>
                <a:gd name="connsiteY180" fmla="*/ 7051 h 10000"/>
                <a:gd name="connsiteX181" fmla="*/ 1759 w 10000"/>
                <a:gd name="connsiteY181" fmla="*/ 7051 h 10000"/>
                <a:gd name="connsiteX182" fmla="*/ 1759 w 10000"/>
                <a:gd name="connsiteY182" fmla="*/ 7051 h 10000"/>
                <a:gd name="connsiteX183" fmla="*/ 1759 w 10000"/>
                <a:gd name="connsiteY183" fmla="*/ 7051 h 10000"/>
                <a:gd name="connsiteX184" fmla="*/ 1759 w 10000"/>
                <a:gd name="connsiteY184" fmla="*/ 7051 h 10000"/>
                <a:gd name="connsiteX185" fmla="*/ 1769 w 10000"/>
                <a:gd name="connsiteY185" fmla="*/ 7051 h 10000"/>
                <a:gd name="connsiteX186" fmla="*/ 1769 w 10000"/>
                <a:gd name="connsiteY186" fmla="*/ 7051 h 10000"/>
                <a:gd name="connsiteX187" fmla="*/ 1769 w 10000"/>
                <a:gd name="connsiteY187" fmla="*/ 7051 h 10000"/>
                <a:gd name="connsiteX188" fmla="*/ 1769 w 10000"/>
                <a:gd name="connsiteY188" fmla="*/ 7051 h 10000"/>
                <a:gd name="connsiteX189" fmla="*/ 1769 w 10000"/>
                <a:gd name="connsiteY189" fmla="*/ 7051 h 10000"/>
                <a:gd name="connsiteX190" fmla="*/ 1980 w 10000"/>
                <a:gd name="connsiteY190" fmla="*/ 7051 h 10000"/>
                <a:gd name="connsiteX191" fmla="*/ 1980 w 10000"/>
                <a:gd name="connsiteY191" fmla="*/ 7051 h 10000"/>
                <a:gd name="connsiteX192" fmla="*/ 2281 w 10000"/>
                <a:gd name="connsiteY192" fmla="*/ 7033 h 10000"/>
                <a:gd name="connsiteX193" fmla="*/ 2281 w 10000"/>
                <a:gd name="connsiteY193" fmla="*/ 7033 h 10000"/>
                <a:gd name="connsiteX194" fmla="*/ 2281 w 10000"/>
                <a:gd name="connsiteY194" fmla="*/ 7033 h 10000"/>
                <a:gd name="connsiteX195" fmla="*/ 2281 w 10000"/>
                <a:gd name="connsiteY195" fmla="*/ 7033 h 10000"/>
                <a:gd name="connsiteX196" fmla="*/ 2291 w 10000"/>
                <a:gd name="connsiteY196" fmla="*/ 7033 h 10000"/>
                <a:gd name="connsiteX197" fmla="*/ 2291 w 10000"/>
                <a:gd name="connsiteY197" fmla="*/ 7033 h 10000"/>
                <a:gd name="connsiteX198" fmla="*/ 2302 w 10000"/>
                <a:gd name="connsiteY198" fmla="*/ 7033 h 10000"/>
                <a:gd name="connsiteX199" fmla="*/ 2302 w 10000"/>
                <a:gd name="connsiteY199" fmla="*/ 7033 h 10000"/>
                <a:gd name="connsiteX200" fmla="*/ 2332 w 10000"/>
                <a:gd name="connsiteY200" fmla="*/ 7033 h 10000"/>
                <a:gd name="connsiteX201" fmla="*/ 2332 w 10000"/>
                <a:gd name="connsiteY201" fmla="*/ 7033 h 10000"/>
                <a:gd name="connsiteX202" fmla="*/ 2854 w 10000"/>
                <a:gd name="connsiteY202" fmla="*/ 7033 h 10000"/>
                <a:gd name="connsiteX203" fmla="*/ 2854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2854 w 10000"/>
                <a:gd name="connsiteY209" fmla="*/ 7033 h 10000"/>
                <a:gd name="connsiteX210" fmla="*/ 3286 w 10000"/>
                <a:gd name="connsiteY210" fmla="*/ 7033 h 10000"/>
                <a:gd name="connsiteX211" fmla="*/ 3709 w 10000"/>
                <a:gd name="connsiteY211" fmla="*/ 7060 h 10000"/>
                <a:gd name="connsiteX212" fmla="*/ 4101 w 10000"/>
                <a:gd name="connsiteY212" fmla="*/ 7088 h 10000"/>
                <a:gd name="connsiteX213" fmla="*/ 4291 w 10000"/>
                <a:gd name="connsiteY213" fmla="*/ 7116 h 10000"/>
                <a:gd name="connsiteX214" fmla="*/ 4462 w 10000"/>
                <a:gd name="connsiteY214" fmla="*/ 7135 h 10000"/>
                <a:gd name="connsiteX215" fmla="*/ 4623 w 10000"/>
                <a:gd name="connsiteY215" fmla="*/ 7172 h 10000"/>
                <a:gd name="connsiteX216" fmla="*/ 4764 w 10000"/>
                <a:gd name="connsiteY216" fmla="*/ 7219 h 10000"/>
                <a:gd name="connsiteX217" fmla="*/ 4894 w 10000"/>
                <a:gd name="connsiteY217" fmla="*/ 7274 h 10000"/>
                <a:gd name="connsiteX218" fmla="*/ 4985 w 10000"/>
                <a:gd name="connsiteY218" fmla="*/ 7330 h 10000"/>
                <a:gd name="connsiteX219" fmla="*/ 5075 w 10000"/>
                <a:gd name="connsiteY219" fmla="*/ 7395 h 10000"/>
                <a:gd name="connsiteX220" fmla="*/ 5136 w 10000"/>
                <a:gd name="connsiteY220" fmla="*/ 7460 h 10000"/>
                <a:gd name="connsiteX221" fmla="*/ 5156 w 10000"/>
                <a:gd name="connsiteY221" fmla="*/ 7507 h 10000"/>
                <a:gd name="connsiteX222" fmla="*/ 5176 w 10000"/>
                <a:gd name="connsiteY222" fmla="*/ 7553 h 10000"/>
                <a:gd name="connsiteX223" fmla="*/ 5176 w 10000"/>
                <a:gd name="connsiteY223" fmla="*/ 7600 h 10000"/>
                <a:gd name="connsiteX224" fmla="*/ 5176 w 10000"/>
                <a:gd name="connsiteY224" fmla="*/ 7656 h 10000"/>
                <a:gd name="connsiteX225" fmla="*/ 5176 w 10000"/>
                <a:gd name="connsiteY225" fmla="*/ 7656 h 10000"/>
                <a:gd name="connsiteX226" fmla="*/ 5176 w 10000"/>
                <a:gd name="connsiteY226" fmla="*/ 7665 h 10000"/>
                <a:gd name="connsiteX227" fmla="*/ 5176 w 10000"/>
                <a:gd name="connsiteY227" fmla="*/ 7665 h 10000"/>
                <a:gd name="connsiteX228" fmla="*/ 5176 w 10000"/>
                <a:gd name="connsiteY228" fmla="*/ 7665 h 10000"/>
                <a:gd name="connsiteX229" fmla="*/ 5146 w 10000"/>
                <a:gd name="connsiteY229" fmla="*/ 7851 h 10000"/>
                <a:gd name="connsiteX230" fmla="*/ 5095 w 10000"/>
                <a:gd name="connsiteY230" fmla="*/ 8037 h 10000"/>
                <a:gd name="connsiteX231" fmla="*/ 5005 w 10000"/>
                <a:gd name="connsiteY231" fmla="*/ 8437 h 10000"/>
                <a:gd name="connsiteX232" fmla="*/ 4955 w 10000"/>
                <a:gd name="connsiteY232" fmla="*/ 8642 h 10000"/>
                <a:gd name="connsiteX233" fmla="*/ 4915 w 10000"/>
                <a:gd name="connsiteY233" fmla="*/ 8828 h 10000"/>
                <a:gd name="connsiteX234" fmla="*/ 4894 w 10000"/>
                <a:gd name="connsiteY234" fmla="*/ 9023 h 10000"/>
                <a:gd name="connsiteX235" fmla="*/ 4874 w 10000"/>
                <a:gd name="connsiteY235" fmla="*/ 9200 h 10000"/>
                <a:gd name="connsiteX236" fmla="*/ 4874 w 10000"/>
                <a:gd name="connsiteY236" fmla="*/ 9200 h 10000"/>
                <a:gd name="connsiteX237" fmla="*/ 4874 w 10000"/>
                <a:gd name="connsiteY237" fmla="*/ 9293 h 10000"/>
                <a:gd name="connsiteX238" fmla="*/ 4894 w 10000"/>
                <a:gd name="connsiteY238" fmla="*/ 9395 h 10000"/>
                <a:gd name="connsiteX239" fmla="*/ 4915 w 10000"/>
                <a:gd name="connsiteY239" fmla="*/ 9488 h 10000"/>
                <a:gd name="connsiteX240" fmla="*/ 4935 w 10000"/>
                <a:gd name="connsiteY240" fmla="*/ 9563 h 10000"/>
                <a:gd name="connsiteX241" fmla="*/ 4985 w 10000"/>
                <a:gd name="connsiteY241" fmla="*/ 9647 h 10000"/>
                <a:gd name="connsiteX242" fmla="*/ 5035 w 10000"/>
                <a:gd name="connsiteY242" fmla="*/ 9721 h 10000"/>
                <a:gd name="connsiteX243" fmla="*/ 5095 w 10000"/>
                <a:gd name="connsiteY243" fmla="*/ 9786 h 10000"/>
                <a:gd name="connsiteX244" fmla="*/ 5176 w 10000"/>
                <a:gd name="connsiteY244" fmla="*/ 9842 h 10000"/>
                <a:gd name="connsiteX245" fmla="*/ 5176 w 10000"/>
                <a:gd name="connsiteY245" fmla="*/ 9842 h 10000"/>
                <a:gd name="connsiteX246" fmla="*/ 5176 w 10000"/>
                <a:gd name="connsiteY246" fmla="*/ 9842 h 10000"/>
                <a:gd name="connsiteX247" fmla="*/ 5236 w 10000"/>
                <a:gd name="connsiteY247" fmla="*/ 9879 h 10000"/>
                <a:gd name="connsiteX248" fmla="*/ 5307 w 10000"/>
                <a:gd name="connsiteY248" fmla="*/ 9916 h 10000"/>
                <a:gd name="connsiteX249" fmla="*/ 5447 w 10000"/>
                <a:gd name="connsiteY249" fmla="*/ 9963 h 10000"/>
                <a:gd name="connsiteX250" fmla="*/ 5608 w 10000"/>
                <a:gd name="connsiteY250" fmla="*/ 9991 h 10000"/>
                <a:gd name="connsiteX251" fmla="*/ 5779 w 10000"/>
                <a:gd name="connsiteY251" fmla="*/ 10000 h 10000"/>
                <a:gd name="connsiteX252" fmla="*/ 5779 w 10000"/>
                <a:gd name="connsiteY252" fmla="*/ 10000 h 10000"/>
                <a:gd name="connsiteX253" fmla="*/ 5779 w 10000"/>
                <a:gd name="connsiteY253" fmla="*/ 10000 h 10000"/>
                <a:gd name="connsiteX254" fmla="*/ 5779 w 10000"/>
                <a:gd name="connsiteY254" fmla="*/ 10000 h 10000"/>
                <a:gd name="connsiteX255" fmla="*/ 5779 w 10000"/>
                <a:gd name="connsiteY255" fmla="*/ 10000 h 10000"/>
                <a:gd name="connsiteX256" fmla="*/ 5779 w 10000"/>
                <a:gd name="connsiteY256" fmla="*/ 10000 h 10000"/>
                <a:gd name="connsiteX257" fmla="*/ 5899 w 10000"/>
                <a:gd name="connsiteY257" fmla="*/ 9991 h 10000"/>
                <a:gd name="connsiteX258" fmla="*/ 6040 w 10000"/>
                <a:gd name="connsiteY258" fmla="*/ 9981 h 10000"/>
                <a:gd name="connsiteX259" fmla="*/ 6171 w 10000"/>
                <a:gd name="connsiteY259" fmla="*/ 9963 h 10000"/>
                <a:gd name="connsiteX260" fmla="*/ 6291 w 10000"/>
                <a:gd name="connsiteY260" fmla="*/ 9926 h 10000"/>
                <a:gd name="connsiteX261" fmla="*/ 6412 w 10000"/>
                <a:gd name="connsiteY261" fmla="*/ 9888 h 10000"/>
                <a:gd name="connsiteX262" fmla="*/ 6533 w 10000"/>
                <a:gd name="connsiteY262" fmla="*/ 9842 h 10000"/>
                <a:gd name="connsiteX263" fmla="*/ 6643 w 10000"/>
                <a:gd name="connsiteY263" fmla="*/ 9805 h 10000"/>
                <a:gd name="connsiteX264" fmla="*/ 6744 w 10000"/>
                <a:gd name="connsiteY264" fmla="*/ 9740 h 10000"/>
                <a:gd name="connsiteX265" fmla="*/ 6824 w 10000"/>
                <a:gd name="connsiteY265" fmla="*/ 9674 h 10000"/>
                <a:gd name="connsiteX266" fmla="*/ 6905 w 10000"/>
                <a:gd name="connsiteY266" fmla="*/ 9609 h 10000"/>
                <a:gd name="connsiteX267" fmla="*/ 6965 w 10000"/>
                <a:gd name="connsiteY267" fmla="*/ 9544 h 10000"/>
                <a:gd name="connsiteX268" fmla="*/ 7015 w 10000"/>
                <a:gd name="connsiteY268" fmla="*/ 9460 h 10000"/>
                <a:gd name="connsiteX269" fmla="*/ 7035 w 10000"/>
                <a:gd name="connsiteY269" fmla="*/ 9395 h 10000"/>
                <a:gd name="connsiteX270" fmla="*/ 7045 w 10000"/>
                <a:gd name="connsiteY270" fmla="*/ 9302 h 10000"/>
                <a:gd name="connsiteX271" fmla="*/ 7035 w 10000"/>
                <a:gd name="connsiteY271" fmla="*/ 9228 h 10000"/>
                <a:gd name="connsiteX272" fmla="*/ 6995 w 10000"/>
                <a:gd name="connsiteY272" fmla="*/ 9144 h 10000"/>
                <a:gd name="connsiteX273" fmla="*/ 6995 w 10000"/>
                <a:gd name="connsiteY273" fmla="*/ 9144 h 10000"/>
                <a:gd name="connsiteX274" fmla="*/ 6995 w 10000"/>
                <a:gd name="connsiteY274" fmla="*/ 9135 h 10000"/>
                <a:gd name="connsiteX275" fmla="*/ 6995 w 10000"/>
                <a:gd name="connsiteY275" fmla="*/ 9135 h 10000"/>
                <a:gd name="connsiteX276" fmla="*/ 6985 w 10000"/>
                <a:gd name="connsiteY276" fmla="*/ 9135 h 10000"/>
                <a:gd name="connsiteX277" fmla="*/ 698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35 h 10000"/>
                <a:gd name="connsiteX284" fmla="*/ 6985 w 10000"/>
                <a:gd name="connsiteY284" fmla="*/ 9126 h 10000"/>
                <a:gd name="connsiteX285" fmla="*/ 6985 w 10000"/>
                <a:gd name="connsiteY285" fmla="*/ 9126 h 10000"/>
                <a:gd name="connsiteX286" fmla="*/ 6985 w 10000"/>
                <a:gd name="connsiteY286" fmla="*/ 9126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985 w 10000"/>
                <a:gd name="connsiteY291" fmla="*/ 9126 h 10000"/>
                <a:gd name="connsiteX292" fmla="*/ 6794 w 10000"/>
                <a:gd name="connsiteY292" fmla="*/ 8837 h 10000"/>
                <a:gd name="connsiteX293" fmla="*/ 6693 w 10000"/>
                <a:gd name="connsiteY293" fmla="*/ 8679 h 10000"/>
                <a:gd name="connsiteX294" fmla="*/ 6593 w 10000"/>
                <a:gd name="connsiteY294" fmla="*/ 8521 h 10000"/>
                <a:gd name="connsiteX295" fmla="*/ 6513 w 10000"/>
                <a:gd name="connsiteY295" fmla="*/ 8372 h 10000"/>
                <a:gd name="connsiteX296" fmla="*/ 6442 w 10000"/>
                <a:gd name="connsiteY296" fmla="*/ 8214 h 10000"/>
                <a:gd name="connsiteX297" fmla="*/ 6392 w 10000"/>
                <a:gd name="connsiteY297" fmla="*/ 8056 h 10000"/>
                <a:gd name="connsiteX298" fmla="*/ 6382 w 10000"/>
                <a:gd name="connsiteY298" fmla="*/ 7981 h 10000"/>
                <a:gd name="connsiteX299" fmla="*/ 6382 w 10000"/>
                <a:gd name="connsiteY299" fmla="*/ 7907 h 10000"/>
                <a:gd name="connsiteX300" fmla="*/ 6382 w 10000"/>
                <a:gd name="connsiteY300" fmla="*/ 7907 h 10000"/>
                <a:gd name="connsiteX301" fmla="*/ 6392 w 10000"/>
                <a:gd name="connsiteY301" fmla="*/ 7805 h 10000"/>
                <a:gd name="connsiteX302" fmla="*/ 6422 w 10000"/>
                <a:gd name="connsiteY302" fmla="*/ 7702 h 10000"/>
                <a:gd name="connsiteX303" fmla="*/ 6452 w 10000"/>
                <a:gd name="connsiteY303" fmla="*/ 7656 h 10000"/>
                <a:gd name="connsiteX304" fmla="*/ 6492 w 10000"/>
                <a:gd name="connsiteY304" fmla="*/ 7609 h 10000"/>
                <a:gd name="connsiteX305" fmla="*/ 6523 w 10000"/>
                <a:gd name="connsiteY305" fmla="*/ 7563 h 10000"/>
                <a:gd name="connsiteX306" fmla="*/ 6573 w 10000"/>
                <a:gd name="connsiteY306" fmla="*/ 7526 h 10000"/>
                <a:gd name="connsiteX307" fmla="*/ 6704 w 10000"/>
                <a:gd name="connsiteY307" fmla="*/ 7451 h 10000"/>
                <a:gd name="connsiteX308" fmla="*/ 6864 w 10000"/>
                <a:gd name="connsiteY308" fmla="*/ 7395 h 10000"/>
                <a:gd name="connsiteX309" fmla="*/ 7065 w 10000"/>
                <a:gd name="connsiteY309" fmla="*/ 7349 h 10000"/>
                <a:gd name="connsiteX310" fmla="*/ 7307 w 10000"/>
                <a:gd name="connsiteY310" fmla="*/ 7321 h 10000"/>
                <a:gd name="connsiteX311" fmla="*/ 7307 w 10000"/>
                <a:gd name="connsiteY311" fmla="*/ 7321 h 10000"/>
                <a:gd name="connsiteX312" fmla="*/ 8533 w 10000"/>
                <a:gd name="connsiteY312" fmla="*/ 7219 h 10000"/>
                <a:gd name="connsiteX313" fmla="*/ 10000 w 10000"/>
                <a:gd name="connsiteY313" fmla="*/ 7116 h 10000"/>
                <a:gd name="connsiteX314" fmla="*/ 10000 w 10000"/>
                <a:gd name="connsiteY314" fmla="*/ 7116 h 10000"/>
                <a:gd name="connsiteX315" fmla="*/ 10000 w 10000"/>
                <a:gd name="connsiteY315" fmla="*/ 7116 h 10000"/>
                <a:gd name="connsiteX316" fmla="*/ 10000 w 10000"/>
                <a:gd name="connsiteY316" fmla="*/ 7116 h 10000"/>
                <a:gd name="connsiteX317" fmla="*/ 10000 w 10000"/>
                <a:gd name="connsiteY317"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1950 w 10000"/>
                <a:gd name="connsiteY120" fmla="*/ 3135 h 10000"/>
                <a:gd name="connsiteX121" fmla="*/ 1950 w 10000"/>
                <a:gd name="connsiteY121" fmla="*/ 3135 h 10000"/>
                <a:gd name="connsiteX122" fmla="*/ 1950 w 10000"/>
                <a:gd name="connsiteY122" fmla="*/ 3135 h 10000"/>
                <a:gd name="connsiteX123" fmla="*/ 1769 w 10000"/>
                <a:gd name="connsiteY123" fmla="*/ 3033 h 10000"/>
                <a:gd name="connsiteX124" fmla="*/ 1588 w 10000"/>
                <a:gd name="connsiteY124" fmla="*/ 2967 h 10000"/>
                <a:gd name="connsiteX125" fmla="*/ 1427 w 10000"/>
                <a:gd name="connsiteY125" fmla="*/ 2921 h 10000"/>
                <a:gd name="connsiteX126" fmla="*/ 1347 w 10000"/>
                <a:gd name="connsiteY126" fmla="*/ 2902 h 10000"/>
                <a:gd name="connsiteX127" fmla="*/ 1266 w 10000"/>
                <a:gd name="connsiteY127" fmla="*/ 2902 h 10000"/>
                <a:gd name="connsiteX128" fmla="*/ 1266 w 10000"/>
                <a:gd name="connsiteY128" fmla="*/ 2902 h 10000"/>
                <a:gd name="connsiteX129" fmla="*/ 1266 w 10000"/>
                <a:gd name="connsiteY129" fmla="*/ 2902 h 10000"/>
                <a:gd name="connsiteX130" fmla="*/ 1266 w 10000"/>
                <a:gd name="connsiteY130" fmla="*/ 2902 h 10000"/>
                <a:gd name="connsiteX131" fmla="*/ 1266 w 10000"/>
                <a:gd name="connsiteY131" fmla="*/ 2902 h 10000"/>
                <a:gd name="connsiteX132" fmla="*/ 1266 w 10000"/>
                <a:gd name="connsiteY132" fmla="*/ 2902 h 10000"/>
                <a:gd name="connsiteX133" fmla="*/ 1146 w 10000"/>
                <a:gd name="connsiteY133" fmla="*/ 2921 h 10000"/>
                <a:gd name="connsiteX134" fmla="*/ 1085 w 10000"/>
                <a:gd name="connsiteY134" fmla="*/ 2940 h 10000"/>
                <a:gd name="connsiteX135" fmla="*/ 1025 w 10000"/>
                <a:gd name="connsiteY135" fmla="*/ 2949 h 10000"/>
                <a:gd name="connsiteX136" fmla="*/ 965 w 10000"/>
                <a:gd name="connsiteY136" fmla="*/ 2986 h 10000"/>
                <a:gd name="connsiteX137" fmla="*/ 915 w 10000"/>
                <a:gd name="connsiteY137" fmla="*/ 3023 h 10000"/>
                <a:gd name="connsiteX138" fmla="*/ 864 w 10000"/>
                <a:gd name="connsiteY138" fmla="*/ 3060 h 10000"/>
                <a:gd name="connsiteX139" fmla="*/ 814 w 10000"/>
                <a:gd name="connsiteY139" fmla="*/ 3107 h 10000"/>
                <a:gd name="connsiteX140" fmla="*/ 784 w 10000"/>
                <a:gd name="connsiteY140" fmla="*/ 3163 h 10000"/>
                <a:gd name="connsiteX141" fmla="*/ 744 w 10000"/>
                <a:gd name="connsiteY141" fmla="*/ 3237 h 10000"/>
                <a:gd name="connsiteX142" fmla="*/ 673 w 10000"/>
                <a:gd name="connsiteY142" fmla="*/ 3377 h 10000"/>
                <a:gd name="connsiteX143" fmla="*/ 623 w 10000"/>
                <a:gd name="connsiteY143" fmla="*/ 3563 h 10000"/>
                <a:gd name="connsiteX144" fmla="*/ 603 w 10000"/>
                <a:gd name="connsiteY144" fmla="*/ 3786 h 10000"/>
                <a:gd name="connsiteX145" fmla="*/ 573 w 10000"/>
                <a:gd name="connsiteY145" fmla="*/ 4037 h 10000"/>
                <a:gd name="connsiteX146" fmla="*/ 583 w 10000"/>
                <a:gd name="connsiteY146" fmla="*/ 4326 h 10000"/>
                <a:gd name="connsiteX147" fmla="*/ 613 w 10000"/>
                <a:gd name="connsiteY147" fmla="*/ 4651 h 10000"/>
                <a:gd name="connsiteX148" fmla="*/ 663 w 10000"/>
                <a:gd name="connsiteY148" fmla="*/ 5014 h 10000"/>
                <a:gd name="connsiteX149" fmla="*/ 734 w 10000"/>
                <a:gd name="connsiteY149" fmla="*/ 5423 h 10000"/>
                <a:gd name="connsiteX150" fmla="*/ 814 w 10000"/>
                <a:gd name="connsiteY150" fmla="*/ 5870 h 10000"/>
                <a:gd name="connsiteX151" fmla="*/ 945 w 10000"/>
                <a:gd name="connsiteY151" fmla="*/ 6372 h 10000"/>
                <a:gd name="connsiteX152" fmla="*/ 1085 w 10000"/>
                <a:gd name="connsiteY152" fmla="*/ 6912 h 10000"/>
                <a:gd name="connsiteX153" fmla="*/ 1085 w 10000"/>
                <a:gd name="connsiteY153" fmla="*/ 6912 h 10000"/>
                <a:gd name="connsiteX154" fmla="*/ 1085 w 10000"/>
                <a:gd name="connsiteY154" fmla="*/ 6930 h 10000"/>
                <a:gd name="connsiteX155" fmla="*/ 1085 w 10000"/>
                <a:gd name="connsiteY155" fmla="*/ 6930 h 10000"/>
                <a:gd name="connsiteX156" fmla="*/ 1116 w 10000"/>
                <a:gd name="connsiteY156" fmla="*/ 7005 h 10000"/>
                <a:gd name="connsiteX157" fmla="*/ 1116 w 10000"/>
                <a:gd name="connsiteY157" fmla="*/ 7005 h 10000"/>
                <a:gd name="connsiteX158" fmla="*/ 1116 w 10000"/>
                <a:gd name="connsiteY158" fmla="*/ 7005 h 10000"/>
                <a:gd name="connsiteX159" fmla="*/ 1116 w 10000"/>
                <a:gd name="connsiteY159" fmla="*/ 7005 h 10000"/>
                <a:gd name="connsiteX160" fmla="*/ 1116 w 10000"/>
                <a:gd name="connsiteY160" fmla="*/ 7005 h 10000"/>
                <a:gd name="connsiteX161" fmla="*/ 1126 w 10000"/>
                <a:gd name="connsiteY161" fmla="*/ 7060 h 10000"/>
                <a:gd name="connsiteX162" fmla="*/ 1126 w 10000"/>
                <a:gd name="connsiteY162" fmla="*/ 7060 h 10000"/>
                <a:gd name="connsiteX163" fmla="*/ 1126 w 10000"/>
                <a:gd name="connsiteY163" fmla="*/ 7060 h 10000"/>
                <a:gd name="connsiteX164" fmla="*/ 1126 w 10000"/>
                <a:gd name="connsiteY164" fmla="*/ 7060 h 10000"/>
                <a:gd name="connsiteX165" fmla="*/ 1146 w 10000"/>
                <a:gd name="connsiteY165" fmla="*/ 7060 h 10000"/>
                <a:gd name="connsiteX166" fmla="*/ 1146 w 10000"/>
                <a:gd name="connsiteY166" fmla="*/ 7060 h 10000"/>
                <a:gd name="connsiteX167" fmla="*/ 1156 w 10000"/>
                <a:gd name="connsiteY167" fmla="*/ 7060 h 10000"/>
                <a:gd name="connsiteX168" fmla="*/ 1156 w 10000"/>
                <a:gd name="connsiteY168" fmla="*/ 7060 h 10000"/>
                <a:gd name="connsiteX169" fmla="*/ 1156 w 10000"/>
                <a:gd name="connsiteY169" fmla="*/ 7060 h 10000"/>
                <a:gd name="connsiteX170" fmla="*/ 1156 w 10000"/>
                <a:gd name="connsiteY170" fmla="*/ 7060 h 10000"/>
                <a:gd name="connsiteX171" fmla="*/ 1457 w 10000"/>
                <a:gd name="connsiteY171" fmla="*/ 7051 h 10000"/>
                <a:gd name="connsiteX172" fmla="*/ 1749 w 10000"/>
                <a:gd name="connsiteY172" fmla="*/ 7051 h 10000"/>
                <a:gd name="connsiteX173" fmla="*/ 1749 w 10000"/>
                <a:gd name="connsiteY173" fmla="*/ 7051 h 10000"/>
                <a:gd name="connsiteX174" fmla="*/ 1749 w 10000"/>
                <a:gd name="connsiteY174" fmla="*/ 7051 h 10000"/>
                <a:gd name="connsiteX175" fmla="*/ 1749 w 10000"/>
                <a:gd name="connsiteY175" fmla="*/ 7051 h 10000"/>
                <a:gd name="connsiteX176" fmla="*/ 1749 w 10000"/>
                <a:gd name="connsiteY176" fmla="*/ 7051 h 10000"/>
                <a:gd name="connsiteX177" fmla="*/ 1749 w 10000"/>
                <a:gd name="connsiteY177" fmla="*/ 7051 h 10000"/>
                <a:gd name="connsiteX178" fmla="*/ 1759 w 10000"/>
                <a:gd name="connsiteY178" fmla="*/ 7051 h 10000"/>
                <a:gd name="connsiteX179" fmla="*/ 1759 w 10000"/>
                <a:gd name="connsiteY179" fmla="*/ 7051 h 10000"/>
                <a:gd name="connsiteX180" fmla="*/ 1759 w 10000"/>
                <a:gd name="connsiteY180" fmla="*/ 7051 h 10000"/>
                <a:gd name="connsiteX181" fmla="*/ 1759 w 10000"/>
                <a:gd name="connsiteY181" fmla="*/ 7051 h 10000"/>
                <a:gd name="connsiteX182" fmla="*/ 1759 w 10000"/>
                <a:gd name="connsiteY182" fmla="*/ 7051 h 10000"/>
                <a:gd name="connsiteX183" fmla="*/ 1759 w 10000"/>
                <a:gd name="connsiteY183" fmla="*/ 7051 h 10000"/>
                <a:gd name="connsiteX184" fmla="*/ 1769 w 10000"/>
                <a:gd name="connsiteY184" fmla="*/ 7051 h 10000"/>
                <a:gd name="connsiteX185" fmla="*/ 1769 w 10000"/>
                <a:gd name="connsiteY185" fmla="*/ 7051 h 10000"/>
                <a:gd name="connsiteX186" fmla="*/ 1769 w 10000"/>
                <a:gd name="connsiteY186" fmla="*/ 7051 h 10000"/>
                <a:gd name="connsiteX187" fmla="*/ 1769 w 10000"/>
                <a:gd name="connsiteY187" fmla="*/ 7051 h 10000"/>
                <a:gd name="connsiteX188" fmla="*/ 1769 w 10000"/>
                <a:gd name="connsiteY188" fmla="*/ 7051 h 10000"/>
                <a:gd name="connsiteX189" fmla="*/ 1980 w 10000"/>
                <a:gd name="connsiteY189" fmla="*/ 7051 h 10000"/>
                <a:gd name="connsiteX190" fmla="*/ 1980 w 10000"/>
                <a:gd name="connsiteY190" fmla="*/ 7051 h 10000"/>
                <a:gd name="connsiteX191" fmla="*/ 2281 w 10000"/>
                <a:gd name="connsiteY191" fmla="*/ 7033 h 10000"/>
                <a:gd name="connsiteX192" fmla="*/ 2281 w 10000"/>
                <a:gd name="connsiteY192" fmla="*/ 7033 h 10000"/>
                <a:gd name="connsiteX193" fmla="*/ 2281 w 10000"/>
                <a:gd name="connsiteY193" fmla="*/ 7033 h 10000"/>
                <a:gd name="connsiteX194" fmla="*/ 2281 w 10000"/>
                <a:gd name="connsiteY194" fmla="*/ 7033 h 10000"/>
                <a:gd name="connsiteX195" fmla="*/ 2291 w 10000"/>
                <a:gd name="connsiteY195" fmla="*/ 7033 h 10000"/>
                <a:gd name="connsiteX196" fmla="*/ 2291 w 10000"/>
                <a:gd name="connsiteY196" fmla="*/ 7033 h 10000"/>
                <a:gd name="connsiteX197" fmla="*/ 2302 w 10000"/>
                <a:gd name="connsiteY197" fmla="*/ 7033 h 10000"/>
                <a:gd name="connsiteX198" fmla="*/ 2302 w 10000"/>
                <a:gd name="connsiteY198" fmla="*/ 7033 h 10000"/>
                <a:gd name="connsiteX199" fmla="*/ 2332 w 10000"/>
                <a:gd name="connsiteY199" fmla="*/ 7033 h 10000"/>
                <a:gd name="connsiteX200" fmla="*/ 2332 w 10000"/>
                <a:gd name="connsiteY200" fmla="*/ 7033 h 10000"/>
                <a:gd name="connsiteX201" fmla="*/ 2854 w 10000"/>
                <a:gd name="connsiteY201" fmla="*/ 7033 h 10000"/>
                <a:gd name="connsiteX202" fmla="*/ 2854 w 10000"/>
                <a:gd name="connsiteY202" fmla="*/ 7033 h 10000"/>
                <a:gd name="connsiteX203" fmla="*/ 2854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3286 w 10000"/>
                <a:gd name="connsiteY209" fmla="*/ 7033 h 10000"/>
                <a:gd name="connsiteX210" fmla="*/ 3709 w 10000"/>
                <a:gd name="connsiteY210" fmla="*/ 7060 h 10000"/>
                <a:gd name="connsiteX211" fmla="*/ 4101 w 10000"/>
                <a:gd name="connsiteY211" fmla="*/ 7088 h 10000"/>
                <a:gd name="connsiteX212" fmla="*/ 4291 w 10000"/>
                <a:gd name="connsiteY212" fmla="*/ 7116 h 10000"/>
                <a:gd name="connsiteX213" fmla="*/ 4462 w 10000"/>
                <a:gd name="connsiteY213" fmla="*/ 7135 h 10000"/>
                <a:gd name="connsiteX214" fmla="*/ 4623 w 10000"/>
                <a:gd name="connsiteY214" fmla="*/ 7172 h 10000"/>
                <a:gd name="connsiteX215" fmla="*/ 4764 w 10000"/>
                <a:gd name="connsiteY215" fmla="*/ 7219 h 10000"/>
                <a:gd name="connsiteX216" fmla="*/ 4894 w 10000"/>
                <a:gd name="connsiteY216" fmla="*/ 7274 h 10000"/>
                <a:gd name="connsiteX217" fmla="*/ 4985 w 10000"/>
                <a:gd name="connsiteY217" fmla="*/ 7330 h 10000"/>
                <a:gd name="connsiteX218" fmla="*/ 5075 w 10000"/>
                <a:gd name="connsiteY218" fmla="*/ 7395 h 10000"/>
                <a:gd name="connsiteX219" fmla="*/ 5136 w 10000"/>
                <a:gd name="connsiteY219" fmla="*/ 7460 h 10000"/>
                <a:gd name="connsiteX220" fmla="*/ 5156 w 10000"/>
                <a:gd name="connsiteY220" fmla="*/ 7507 h 10000"/>
                <a:gd name="connsiteX221" fmla="*/ 5176 w 10000"/>
                <a:gd name="connsiteY221" fmla="*/ 7553 h 10000"/>
                <a:gd name="connsiteX222" fmla="*/ 5176 w 10000"/>
                <a:gd name="connsiteY222" fmla="*/ 7600 h 10000"/>
                <a:gd name="connsiteX223" fmla="*/ 5176 w 10000"/>
                <a:gd name="connsiteY223" fmla="*/ 7656 h 10000"/>
                <a:gd name="connsiteX224" fmla="*/ 5176 w 10000"/>
                <a:gd name="connsiteY224" fmla="*/ 7656 h 10000"/>
                <a:gd name="connsiteX225" fmla="*/ 5176 w 10000"/>
                <a:gd name="connsiteY225" fmla="*/ 7665 h 10000"/>
                <a:gd name="connsiteX226" fmla="*/ 5176 w 10000"/>
                <a:gd name="connsiteY226" fmla="*/ 7665 h 10000"/>
                <a:gd name="connsiteX227" fmla="*/ 5176 w 10000"/>
                <a:gd name="connsiteY227" fmla="*/ 7665 h 10000"/>
                <a:gd name="connsiteX228" fmla="*/ 5146 w 10000"/>
                <a:gd name="connsiteY228" fmla="*/ 7851 h 10000"/>
                <a:gd name="connsiteX229" fmla="*/ 5095 w 10000"/>
                <a:gd name="connsiteY229" fmla="*/ 8037 h 10000"/>
                <a:gd name="connsiteX230" fmla="*/ 5005 w 10000"/>
                <a:gd name="connsiteY230" fmla="*/ 8437 h 10000"/>
                <a:gd name="connsiteX231" fmla="*/ 4955 w 10000"/>
                <a:gd name="connsiteY231" fmla="*/ 8642 h 10000"/>
                <a:gd name="connsiteX232" fmla="*/ 4915 w 10000"/>
                <a:gd name="connsiteY232" fmla="*/ 8828 h 10000"/>
                <a:gd name="connsiteX233" fmla="*/ 4894 w 10000"/>
                <a:gd name="connsiteY233" fmla="*/ 9023 h 10000"/>
                <a:gd name="connsiteX234" fmla="*/ 4874 w 10000"/>
                <a:gd name="connsiteY234" fmla="*/ 9200 h 10000"/>
                <a:gd name="connsiteX235" fmla="*/ 4874 w 10000"/>
                <a:gd name="connsiteY235" fmla="*/ 9200 h 10000"/>
                <a:gd name="connsiteX236" fmla="*/ 4874 w 10000"/>
                <a:gd name="connsiteY236" fmla="*/ 9293 h 10000"/>
                <a:gd name="connsiteX237" fmla="*/ 4894 w 10000"/>
                <a:gd name="connsiteY237" fmla="*/ 9395 h 10000"/>
                <a:gd name="connsiteX238" fmla="*/ 4915 w 10000"/>
                <a:gd name="connsiteY238" fmla="*/ 9488 h 10000"/>
                <a:gd name="connsiteX239" fmla="*/ 4935 w 10000"/>
                <a:gd name="connsiteY239" fmla="*/ 9563 h 10000"/>
                <a:gd name="connsiteX240" fmla="*/ 4985 w 10000"/>
                <a:gd name="connsiteY240" fmla="*/ 9647 h 10000"/>
                <a:gd name="connsiteX241" fmla="*/ 5035 w 10000"/>
                <a:gd name="connsiteY241" fmla="*/ 9721 h 10000"/>
                <a:gd name="connsiteX242" fmla="*/ 5095 w 10000"/>
                <a:gd name="connsiteY242" fmla="*/ 9786 h 10000"/>
                <a:gd name="connsiteX243" fmla="*/ 5176 w 10000"/>
                <a:gd name="connsiteY243" fmla="*/ 9842 h 10000"/>
                <a:gd name="connsiteX244" fmla="*/ 5176 w 10000"/>
                <a:gd name="connsiteY244" fmla="*/ 9842 h 10000"/>
                <a:gd name="connsiteX245" fmla="*/ 5176 w 10000"/>
                <a:gd name="connsiteY245" fmla="*/ 9842 h 10000"/>
                <a:gd name="connsiteX246" fmla="*/ 5236 w 10000"/>
                <a:gd name="connsiteY246" fmla="*/ 9879 h 10000"/>
                <a:gd name="connsiteX247" fmla="*/ 5307 w 10000"/>
                <a:gd name="connsiteY247" fmla="*/ 9916 h 10000"/>
                <a:gd name="connsiteX248" fmla="*/ 5447 w 10000"/>
                <a:gd name="connsiteY248" fmla="*/ 9963 h 10000"/>
                <a:gd name="connsiteX249" fmla="*/ 5608 w 10000"/>
                <a:gd name="connsiteY249" fmla="*/ 9991 h 10000"/>
                <a:gd name="connsiteX250" fmla="*/ 5779 w 10000"/>
                <a:gd name="connsiteY250" fmla="*/ 10000 h 10000"/>
                <a:gd name="connsiteX251" fmla="*/ 5779 w 10000"/>
                <a:gd name="connsiteY251" fmla="*/ 10000 h 10000"/>
                <a:gd name="connsiteX252" fmla="*/ 5779 w 10000"/>
                <a:gd name="connsiteY252" fmla="*/ 10000 h 10000"/>
                <a:gd name="connsiteX253" fmla="*/ 5779 w 10000"/>
                <a:gd name="connsiteY253" fmla="*/ 10000 h 10000"/>
                <a:gd name="connsiteX254" fmla="*/ 5779 w 10000"/>
                <a:gd name="connsiteY254" fmla="*/ 10000 h 10000"/>
                <a:gd name="connsiteX255" fmla="*/ 5779 w 10000"/>
                <a:gd name="connsiteY255" fmla="*/ 10000 h 10000"/>
                <a:gd name="connsiteX256" fmla="*/ 5899 w 10000"/>
                <a:gd name="connsiteY256" fmla="*/ 9991 h 10000"/>
                <a:gd name="connsiteX257" fmla="*/ 6040 w 10000"/>
                <a:gd name="connsiteY257" fmla="*/ 9981 h 10000"/>
                <a:gd name="connsiteX258" fmla="*/ 6171 w 10000"/>
                <a:gd name="connsiteY258" fmla="*/ 9963 h 10000"/>
                <a:gd name="connsiteX259" fmla="*/ 6291 w 10000"/>
                <a:gd name="connsiteY259" fmla="*/ 9926 h 10000"/>
                <a:gd name="connsiteX260" fmla="*/ 6412 w 10000"/>
                <a:gd name="connsiteY260" fmla="*/ 9888 h 10000"/>
                <a:gd name="connsiteX261" fmla="*/ 6533 w 10000"/>
                <a:gd name="connsiteY261" fmla="*/ 9842 h 10000"/>
                <a:gd name="connsiteX262" fmla="*/ 6643 w 10000"/>
                <a:gd name="connsiteY262" fmla="*/ 9805 h 10000"/>
                <a:gd name="connsiteX263" fmla="*/ 6744 w 10000"/>
                <a:gd name="connsiteY263" fmla="*/ 9740 h 10000"/>
                <a:gd name="connsiteX264" fmla="*/ 6824 w 10000"/>
                <a:gd name="connsiteY264" fmla="*/ 9674 h 10000"/>
                <a:gd name="connsiteX265" fmla="*/ 6905 w 10000"/>
                <a:gd name="connsiteY265" fmla="*/ 9609 h 10000"/>
                <a:gd name="connsiteX266" fmla="*/ 6965 w 10000"/>
                <a:gd name="connsiteY266" fmla="*/ 9544 h 10000"/>
                <a:gd name="connsiteX267" fmla="*/ 7015 w 10000"/>
                <a:gd name="connsiteY267" fmla="*/ 9460 h 10000"/>
                <a:gd name="connsiteX268" fmla="*/ 7035 w 10000"/>
                <a:gd name="connsiteY268" fmla="*/ 9395 h 10000"/>
                <a:gd name="connsiteX269" fmla="*/ 7045 w 10000"/>
                <a:gd name="connsiteY269" fmla="*/ 9302 h 10000"/>
                <a:gd name="connsiteX270" fmla="*/ 7035 w 10000"/>
                <a:gd name="connsiteY270" fmla="*/ 9228 h 10000"/>
                <a:gd name="connsiteX271" fmla="*/ 6995 w 10000"/>
                <a:gd name="connsiteY271" fmla="*/ 9144 h 10000"/>
                <a:gd name="connsiteX272" fmla="*/ 6995 w 10000"/>
                <a:gd name="connsiteY272" fmla="*/ 9144 h 10000"/>
                <a:gd name="connsiteX273" fmla="*/ 6995 w 10000"/>
                <a:gd name="connsiteY273" fmla="*/ 9135 h 10000"/>
                <a:gd name="connsiteX274" fmla="*/ 6995 w 10000"/>
                <a:gd name="connsiteY274" fmla="*/ 9135 h 10000"/>
                <a:gd name="connsiteX275" fmla="*/ 6985 w 10000"/>
                <a:gd name="connsiteY275" fmla="*/ 9135 h 10000"/>
                <a:gd name="connsiteX276" fmla="*/ 6985 w 10000"/>
                <a:gd name="connsiteY276" fmla="*/ 9135 h 10000"/>
                <a:gd name="connsiteX277" fmla="*/ 698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26 h 10000"/>
                <a:gd name="connsiteX284" fmla="*/ 6985 w 10000"/>
                <a:gd name="connsiteY284" fmla="*/ 9126 h 10000"/>
                <a:gd name="connsiteX285" fmla="*/ 6985 w 10000"/>
                <a:gd name="connsiteY285" fmla="*/ 9126 h 10000"/>
                <a:gd name="connsiteX286" fmla="*/ 6985 w 10000"/>
                <a:gd name="connsiteY286" fmla="*/ 9126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794 w 10000"/>
                <a:gd name="connsiteY291" fmla="*/ 8837 h 10000"/>
                <a:gd name="connsiteX292" fmla="*/ 6693 w 10000"/>
                <a:gd name="connsiteY292" fmla="*/ 8679 h 10000"/>
                <a:gd name="connsiteX293" fmla="*/ 6593 w 10000"/>
                <a:gd name="connsiteY293" fmla="*/ 8521 h 10000"/>
                <a:gd name="connsiteX294" fmla="*/ 6513 w 10000"/>
                <a:gd name="connsiteY294" fmla="*/ 8372 h 10000"/>
                <a:gd name="connsiteX295" fmla="*/ 6442 w 10000"/>
                <a:gd name="connsiteY295" fmla="*/ 8214 h 10000"/>
                <a:gd name="connsiteX296" fmla="*/ 6392 w 10000"/>
                <a:gd name="connsiteY296" fmla="*/ 8056 h 10000"/>
                <a:gd name="connsiteX297" fmla="*/ 6382 w 10000"/>
                <a:gd name="connsiteY297" fmla="*/ 7981 h 10000"/>
                <a:gd name="connsiteX298" fmla="*/ 6382 w 10000"/>
                <a:gd name="connsiteY298" fmla="*/ 7907 h 10000"/>
                <a:gd name="connsiteX299" fmla="*/ 6382 w 10000"/>
                <a:gd name="connsiteY299" fmla="*/ 7907 h 10000"/>
                <a:gd name="connsiteX300" fmla="*/ 6392 w 10000"/>
                <a:gd name="connsiteY300" fmla="*/ 7805 h 10000"/>
                <a:gd name="connsiteX301" fmla="*/ 6422 w 10000"/>
                <a:gd name="connsiteY301" fmla="*/ 7702 h 10000"/>
                <a:gd name="connsiteX302" fmla="*/ 6452 w 10000"/>
                <a:gd name="connsiteY302" fmla="*/ 7656 h 10000"/>
                <a:gd name="connsiteX303" fmla="*/ 6492 w 10000"/>
                <a:gd name="connsiteY303" fmla="*/ 7609 h 10000"/>
                <a:gd name="connsiteX304" fmla="*/ 6523 w 10000"/>
                <a:gd name="connsiteY304" fmla="*/ 7563 h 10000"/>
                <a:gd name="connsiteX305" fmla="*/ 6573 w 10000"/>
                <a:gd name="connsiteY305" fmla="*/ 7526 h 10000"/>
                <a:gd name="connsiteX306" fmla="*/ 6704 w 10000"/>
                <a:gd name="connsiteY306" fmla="*/ 7451 h 10000"/>
                <a:gd name="connsiteX307" fmla="*/ 6864 w 10000"/>
                <a:gd name="connsiteY307" fmla="*/ 7395 h 10000"/>
                <a:gd name="connsiteX308" fmla="*/ 7065 w 10000"/>
                <a:gd name="connsiteY308" fmla="*/ 7349 h 10000"/>
                <a:gd name="connsiteX309" fmla="*/ 7307 w 10000"/>
                <a:gd name="connsiteY309" fmla="*/ 7321 h 10000"/>
                <a:gd name="connsiteX310" fmla="*/ 7307 w 10000"/>
                <a:gd name="connsiteY310" fmla="*/ 7321 h 10000"/>
                <a:gd name="connsiteX311" fmla="*/ 8533 w 10000"/>
                <a:gd name="connsiteY311" fmla="*/ 7219 h 10000"/>
                <a:gd name="connsiteX312" fmla="*/ 10000 w 10000"/>
                <a:gd name="connsiteY312" fmla="*/ 7116 h 10000"/>
                <a:gd name="connsiteX313" fmla="*/ 10000 w 10000"/>
                <a:gd name="connsiteY313" fmla="*/ 7116 h 10000"/>
                <a:gd name="connsiteX314" fmla="*/ 10000 w 10000"/>
                <a:gd name="connsiteY314" fmla="*/ 7116 h 10000"/>
                <a:gd name="connsiteX315" fmla="*/ 10000 w 10000"/>
                <a:gd name="connsiteY315" fmla="*/ 7116 h 10000"/>
                <a:gd name="connsiteX316" fmla="*/ 10000 w 10000"/>
                <a:gd name="connsiteY316"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1950 w 10000"/>
                <a:gd name="connsiteY120" fmla="*/ 3135 h 10000"/>
                <a:gd name="connsiteX121" fmla="*/ 1950 w 10000"/>
                <a:gd name="connsiteY121" fmla="*/ 3135 h 10000"/>
                <a:gd name="connsiteX122" fmla="*/ 1950 w 10000"/>
                <a:gd name="connsiteY122" fmla="*/ 3508 h 10000"/>
                <a:gd name="connsiteX123" fmla="*/ 1769 w 10000"/>
                <a:gd name="connsiteY123" fmla="*/ 3033 h 10000"/>
                <a:gd name="connsiteX124" fmla="*/ 1588 w 10000"/>
                <a:gd name="connsiteY124" fmla="*/ 2967 h 10000"/>
                <a:gd name="connsiteX125" fmla="*/ 1427 w 10000"/>
                <a:gd name="connsiteY125" fmla="*/ 2921 h 10000"/>
                <a:gd name="connsiteX126" fmla="*/ 1347 w 10000"/>
                <a:gd name="connsiteY126" fmla="*/ 2902 h 10000"/>
                <a:gd name="connsiteX127" fmla="*/ 1266 w 10000"/>
                <a:gd name="connsiteY127" fmla="*/ 2902 h 10000"/>
                <a:gd name="connsiteX128" fmla="*/ 1266 w 10000"/>
                <a:gd name="connsiteY128" fmla="*/ 2902 h 10000"/>
                <a:gd name="connsiteX129" fmla="*/ 1266 w 10000"/>
                <a:gd name="connsiteY129" fmla="*/ 2902 h 10000"/>
                <a:gd name="connsiteX130" fmla="*/ 1266 w 10000"/>
                <a:gd name="connsiteY130" fmla="*/ 2902 h 10000"/>
                <a:gd name="connsiteX131" fmla="*/ 1266 w 10000"/>
                <a:gd name="connsiteY131" fmla="*/ 2902 h 10000"/>
                <a:gd name="connsiteX132" fmla="*/ 1266 w 10000"/>
                <a:gd name="connsiteY132" fmla="*/ 2902 h 10000"/>
                <a:gd name="connsiteX133" fmla="*/ 1146 w 10000"/>
                <a:gd name="connsiteY133" fmla="*/ 2921 h 10000"/>
                <a:gd name="connsiteX134" fmla="*/ 1085 w 10000"/>
                <a:gd name="connsiteY134" fmla="*/ 2940 h 10000"/>
                <a:gd name="connsiteX135" fmla="*/ 1025 w 10000"/>
                <a:gd name="connsiteY135" fmla="*/ 2949 h 10000"/>
                <a:gd name="connsiteX136" fmla="*/ 965 w 10000"/>
                <a:gd name="connsiteY136" fmla="*/ 2986 h 10000"/>
                <a:gd name="connsiteX137" fmla="*/ 915 w 10000"/>
                <a:gd name="connsiteY137" fmla="*/ 3023 h 10000"/>
                <a:gd name="connsiteX138" fmla="*/ 864 w 10000"/>
                <a:gd name="connsiteY138" fmla="*/ 3060 h 10000"/>
                <a:gd name="connsiteX139" fmla="*/ 814 w 10000"/>
                <a:gd name="connsiteY139" fmla="*/ 3107 h 10000"/>
                <a:gd name="connsiteX140" fmla="*/ 784 w 10000"/>
                <a:gd name="connsiteY140" fmla="*/ 3163 h 10000"/>
                <a:gd name="connsiteX141" fmla="*/ 744 w 10000"/>
                <a:gd name="connsiteY141" fmla="*/ 3237 h 10000"/>
                <a:gd name="connsiteX142" fmla="*/ 673 w 10000"/>
                <a:gd name="connsiteY142" fmla="*/ 3377 h 10000"/>
                <a:gd name="connsiteX143" fmla="*/ 623 w 10000"/>
                <a:gd name="connsiteY143" fmla="*/ 3563 h 10000"/>
                <a:gd name="connsiteX144" fmla="*/ 603 w 10000"/>
                <a:gd name="connsiteY144" fmla="*/ 3786 h 10000"/>
                <a:gd name="connsiteX145" fmla="*/ 573 w 10000"/>
                <a:gd name="connsiteY145" fmla="*/ 4037 h 10000"/>
                <a:gd name="connsiteX146" fmla="*/ 583 w 10000"/>
                <a:gd name="connsiteY146" fmla="*/ 4326 h 10000"/>
                <a:gd name="connsiteX147" fmla="*/ 613 w 10000"/>
                <a:gd name="connsiteY147" fmla="*/ 4651 h 10000"/>
                <a:gd name="connsiteX148" fmla="*/ 663 w 10000"/>
                <a:gd name="connsiteY148" fmla="*/ 5014 h 10000"/>
                <a:gd name="connsiteX149" fmla="*/ 734 w 10000"/>
                <a:gd name="connsiteY149" fmla="*/ 5423 h 10000"/>
                <a:gd name="connsiteX150" fmla="*/ 814 w 10000"/>
                <a:gd name="connsiteY150" fmla="*/ 5870 h 10000"/>
                <a:gd name="connsiteX151" fmla="*/ 945 w 10000"/>
                <a:gd name="connsiteY151" fmla="*/ 6372 h 10000"/>
                <a:gd name="connsiteX152" fmla="*/ 1085 w 10000"/>
                <a:gd name="connsiteY152" fmla="*/ 6912 h 10000"/>
                <a:gd name="connsiteX153" fmla="*/ 1085 w 10000"/>
                <a:gd name="connsiteY153" fmla="*/ 6912 h 10000"/>
                <a:gd name="connsiteX154" fmla="*/ 1085 w 10000"/>
                <a:gd name="connsiteY154" fmla="*/ 6930 h 10000"/>
                <a:gd name="connsiteX155" fmla="*/ 1085 w 10000"/>
                <a:gd name="connsiteY155" fmla="*/ 6930 h 10000"/>
                <a:gd name="connsiteX156" fmla="*/ 1116 w 10000"/>
                <a:gd name="connsiteY156" fmla="*/ 7005 h 10000"/>
                <a:gd name="connsiteX157" fmla="*/ 1116 w 10000"/>
                <a:gd name="connsiteY157" fmla="*/ 7005 h 10000"/>
                <a:gd name="connsiteX158" fmla="*/ 1116 w 10000"/>
                <a:gd name="connsiteY158" fmla="*/ 7005 h 10000"/>
                <a:gd name="connsiteX159" fmla="*/ 1116 w 10000"/>
                <a:gd name="connsiteY159" fmla="*/ 7005 h 10000"/>
                <a:gd name="connsiteX160" fmla="*/ 1116 w 10000"/>
                <a:gd name="connsiteY160" fmla="*/ 7005 h 10000"/>
                <a:gd name="connsiteX161" fmla="*/ 1126 w 10000"/>
                <a:gd name="connsiteY161" fmla="*/ 7060 h 10000"/>
                <a:gd name="connsiteX162" fmla="*/ 1126 w 10000"/>
                <a:gd name="connsiteY162" fmla="*/ 7060 h 10000"/>
                <a:gd name="connsiteX163" fmla="*/ 1126 w 10000"/>
                <a:gd name="connsiteY163" fmla="*/ 7060 h 10000"/>
                <a:gd name="connsiteX164" fmla="*/ 1126 w 10000"/>
                <a:gd name="connsiteY164" fmla="*/ 7060 h 10000"/>
                <a:gd name="connsiteX165" fmla="*/ 1146 w 10000"/>
                <a:gd name="connsiteY165" fmla="*/ 7060 h 10000"/>
                <a:gd name="connsiteX166" fmla="*/ 1146 w 10000"/>
                <a:gd name="connsiteY166" fmla="*/ 7060 h 10000"/>
                <a:gd name="connsiteX167" fmla="*/ 1156 w 10000"/>
                <a:gd name="connsiteY167" fmla="*/ 7060 h 10000"/>
                <a:gd name="connsiteX168" fmla="*/ 1156 w 10000"/>
                <a:gd name="connsiteY168" fmla="*/ 7060 h 10000"/>
                <a:gd name="connsiteX169" fmla="*/ 1156 w 10000"/>
                <a:gd name="connsiteY169" fmla="*/ 7060 h 10000"/>
                <a:gd name="connsiteX170" fmla="*/ 1156 w 10000"/>
                <a:gd name="connsiteY170" fmla="*/ 7060 h 10000"/>
                <a:gd name="connsiteX171" fmla="*/ 1457 w 10000"/>
                <a:gd name="connsiteY171" fmla="*/ 7051 h 10000"/>
                <a:gd name="connsiteX172" fmla="*/ 1749 w 10000"/>
                <a:gd name="connsiteY172" fmla="*/ 7051 h 10000"/>
                <a:gd name="connsiteX173" fmla="*/ 1749 w 10000"/>
                <a:gd name="connsiteY173" fmla="*/ 7051 h 10000"/>
                <a:gd name="connsiteX174" fmla="*/ 1749 w 10000"/>
                <a:gd name="connsiteY174" fmla="*/ 7051 h 10000"/>
                <a:gd name="connsiteX175" fmla="*/ 1749 w 10000"/>
                <a:gd name="connsiteY175" fmla="*/ 7051 h 10000"/>
                <a:gd name="connsiteX176" fmla="*/ 1749 w 10000"/>
                <a:gd name="connsiteY176" fmla="*/ 7051 h 10000"/>
                <a:gd name="connsiteX177" fmla="*/ 1749 w 10000"/>
                <a:gd name="connsiteY177" fmla="*/ 7051 h 10000"/>
                <a:gd name="connsiteX178" fmla="*/ 1759 w 10000"/>
                <a:gd name="connsiteY178" fmla="*/ 7051 h 10000"/>
                <a:gd name="connsiteX179" fmla="*/ 1759 w 10000"/>
                <a:gd name="connsiteY179" fmla="*/ 7051 h 10000"/>
                <a:gd name="connsiteX180" fmla="*/ 1759 w 10000"/>
                <a:gd name="connsiteY180" fmla="*/ 7051 h 10000"/>
                <a:gd name="connsiteX181" fmla="*/ 1759 w 10000"/>
                <a:gd name="connsiteY181" fmla="*/ 7051 h 10000"/>
                <a:gd name="connsiteX182" fmla="*/ 1759 w 10000"/>
                <a:gd name="connsiteY182" fmla="*/ 7051 h 10000"/>
                <a:gd name="connsiteX183" fmla="*/ 1759 w 10000"/>
                <a:gd name="connsiteY183" fmla="*/ 7051 h 10000"/>
                <a:gd name="connsiteX184" fmla="*/ 1769 w 10000"/>
                <a:gd name="connsiteY184" fmla="*/ 7051 h 10000"/>
                <a:gd name="connsiteX185" fmla="*/ 1769 w 10000"/>
                <a:gd name="connsiteY185" fmla="*/ 7051 h 10000"/>
                <a:gd name="connsiteX186" fmla="*/ 1769 w 10000"/>
                <a:gd name="connsiteY186" fmla="*/ 7051 h 10000"/>
                <a:gd name="connsiteX187" fmla="*/ 1769 w 10000"/>
                <a:gd name="connsiteY187" fmla="*/ 7051 h 10000"/>
                <a:gd name="connsiteX188" fmla="*/ 1769 w 10000"/>
                <a:gd name="connsiteY188" fmla="*/ 7051 h 10000"/>
                <a:gd name="connsiteX189" fmla="*/ 1980 w 10000"/>
                <a:gd name="connsiteY189" fmla="*/ 7051 h 10000"/>
                <a:gd name="connsiteX190" fmla="*/ 1980 w 10000"/>
                <a:gd name="connsiteY190" fmla="*/ 7051 h 10000"/>
                <a:gd name="connsiteX191" fmla="*/ 2281 w 10000"/>
                <a:gd name="connsiteY191" fmla="*/ 7033 h 10000"/>
                <a:gd name="connsiteX192" fmla="*/ 2281 w 10000"/>
                <a:gd name="connsiteY192" fmla="*/ 7033 h 10000"/>
                <a:gd name="connsiteX193" fmla="*/ 2281 w 10000"/>
                <a:gd name="connsiteY193" fmla="*/ 7033 h 10000"/>
                <a:gd name="connsiteX194" fmla="*/ 2281 w 10000"/>
                <a:gd name="connsiteY194" fmla="*/ 7033 h 10000"/>
                <a:gd name="connsiteX195" fmla="*/ 2291 w 10000"/>
                <a:gd name="connsiteY195" fmla="*/ 7033 h 10000"/>
                <a:gd name="connsiteX196" fmla="*/ 2291 w 10000"/>
                <a:gd name="connsiteY196" fmla="*/ 7033 h 10000"/>
                <a:gd name="connsiteX197" fmla="*/ 2302 w 10000"/>
                <a:gd name="connsiteY197" fmla="*/ 7033 h 10000"/>
                <a:gd name="connsiteX198" fmla="*/ 2302 w 10000"/>
                <a:gd name="connsiteY198" fmla="*/ 7033 h 10000"/>
                <a:gd name="connsiteX199" fmla="*/ 2332 w 10000"/>
                <a:gd name="connsiteY199" fmla="*/ 7033 h 10000"/>
                <a:gd name="connsiteX200" fmla="*/ 2332 w 10000"/>
                <a:gd name="connsiteY200" fmla="*/ 7033 h 10000"/>
                <a:gd name="connsiteX201" fmla="*/ 2854 w 10000"/>
                <a:gd name="connsiteY201" fmla="*/ 7033 h 10000"/>
                <a:gd name="connsiteX202" fmla="*/ 2854 w 10000"/>
                <a:gd name="connsiteY202" fmla="*/ 7033 h 10000"/>
                <a:gd name="connsiteX203" fmla="*/ 2854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2854 w 10000"/>
                <a:gd name="connsiteY208" fmla="*/ 7033 h 10000"/>
                <a:gd name="connsiteX209" fmla="*/ 3286 w 10000"/>
                <a:gd name="connsiteY209" fmla="*/ 7033 h 10000"/>
                <a:gd name="connsiteX210" fmla="*/ 3709 w 10000"/>
                <a:gd name="connsiteY210" fmla="*/ 7060 h 10000"/>
                <a:gd name="connsiteX211" fmla="*/ 4101 w 10000"/>
                <a:gd name="connsiteY211" fmla="*/ 7088 h 10000"/>
                <a:gd name="connsiteX212" fmla="*/ 4291 w 10000"/>
                <a:gd name="connsiteY212" fmla="*/ 7116 h 10000"/>
                <a:gd name="connsiteX213" fmla="*/ 4462 w 10000"/>
                <a:gd name="connsiteY213" fmla="*/ 7135 h 10000"/>
                <a:gd name="connsiteX214" fmla="*/ 4623 w 10000"/>
                <a:gd name="connsiteY214" fmla="*/ 7172 h 10000"/>
                <a:gd name="connsiteX215" fmla="*/ 4764 w 10000"/>
                <a:gd name="connsiteY215" fmla="*/ 7219 h 10000"/>
                <a:gd name="connsiteX216" fmla="*/ 4894 w 10000"/>
                <a:gd name="connsiteY216" fmla="*/ 7274 h 10000"/>
                <a:gd name="connsiteX217" fmla="*/ 4985 w 10000"/>
                <a:gd name="connsiteY217" fmla="*/ 7330 h 10000"/>
                <a:gd name="connsiteX218" fmla="*/ 5075 w 10000"/>
                <a:gd name="connsiteY218" fmla="*/ 7395 h 10000"/>
                <a:gd name="connsiteX219" fmla="*/ 5136 w 10000"/>
                <a:gd name="connsiteY219" fmla="*/ 7460 h 10000"/>
                <a:gd name="connsiteX220" fmla="*/ 5156 w 10000"/>
                <a:gd name="connsiteY220" fmla="*/ 7507 h 10000"/>
                <a:gd name="connsiteX221" fmla="*/ 5176 w 10000"/>
                <a:gd name="connsiteY221" fmla="*/ 7553 h 10000"/>
                <a:gd name="connsiteX222" fmla="*/ 5176 w 10000"/>
                <a:gd name="connsiteY222" fmla="*/ 7600 h 10000"/>
                <a:gd name="connsiteX223" fmla="*/ 5176 w 10000"/>
                <a:gd name="connsiteY223" fmla="*/ 7656 h 10000"/>
                <a:gd name="connsiteX224" fmla="*/ 5176 w 10000"/>
                <a:gd name="connsiteY224" fmla="*/ 7656 h 10000"/>
                <a:gd name="connsiteX225" fmla="*/ 5176 w 10000"/>
                <a:gd name="connsiteY225" fmla="*/ 7665 h 10000"/>
                <a:gd name="connsiteX226" fmla="*/ 5176 w 10000"/>
                <a:gd name="connsiteY226" fmla="*/ 7665 h 10000"/>
                <a:gd name="connsiteX227" fmla="*/ 5176 w 10000"/>
                <a:gd name="connsiteY227" fmla="*/ 7665 h 10000"/>
                <a:gd name="connsiteX228" fmla="*/ 5146 w 10000"/>
                <a:gd name="connsiteY228" fmla="*/ 7851 h 10000"/>
                <a:gd name="connsiteX229" fmla="*/ 5095 w 10000"/>
                <a:gd name="connsiteY229" fmla="*/ 8037 h 10000"/>
                <a:gd name="connsiteX230" fmla="*/ 5005 w 10000"/>
                <a:gd name="connsiteY230" fmla="*/ 8437 h 10000"/>
                <a:gd name="connsiteX231" fmla="*/ 4955 w 10000"/>
                <a:gd name="connsiteY231" fmla="*/ 8642 h 10000"/>
                <a:gd name="connsiteX232" fmla="*/ 4915 w 10000"/>
                <a:gd name="connsiteY232" fmla="*/ 8828 h 10000"/>
                <a:gd name="connsiteX233" fmla="*/ 4894 w 10000"/>
                <a:gd name="connsiteY233" fmla="*/ 9023 h 10000"/>
                <a:gd name="connsiteX234" fmla="*/ 4874 w 10000"/>
                <a:gd name="connsiteY234" fmla="*/ 9200 h 10000"/>
                <a:gd name="connsiteX235" fmla="*/ 4874 w 10000"/>
                <a:gd name="connsiteY235" fmla="*/ 9200 h 10000"/>
                <a:gd name="connsiteX236" fmla="*/ 4874 w 10000"/>
                <a:gd name="connsiteY236" fmla="*/ 9293 h 10000"/>
                <a:gd name="connsiteX237" fmla="*/ 4894 w 10000"/>
                <a:gd name="connsiteY237" fmla="*/ 9395 h 10000"/>
                <a:gd name="connsiteX238" fmla="*/ 4915 w 10000"/>
                <a:gd name="connsiteY238" fmla="*/ 9488 h 10000"/>
                <a:gd name="connsiteX239" fmla="*/ 4935 w 10000"/>
                <a:gd name="connsiteY239" fmla="*/ 9563 h 10000"/>
                <a:gd name="connsiteX240" fmla="*/ 4985 w 10000"/>
                <a:gd name="connsiteY240" fmla="*/ 9647 h 10000"/>
                <a:gd name="connsiteX241" fmla="*/ 5035 w 10000"/>
                <a:gd name="connsiteY241" fmla="*/ 9721 h 10000"/>
                <a:gd name="connsiteX242" fmla="*/ 5095 w 10000"/>
                <a:gd name="connsiteY242" fmla="*/ 9786 h 10000"/>
                <a:gd name="connsiteX243" fmla="*/ 5176 w 10000"/>
                <a:gd name="connsiteY243" fmla="*/ 9842 h 10000"/>
                <a:gd name="connsiteX244" fmla="*/ 5176 w 10000"/>
                <a:gd name="connsiteY244" fmla="*/ 9842 h 10000"/>
                <a:gd name="connsiteX245" fmla="*/ 5176 w 10000"/>
                <a:gd name="connsiteY245" fmla="*/ 9842 h 10000"/>
                <a:gd name="connsiteX246" fmla="*/ 5236 w 10000"/>
                <a:gd name="connsiteY246" fmla="*/ 9879 h 10000"/>
                <a:gd name="connsiteX247" fmla="*/ 5307 w 10000"/>
                <a:gd name="connsiteY247" fmla="*/ 9916 h 10000"/>
                <a:gd name="connsiteX248" fmla="*/ 5447 w 10000"/>
                <a:gd name="connsiteY248" fmla="*/ 9963 h 10000"/>
                <a:gd name="connsiteX249" fmla="*/ 5608 w 10000"/>
                <a:gd name="connsiteY249" fmla="*/ 9991 h 10000"/>
                <a:gd name="connsiteX250" fmla="*/ 5779 w 10000"/>
                <a:gd name="connsiteY250" fmla="*/ 10000 h 10000"/>
                <a:gd name="connsiteX251" fmla="*/ 5779 w 10000"/>
                <a:gd name="connsiteY251" fmla="*/ 10000 h 10000"/>
                <a:gd name="connsiteX252" fmla="*/ 5779 w 10000"/>
                <a:gd name="connsiteY252" fmla="*/ 10000 h 10000"/>
                <a:gd name="connsiteX253" fmla="*/ 5779 w 10000"/>
                <a:gd name="connsiteY253" fmla="*/ 10000 h 10000"/>
                <a:gd name="connsiteX254" fmla="*/ 5779 w 10000"/>
                <a:gd name="connsiteY254" fmla="*/ 10000 h 10000"/>
                <a:gd name="connsiteX255" fmla="*/ 5779 w 10000"/>
                <a:gd name="connsiteY255" fmla="*/ 10000 h 10000"/>
                <a:gd name="connsiteX256" fmla="*/ 5899 w 10000"/>
                <a:gd name="connsiteY256" fmla="*/ 9991 h 10000"/>
                <a:gd name="connsiteX257" fmla="*/ 6040 w 10000"/>
                <a:gd name="connsiteY257" fmla="*/ 9981 h 10000"/>
                <a:gd name="connsiteX258" fmla="*/ 6171 w 10000"/>
                <a:gd name="connsiteY258" fmla="*/ 9963 h 10000"/>
                <a:gd name="connsiteX259" fmla="*/ 6291 w 10000"/>
                <a:gd name="connsiteY259" fmla="*/ 9926 h 10000"/>
                <a:gd name="connsiteX260" fmla="*/ 6412 w 10000"/>
                <a:gd name="connsiteY260" fmla="*/ 9888 h 10000"/>
                <a:gd name="connsiteX261" fmla="*/ 6533 w 10000"/>
                <a:gd name="connsiteY261" fmla="*/ 9842 h 10000"/>
                <a:gd name="connsiteX262" fmla="*/ 6643 w 10000"/>
                <a:gd name="connsiteY262" fmla="*/ 9805 h 10000"/>
                <a:gd name="connsiteX263" fmla="*/ 6744 w 10000"/>
                <a:gd name="connsiteY263" fmla="*/ 9740 h 10000"/>
                <a:gd name="connsiteX264" fmla="*/ 6824 w 10000"/>
                <a:gd name="connsiteY264" fmla="*/ 9674 h 10000"/>
                <a:gd name="connsiteX265" fmla="*/ 6905 w 10000"/>
                <a:gd name="connsiteY265" fmla="*/ 9609 h 10000"/>
                <a:gd name="connsiteX266" fmla="*/ 6965 w 10000"/>
                <a:gd name="connsiteY266" fmla="*/ 9544 h 10000"/>
                <a:gd name="connsiteX267" fmla="*/ 7015 w 10000"/>
                <a:gd name="connsiteY267" fmla="*/ 9460 h 10000"/>
                <a:gd name="connsiteX268" fmla="*/ 7035 w 10000"/>
                <a:gd name="connsiteY268" fmla="*/ 9395 h 10000"/>
                <a:gd name="connsiteX269" fmla="*/ 7045 w 10000"/>
                <a:gd name="connsiteY269" fmla="*/ 9302 h 10000"/>
                <a:gd name="connsiteX270" fmla="*/ 7035 w 10000"/>
                <a:gd name="connsiteY270" fmla="*/ 9228 h 10000"/>
                <a:gd name="connsiteX271" fmla="*/ 6995 w 10000"/>
                <a:gd name="connsiteY271" fmla="*/ 9144 h 10000"/>
                <a:gd name="connsiteX272" fmla="*/ 6995 w 10000"/>
                <a:gd name="connsiteY272" fmla="*/ 9144 h 10000"/>
                <a:gd name="connsiteX273" fmla="*/ 6995 w 10000"/>
                <a:gd name="connsiteY273" fmla="*/ 9135 h 10000"/>
                <a:gd name="connsiteX274" fmla="*/ 6995 w 10000"/>
                <a:gd name="connsiteY274" fmla="*/ 9135 h 10000"/>
                <a:gd name="connsiteX275" fmla="*/ 6985 w 10000"/>
                <a:gd name="connsiteY275" fmla="*/ 9135 h 10000"/>
                <a:gd name="connsiteX276" fmla="*/ 6985 w 10000"/>
                <a:gd name="connsiteY276" fmla="*/ 9135 h 10000"/>
                <a:gd name="connsiteX277" fmla="*/ 698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35 h 10000"/>
                <a:gd name="connsiteX283" fmla="*/ 6985 w 10000"/>
                <a:gd name="connsiteY283" fmla="*/ 9126 h 10000"/>
                <a:gd name="connsiteX284" fmla="*/ 6985 w 10000"/>
                <a:gd name="connsiteY284" fmla="*/ 9126 h 10000"/>
                <a:gd name="connsiteX285" fmla="*/ 6985 w 10000"/>
                <a:gd name="connsiteY285" fmla="*/ 9126 h 10000"/>
                <a:gd name="connsiteX286" fmla="*/ 6985 w 10000"/>
                <a:gd name="connsiteY286" fmla="*/ 9126 h 10000"/>
                <a:gd name="connsiteX287" fmla="*/ 6985 w 10000"/>
                <a:gd name="connsiteY287" fmla="*/ 9126 h 10000"/>
                <a:gd name="connsiteX288" fmla="*/ 6985 w 10000"/>
                <a:gd name="connsiteY288" fmla="*/ 9126 h 10000"/>
                <a:gd name="connsiteX289" fmla="*/ 6985 w 10000"/>
                <a:gd name="connsiteY289" fmla="*/ 9126 h 10000"/>
                <a:gd name="connsiteX290" fmla="*/ 6985 w 10000"/>
                <a:gd name="connsiteY290" fmla="*/ 9126 h 10000"/>
                <a:gd name="connsiteX291" fmla="*/ 6794 w 10000"/>
                <a:gd name="connsiteY291" fmla="*/ 8837 h 10000"/>
                <a:gd name="connsiteX292" fmla="*/ 6693 w 10000"/>
                <a:gd name="connsiteY292" fmla="*/ 8679 h 10000"/>
                <a:gd name="connsiteX293" fmla="*/ 6593 w 10000"/>
                <a:gd name="connsiteY293" fmla="*/ 8521 h 10000"/>
                <a:gd name="connsiteX294" fmla="*/ 6513 w 10000"/>
                <a:gd name="connsiteY294" fmla="*/ 8372 h 10000"/>
                <a:gd name="connsiteX295" fmla="*/ 6442 w 10000"/>
                <a:gd name="connsiteY295" fmla="*/ 8214 h 10000"/>
                <a:gd name="connsiteX296" fmla="*/ 6392 w 10000"/>
                <a:gd name="connsiteY296" fmla="*/ 8056 h 10000"/>
                <a:gd name="connsiteX297" fmla="*/ 6382 w 10000"/>
                <a:gd name="connsiteY297" fmla="*/ 7981 h 10000"/>
                <a:gd name="connsiteX298" fmla="*/ 6382 w 10000"/>
                <a:gd name="connsiteY298" fmla="*/ 7907 h 10000"/>
                <a:gd name="connsiteX299" fmla="*/ 6382 w 10000"/>
                <a:gd name="connsiteY299" fmla="*/ 7907 h 10000"/>
                <a:gd name="connsiteX300" fmla="*/ 6392 w 10000"/>
                <a:gd name="connsiteY300" fmla="*/ 7805 h 10000"/>
                <a:gd name="connsiteX301" fmla="*/ 6422 w 10000"/>
                <a:gd name="connsiteY301" fmla="*/ 7702 h 10000"/>
                <a:gd name="connsiteX302" fmla="*/ 6452 w 10000"/>
                <a:gd name="connsiteY302" fmla="*/ 7656 h 10000"/>
                <a:gd name="connsiteX303" fmla="*/ 6492 w 10000"/>
                <a:gd name="connsiteY303" fmla="*/ 7609 h 10000"/>
                <a:gd name="connsiteX304" fmla="*/ 6523 w 10000"/>
                <a:gd name="connsiteY304" fmla="*/ 7563 h 10000"/>
                <a:gd name="connsiteX305" fmla="*/ 6573 w 10000"/>
                <a:gd name="connsiteY305" fmla="*/ 7526 h 10000"/>
                <a:gd name="connsiteX306" fmla="*/ 6704 w 10000"/>
                <a:gd name="connsiteY306" fmla="*/ 7451 h 10000"/>
                <a:gd name="connsiteX307" fmla="*/ 6864 w 10000"/>
                <a:gd name="connsiteY307" fmla="*/ 7395 h 10000"/>
                <a:gd name="connsiteX308" fmla="*/ 7065 w 10000"/>
                <a:gd name="connsiteY308" fmla="*/ 7349 h 10000"/>
                <a:gd name="connsiteX309" fmla="*/ 7307 w 10000"/>
                <a:gd name="connsiteY309" fmla="*/ 7321 h 10000"/>
                <a:gd name="connsiteX310" fmla="*/ 7307 w 10000"/>
                <a:gd name="connsiteY310" fmla="*/ 7321 h 10000"/>
                <a:gd name="connsiteX311" fmla="*/ 8533 w 10000"/>
                <a:gd name="connsiteY311" fmla="*/ 7219 h 10000"/>
                <a:gd name="connsiteX312" fmla="*/ 10000 w 10000"/>
                <a:gd name="connsiteY312" fmla="*/ 7116 h 10000"/>
                <a:gd name="connsiteX313" fmla="*/ 10000 w 10000"/>
                <a:gd name="connsiteY313" fmla="*/ 7116 h 10000"/>
                <a:gd name="connsiteX314" fmla="*/ 10000 w 10000"/>
                <a:gd name="connsiteY314" fmla="*/ 7116 h 10000"/>
                <a:gd name="connsiteX315" fmla="*/ 10000 w 10000"/>
                <a:gd name="connsiteY315" fmla="*/ 7116 h 10000"/>
                <a:gd name="connsiteX316" fmla="*/ 10000 w 10000"/>
                <a:gd name="connsiteY316"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1950 w 10000"/>
                <a:gd name="connsiteY120" fmla="*/ 3135 h 10000"/>
                <a:gd name="connsiteX121" fmla="*/ 1950 w 10000"/>
                <a:gd name="connsiteY121" fmla="*/ 3135 h 10000"/>
                <a:gd name="connsiteX122" fmla="*/ 1769 w 10000"/>
                <a:gd name="connsiteY122" fmla="*/ 3033 h 10000"/>
                <a:gd name="connsiteX123" fmla="*/ 1588 w 10000"/>
                <a:gd name="connsiteY123" fmla="*/ 2967 h 10000"/>
                <a:gd name="connsiteX124" fmla="*/ 1427 w 10000"/>
                <a:gd name="connsiteY124" fmla="*/ 2921 h 10000"/>
                <a:gd name="connsiteX125" fmla="*/ 1347 w 10000"/>
                <a:gd name="connsiteY125" fmla="*/ 2902 h 10000"/>
                <a:gd name="connsiteX126" fmla="*/ 1266 w 10000"/>
                <a:gd name="connsiteY126" fmla="*/ 2902 h 10000"/>
                <a:gd name="connsiteX127" fmla="*/ 1266 w 10000"/>
                <a:gd name="connsiteY127" fmla="*/ 2902 h 10000"/>
                <a:gd name="connsiteX128" fmla="*/ 1266 w 10000"/>
                <a:gd name="connsiteY128" fmla="*/ 2902 h 10000"/>
                <a:gd name="connsiteX129" fmla="*/ 1266 w 10000"/>
                <a:gd name="connsiteY129" fmla="*/ 2902 h 10000"/>
                <a:gd name="connsiteX130" fmla="*/ 1266 w 10000"/>
                <a:gd name="connsiteY130" fmla="*/ 2902 h 10000"/>
                <a:gd name="connsiteX131" fmla="*/ 1266 w 10000"/>
                <a:gd name="connsiteY131" fmla="*/ 2902 h 10000"/>
                <a:gd name="connsiteX132" fmla="*/ 1146 w 10000"/>
                <a:gd name="connsiteY132" fmla="*/ 2921 h 10000"/>
                <a:gd name="connsiteX133" fmla="*/ 1085 w 10000"/>
                <a:gd name="connsiteY133" fmla="*/ 2940 h 10000"/>
                <a:gd name="connsiteX134" fmla="*/ 1025 w 10000"/>
                <a:gd name="connsiteY134" fmla="*/ 2949 h 10000"/>
                <a:gd name="connsiteX135" fmla="*/ 965 w 10000"/>
                <a:gd name="connsiteY135" fmla="*/ 2986 h 10000"/>
                <a:gd name="connsiteX136" fmla="*/ 915 w 10000"/>
                <a:gd name="connsiteY136" fmla="*/ 3023 h 10000"/>
                <a:gd name="connsiteX137" fmla="*/ 864 w 10000"/>
                <a:gd name="connsiteY137" fmla="*/ 3060 h 10000"/>
                <a:gd name="connsiteX138" fmla="*/ 814 w 10000"/>
                <a:gd name="connsiteY138" fmla="*/ 3107 h 10000"/>
                <a:gd name="connsiteX139" fmla="*/ 784 w 10000"/>
                <a:gd name="connsiteY139" fmla="*/ 3163 h 10000"/>
                <a:gd name="connsiteX140" fmla="*/ 744 w 10000"/>
                <a:gd name="connsiteY140" fmla="*/ 3237 h 10000"/>
                <a:gd name="connsiteX141" fmla="*/ 673 w 10000"/>
                <a:gd name="connsiteY141" fmla="*/ 3377 h 10000"/>
                <a:gd name="connsiteX142" fmla="*/ 623 w 10000"/>
                <a:gd name="connsiteY142" fmla="*/ 3563 h 10000"/>
                <a:gd name="connsiteX143" fmla="*/ 603 w 10000"/>
                <a:gd name="connsiteY143" fmla="*/ 3786 h 10000"/>
                <a:gd name="connsiteX144" fmla="*/ 573 w 10000"/>
                <a:gd name="connsiteY144" fmla="*/ 4037 h 10000"/>
                <a:gd name="connsiteX145" fmla="*/ 583 w 10000"/>
                <a:gd name="connsiteY145" fmla="*/ 4326 h 10000"/>
                <a:gd name="connsiteX146" fmla="*/ 613 w 10000"/>
                <a:gd name="connsiteY146" fmla="*/ 4651 h 10000"/>
                <a:gd name="connsiteX147" fmla="*/ 663 w 10000"/>
                <a:gd name="connsiteY147" fmla="*/ 5014 h 10000"/>
                <a:gd name="connsiteX148" fmla="*/ 734 w 10000"/>
                <a:gd name="connsiteY148" fmla="*/ 5423 h 10000"/>
                <a:gd name="connsiteX149" fmla="*/ 814 w 10000"/>
                <a:gd name="connsiteY149" fmla="*/ 5870 h 10000"/>
                <a:gd name="connsiteX150" fmla="*/ 945 w 10000"/>
                <a:gd name="connsiteY150" fmla="*/ 6372 h 10000"/>
                <a:gd name="connsiteX151" fmla="*/ 1085 w 10000"/>
                <a:gd name="connsiteY151" fmla="*/ 6912 h 10000"/>
                <a:gd name="connsiteX152" fmla="*/ 1085 w 10000"/>
                <a:gd name="connsiteY152" fmla="*/ 6912 h 10000"/>
                <a:gd name="connsiteX153" fmla="*/ 1085 w 10000"/>
                <a:gd name="connsiteY153" fmla="*/ 6930 h 10000"/>
                <a:gd name="connsiteX154" fmla="*/ 1085 w 10000"/>
                <a:gd name="connsiteY154" fmla="*/ 6930 h 10000"/>
                <a:gd name="connsiteX155" fmla="*/ 1116 w 10000"/>
                <a:gd name="connsiteY155" fmla="*/ 7005 h 10000"/>
                <a:gd name="connsiteX156" fmla="*/ 1116 w 10000"/>
                <a:gd name="connsiteY156" fmla="*/ 7005 h 10000"/>
                <a:gd name="connsiteX157" fmla="*/ 1116 w 10000"/>
                <a:gd name="connsiteY157" fmla="*/ 7005 h 10000"/>
                <a:gd name="connsiteX158" fmla="*/ 1116 w 10000"/>
                <a:gd name="connsiteY158" fmla="*/ 7005 h 10000"/>
                <a:gd name="connsiteX159" fmla="*/ 1116 w 10000"/>
                <a:gd name="connsiteY159" fmla="*/ 7005 h 10000"/>
                <a:gd name="connsiteX160" fmla="*/ 1126 w 10000"/>
                <a:gd name="connsiteY160" fmla="*/ 7060 h 10000"/>
                <a:gd name="connsiteX161" fmla="*/ 1126 w 10000"/>
                <a:gd name="connsiteY161" fmla="*/ 7060 h 10000"/>
                <a:gd name="connsiteX162" fmla="*/ 1126 w 10000"/>
                <a:gd name="connsiteY162" fmla="*/ 7060 h 10000"/>
                <a:gd name="connsiteX163" fmla="*/ 1126 w 10000"/>
                <a:gd name="connsiteY163" fmla="*/ 7060 h 10000"/>
                <a:gd name="connsiteX164" fmla="*/ 1146 w 10000"/>
                <a:gd name="connsiteY164" fmla="*/ 7060 h 10000"/>
                <a:gd name="connsiteX165" fmla="*/ 1146 w 10000"/>
                <a:gd name="connsiteY165" fmla="*/ 7060 h 10000"/>
                <a:gd name="connsiteX166" fmla="*/ 1156 w 10000"/>
                <a:gd name="connsiteY166" fmla="*/ 7060 h 10000"/>
                <a:gd name="connsiteX167" fmla="*/ 1156 w 10000"/>
                <a:gd name="connsiteY167" fmla="*/ 7060 h 10000"/>
                <a:gd name="connsiteX168" fmla="*/ 1156 w 10000"/>
                <a:gd name="connsiteY168" fmla="*/ 7060 h 10000"/>
                <a:gd name="connsiteX169" fmla="*/ 1156 w 10000"/>
                <a:gd name="connsiteY169" fmla="*/ 7060 h 10000"/>
                <a:gd name="connsiteX170" fmla="*/ 1457 w 10000"/>
                <a:gd name="connsiteY170" fmla="*/ 7051 h 10000"/>
                <a:gd name="connsiteX171" fmla="*/ 1749 w 10000"/>
                <a:gd name="connsiteY171" fmla="*/ 7051 h 10000"/>
                <a:gd name="connsiteX172" fmla="*/ 1749 w 10000"/>
                <a:gd name="connsiteY172" fmla="*/ 7051 h 10000"/>
                <a:gd name="connsiteX173" fmla="*/ 1749 w 10000"/>
                <a:gd name="connsiteY173" fmla="*/ 7051 h 10000"/>
                <a:gd name="connsiteX174" fmla="*/ 1749 w 10000"/>
                <a:gd name="connsiteY174" fmla="*/ 7051 h 10000"/>
                <a:gd name="connsiteX175" fmla="*/ 1749 w 10000"/>
                <a:gd name="connsiteY175" fmla="*/ 7051 h 10000"/>
                <a:gd name="connsiteX176" fmla="*/ 1749 w 10000"/>
                <a:gd name="connsiteY176" fmla="*/ 7051 h 10000"/>
                <a:gd name="connsiteX177" fmla="*/ 1759 w 10000"/>
                <a:gd name="connsiteY177" fmla="*/ 7051 h 10000"/>
                <a:gd name="connsiteX178" fmla="*/ 1759 w 10000"/>
                <a:gd name="connsiteY178" fmla="*/ 7051 h 10000"/>
                <a:gd name="connsiteX179" fmla="*/ 1759 w 10000"/>
                <a:gd name="connsiteY179" fmla="*/ 7051 h 10000"/>
                <a:gd name="connsiteX180" fmla="*/ 1759 w 10000"/>
                <a:gd name="connsiteY180" fmla="*/ 7051 h 10000"/>
                <a:gd name="connsiteX181" fmla="*/ 1759 w 10000"/>
                <a:gd name="connsiteY181" fmla="*/ 7051 h 10000"/>
                <a:gd name="connsiteX182" fmla="*/ 1759 w 10000"/>
                <a:gd name="connsiteY182" fmla="*/ 7051 h 10000"/>
                <a:gd name="connsiteX183" fmla="*/ 1769 w 10000"/>
                <a:gd name="connsiteY183" fmla="*/ 7051 h 10000"/>
                <a:gd name="connsiteX184" fmla="*/ 1769 w 10000"/>
                <a:gd name="connsiteY184" fmla="*/ 7051 h 10000"/>
                <a:gd name="connsiteX185" fmla="*/ 1769 w 10000"/>
                <a:gd name="connsiteY185" fmla="*/ 7051 h 10000"/>
                <a:gd name="connsiteX186" fmla="*/ 1769 w 10000"/>
                <a:gd name="connsiteY186" fmla="*/ 7051 h 10000"/>
                <a:gd name="connsiteX187" fmla="*/ 1769 w 10000"/>
                <a:gd name="connsiteY187" fmla="*/ 7051 h 10000"/>
                <a:gd name="connsiteX188" fmla="*/ 1980 w 10000"/>
                <a:gd name="connsiteY188" fmla="*/ 7051 h 10000"/>
                <a:gd name="connsiteX189" fmla="*/ 1980 w 10000"/>
                <a:gd name="connsiteY189" fmla="*/ 7051 h 10000"/>
                <a:gd name="connsiteX190" fmla="*/ 2281 w 10000"/>
                <a:gd name="connsiteY190" fmla="*/ 7033 h 10000"/>
                <a:gd name="connsiteX191" fmla="*/ 2281 w 10000"/>
                <a:gd name="connsiteY191" fmla="*/ 7033 h 10000"/>
                <a:gd name="connsiteX192" fmla="*/ 2281 w 10000"/>
                <a:gd name="connsiteY192" fmla="*/ 7033 h 10000"/>
                <a:gd name="connsiteX193" fmla="*/ 2281 w 10000"/>
                <a:gd name="connsiteY193" fmla="*/ 7033 h 10000"/>
                <a:gd name="connsiteX194" fmla="*/ 2291 w 10000"/>
                <a:gd name="connsiteY194" fmla="*/ 7033 h 10000"/>
                <a:gd name="connsiteX195" fmla="*/ 2291 w 10000"/>
                <a:gd name="connsiteY195" fmla="*/ 7033 h 10000"/>
                <a:gd name="connsiteX196" fmla="*/ 2302 w 10000"/>
                <a:gd name="connsiteY196" fmla="*/ 7033 h 10000"/>
                <a:gd name="connsiteX197" fmla="*/ 2302 w 10000"/>
                <a:gd name="connsiteY197" fmla="*/ 7033 h 10000"/>
                <a:gd name="connsiteX198" fmla="*/ 2332 w 10000"/>
                <a:gd name="connsiteY198" fmla="*/ 7033 h 10000"/>
                <a:gd name="connsiteX199" fmla="*/ 2332 w 10000"/>
                <a:gd name="connsiteY199" fmla="*/ 7033 h 10000"/>
                <a:gd name="connsiteX200" fmla="*/ 2854 w 10000"/>
                <a:gd name="connsiteY200" fmla="*/ 7033 h 10000"/>
                <a:gd name="connsiteX201" fmla="*/ 2854 w 10000"/>
                <a:gd name="connsiteY201" fmla="*/ 7033 h 10000"/>
                <a:gd name="connsiteX202" fmla="*/ 2854 w 10000"/>
                <a:gd name="connsiteY202" fmla="*/ 7033 h 10000"/>
                <a:gd name="connsiteX203" fmla="*/ 2854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2854 w 10000"/>
                <a:gd name="connsiteY207" fmla="*/ 7033 h 10000"/>
                <a:gd name="connsiteX208" fmla="*/ 3286 w 10000"/>
                <a:gd name="connsiteY208" fmla="*/ 7033 h 10000"/>
                <a:gd name="connsiteX209" fmla="*/ 3709 w 10000"/>
                <a:gd name="connsiteY209" fmla="*/ 7060 h 10000"/>
                <a:gd name="connsiteX210" fmla="*/ 4101 w 10000"/>
                <a:gd name="connsiteY210" fmla="*/ 7088 h 10000"/>
                <a:gd name="connsiteX211" fmla="*/ 4291 w 10000"/>
                <a:gd name="connsiteY211" fmla="*/ 7116 h 10000"/>
                <a:gd name="connsiteX212" fmla="*/ 4462 w 10000"/>
                <a:gd name="connsiteY212" fmla="*/ 7135 h 10000"/>
                <a:gd name="connsiteX213" fmla="*/ 4623 w 10000"/>
                <a:gd name="connsiteY213" fmla="*/ 7172 h 10000"/>
                <a:gd name="connsiteX214" fmla="*/ 4764 w 10000"/>
                <a:gd name="connsiteY214" fmla="*/ 7219 h 10000"/>
                <a:gd name="connsiteX215" fmla="*/ 4894 w 10000"/>
                <a:gd name="connsiteY215" fmla="*/ 7274 h 10000"/>
                <a:gd name="connsiteX216" fmla="*/ 4985 w 10000"/>
                <a:gd name="connsiteY216" fmla="*/ 7330 h 10000"/>
                <a:gd name="connsiteX217" fmla="*/ 5075 w 10000"/>
                <a:gd name="connsiteY217" fmla="*/ 7395 h 10000"/>
                <a:gd name="connsiteX218" fmla="*/ 5136 w 10000"/>
                <a:gd name="connsiteY218" fmla="*/ 7460 h 10000"/>
                <a:gd name="connsiteX219" fmla="*/ 5156 w 10000"/>
                <a:gd name="connsiteY219" fmla="*/ 7507 h 10000"/>
                <a:gd name="connsiteX220" fmla="*/ 5176 w 10000"/>
                <a:gd name="connsiteY220" fmla="*/ 7553 h 10000"/>
                <a:gd name="connsiteX221" fmla="*/ 5176 w 10000"/>
                <a:gd name="connsiteY221" fmla="*/ 7600 h 10000"/>
                <a:gd name="connsiteX222" fmla="*/ 5176 w 10000"/>
                <a:gd name="connsiteY222" fmla="*/ 7656 h 10000"/>
                <a:gd name="connsiteX223" fmla="*/ 5176 w 10000"/>
                <a:gd name="connsiteY223" fmla="*/ 7656 h 10000"/>
                <a:gd name="connsiteX224" fmla="*/ 5176 w 10000"/>
                <a:gd name="connsiteY224" fmla="*/ 7665 h 10000"/>
                <a:gd name="connsiteX225" fmla="*/ 5176 w 10000"/>
                <a:gd name="connsiteY225" fmla="*/ 7665 h 10000"/>
                <a:gd name="connsiteX226" fmla="*/ 5176 w 10000"/>
                <a:gd name="connsiteY226" fmla="*/ 7665 h 10000"/>
                <a:gd name="connsiteX227" fmla="*/ 5146 w 10000"/>
                <a:gd name="connsiteY227" fmla="*/ 7851 h 10000"/>
                <a:gd name="connsiteX228" fmla="*/ 5095 w 10000"/>
                <a:gd name="connsiteY228" fmla="*/ 8037 h 10000"/>
                <a:gd name="connsiteX229" fmla="*/ 5005 w 10000"/>
                <a:gd name="connsiteY229" fmla="*/ 8437 h 10000"/>
                <a:gd name="connsiteX230" fmla="*/ 4955 w 10000"/>
                <a:gd name="connsiteY230" fmla="*/ 8642 h 10000"/>
                <a:gd name="connsiteX231" fmla="*/ 4915 w 10000"/>
                <a:gd name="connsiteY231" fmla="*/ 8828 h 10000"/>
                <a:gd name="connsiteX232" fmla="*/ 4894 w 10000"/>
                <a:gd name="connsiteY232" fmla="*/ 9023 h 10000"/>
                <a:gd name="connsiteX233" fmla="*/ 4874 w 10000"/>
                <a:gd name="connsiteY233" fmla="*/ 9200 h 10000"/>
                <a:gd name="connsiteX234" fmla="*/ 4874 w 10000"/>
                <a:gd name="connsiteY234" fmla="*/ 9200 h 10000"/>
                <a:gd name="connsiteX235" fmla="*/ 4874 w 10000"/>
                <a:gd name="connsiteY235" fmla="*/ 9293 h 10000"/>
                <a:gd name="connsiteX236" fmla="*/ 4894 w 10000"/>
                <a:gd name="connsiteY236" fmla="*/ 9395 h 10000"/>
                <a:gd name="connsiteX237" fmla="*/ 4915 w 10000"/>
                <a:gd name="connsiteY237" fmla="*/ 9488 h 10000"/>
                <a:gd name="connsiteX238" fmla="*/ 4935 w 10000"/>
                <a:gd name="connsiteY238" fmla="*/ 9563 h 10000"/>
                <a:gd name="connsiteX239" fmla="*/ 4985 w 10000"/>
                <a:gd name="connsiteY239" fmla="*/ 9647 h 10000"/>
                <a:gd name="connsiteX240" fmla="*/ 5035 w 10000"/>
                <a:gd name="connsiteY240" fmla="*/ 9721 h 10000"/>
                <a:gd name="connsiteX241" fmla="*/ 5095 w 10000"/>
                <a:gd name="connsiteY241" fmla="*/ 9786 h 10000"/>
                <a:gd name="connsiteX242" fmla="*/ 5176 w 10000"/>
                <a:gd name="connsiteY242" fmla="*/ 9842 h 10000"/>
                <a:gd name="connsiteX243" fmla="*/ 5176 w 10000"/>
                <a:gd name="connsiteY243" fmla="*/ 9842 h 10000"/>
                <a:gd name="connsiteX244" fmla="*/ 5176 w 10000"/>
                <a:gd name="connsiteY244" fmla="*/ 9842 h 10000"/>
                <a:gd name="connsiteX245" fmla="*/ 5236 w 10000"/>
                <a:gd name="connsiteY245" fmla="*/ 9879 h 10000"/>
                <a:gd name="connsiteX246" fmla="*/ 5307 w 10000"/>
                <a:gd name="connsiteY246" fmla="*/ 9916 h 10000"/>
                <a:gd name="connsiteX247" fmla="*/ 5447 w 10000"/>
                <a:gd name="connsiteY247" fmla="*/ 9963 h 10000"/>
                <a:gd name="connsiteX248" fmla="*/ 5608 w 10000"/>
                <a:gd name="connsiteY248" fmla="*/ 9991 h 10000"/>
                <a:gd name="connsiteX249" fmla="*/ 5779 w 10000"/>
                <a:gd name="connsiteY249" fmla="*/ 10000 h 10000"/>
                <a:gd name="connsiteX250" fmla="*/ 5779 w 10000"/>
                <a:gd name="connsiteY250" fmla="*/ 10000 h 10000"/>
                <a:gd name="connsiteX251" fmla="*/ 5779 w 10000"/>
                <a:gd name="connsiteY251" fmla="*/ 10000 h 10000"/>
                <a:gd name="connsiteX252" fmla="*/ 5779 w 10000"/>
                <a:gd name="connsiteY252" fmla="*/ 10000 h 10000"/>
                <a:gd name="connsiteX253" fmla="*/ 5779 w 10000"/>
                <a:gd name="connsiteY253" fmla="*/ 10000 h 10000"/>
                <a:gd name="connsiteX254" fmla="*/ 5779 w 10000"/>
                <a:gd name="connsiteY254" fmla="*/ 10000 h 10000"/>
                <a:gd name="connsiteX255" fmla="*/ 5899 w 10000"/>
                <a:gd name="connsiteY255" fmla="*/ 9991 h 10000"/>
                <a:gd name="connsiteX256" fmla="*/ 6040 w 10000"/>
                <a:gd name="connsiteY256" fmla="*/ 9981 h 10000"/>
                <a:gd name="connsiteX257" fmla="*/ 6171 w 10000"/>
                <a:gd name="connsiteY257" fmla="*/ 9963 h 10000"/>
                <a:gd name="connsiteX258" fmla="*/ 6291 w 10000"/>
                <a:gd name="connsiteY258" fmla="*/ 9926 h 10000"/>
                <a:gd name="connsiteX259" fmla="*/ 6412 w 10000"/>
                <a:gd name="connsiteY259" fmla="*/ 9888 h 10000"/>
                <a:gd name="connsiteX260" fmla="*/ 6533 w 10000"/>
                <a:gd name="connsiteY260" fmla="*/ 9842 h 10000"/>
                <a:gd name="connsiteX261" fmla="*/ 6643 w 10000"/>
                <a:gd name="connsiteY261" fmla="*/ 9805 h 10000"/>
                <a:gd name="connsiteX262" fmla="*/ 6744 w 10000"/>
                <a:gd name="connsiteY262" fmla="*/ 9740 h 10000"/>
                <a:gd name="connsiteX263" fmla="*/ 6824 w 10000"/>
                <a:gd name="connsiteY263" fmla="*/ 9674 h 10000"/>
                <a:gd name="connsiteX264" fmla="*/ 6905 w 10000"/>
                <a:gd name="connsiteY264" fmla="*/ 9609 h 10000"/>
                <a:gd name="connsiteX265" fmla="*/ 6965 w 10000"/>
                <a:gd name="connsiteY265" fmla="*/ 9544 h 10000"/>
                <a:gd name="connsiteX266" fmla="*/ 7015 w 10000"/>
                <a:gd name="connsiteY266" fmla="*/ 9460 h 10000"/>
                <a:gd name="connsiteX267" fmla="*/ 7035 w 10000"/>
                <a:gd name="connsiteY267" fmla="*/ 9395 h 10000"/>
                <a:gd name="connsiteX268" fmla="*/ 7045 w 10000"/>
                <a:gd name="connsiteY268" fmla="*/ 9302 h 10000"/>
                <a:gd name="connsiteX269" fmla="*/ 7035 w 10000"/>
                <a:gd name="connsiteY269" fmla="*/ 9228 h 10000"/>
                <a:gd name="connsiteX270" fmla="*/ 6995 w 10000"/>
                <a:gd name="connsiteY270" fmla="*/ 9144 h 10000"/>
                <a:gd name="connsiteX271" fmla="*/ 6995 w 10000"/>
                <a:gd name="connsiteY271" fmla="*/ 9144 h 10000"/>
                <a:gd name="connsiteX272" fmla="*/ 6995 w 10000"/>
                <a:gd name="connsiteY272" fmla="*/ 9135 h 10000"/>
                <a:gd name="connsiteX273" fmla="*/ 6995 w 10000"/>
                <a:gd name="connsiteY273" fmla="*/ 9135 h 10000"/>
                <a:gd name="connsiteX274" fmla="*/ 6985 w 10000"/>
                <a:gd name="connsiteY274" fmla="*/ 9135 h 10000"/>
                <a:gd name="connsiteX275" fmla="*/ 6985 w 10000"/>
                <a:gd name="connsiteY275" fmla="*/ 9135 h 10000"/>
                <a:gd name="connsiteX276" fmla="*/ 6985 w 10000"/>
                <a:gd name="connsiteY276" fmla="*/ 9135 h 10000"/>
                <a:gd name="connsiteX277" fmla="*/ 698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35 h 10000"/>
                <a:gd name="connsiteX282" fmla="*/ 6985 w 10000"/>
                <a:gd name="connsiteY282" fmla="*/ 9126 h 10000"/>
                <a:gd name="connsiteX283" fmla="*/ 6985 w 10000"/>
                <a:gd name="connsiteY283" fmla="*/ 9126 h 10000"/>
                <a:gd name="connsiteX284" fmla="*/ 6985 w 10000"/>
                <a:gd name="connsiteY284" fmla="*/ 9126 h 10000"/>
                <a:gd name="connsiteX285" fmla="*/ 6985 w 10000"/>
                <a:gd name="connsiteY285" fmla="*/ 9126 h 10000"/>
                <a:gd name="connsiteX286" fmla="*/ 6985 w 10000"/>
                <a:gd name="connsiteY286" fmla="*/ 9126 h 10000"/>
                <a:gd name="connsiteX287" fmla="*/ 6985 w 10000"/>
                <a:gd name="connsiteY287" fmla="*/ 9126 h 10000"/>
                <a:gd name="connsiteX288" fmla="*/ 6985 w 10000"/>
                <a:gd name="connsiteY288" fmla="*/ 9126 h 10000"/>
                <a:gd name="connsiteX289" fmla="*/ 6985 w 10000"/>
                <a:gd name="connsiteY289" fmla="*/ 9126 h 10000"/>
                <a:gd name="connsiteX290" fmla="*/ 6794 w 10000"/>
                <a:gd name="connsiteY290" fmla="*/ 8837 h 10000"/>
                <a:gd name="connsiteX291" fmla="*/ 6693 w 10000"/>
                <a:gd name="connsiteY291" fmla="*/ 8679 h 10000"/>
                <a:gd name="connsiteX292" fmla="*/ 6593 w 10000"/>
                <a:gd name="connsiteY292" fmla="*/ 8521 h 10000"/>
                <a:gd name="connsiteX293" fmla="*/ 6513 w 10000"/>
                <a:gd name="connsiteY293" fmla="*/ 8372 h 10000"/>
                <a:gd name="connsiteX294" fmla="*/ 6442 w 10000"/>
                <a:gd name="connsiteY294" fmla="*/ 8214 h 10000"/>
                <a:gd name="connsiteX295" fmla="*/ 6392 w 10000"/>
                <a:gd name="connsiteY295" fmla="*/ 8056 h 10000"/>
                <a:gd name="connsiteX296" fmla="*/ 6382 w 10000"/>
                <a:gd name="connsiteY296" fmla="*/ 7981 h 10000"/>
                <a:gd name="connsiteX297" fmla="*/ 6382 w 10000"/>
                <a:gd name="connsiteY297" fmla="*/ 7907 h 10000"/>
                <a:gd name="connsiteX298" fmla="*/ 6382 w 10000"/>
                <a:gd name="connsiteY298" fmla="*/ 7907 h 10000"/>
                <a:gd name="connsiteX299" fmla="*/ 6392 w 10000"/>
                <a:gd name="connsiteY299" fmla="*/ 7805 h 10000"/>
                <a:gd name="connsiteX300" fmla="*/ 6422 w 10000"/>
                <a:gd name="connsiteY300" fmla="*/ 7702 h 10000"/>
                <a:gd name="connsiteX301" fmla="*/ 6452 w 10000"/>
                <a:gd name="connsiteY301" fmla="*/ 7656 h 10000"/>
                <a:gd name="connsiteX302" fmla="*/ 6492 w 10000"/>
                <a:gd name="connsiteY302" fmla="*/ 7609 h 10000"/>
                <a:gd name="connsiteX303" fmla="*/ 6523 w 10000"/>
                <a:gd name="connsiteY303" fmla="*/ 7563 h 10000"/>
                <a:gd name="connsiteX304" fmla="*/ 6573 w 10000"/>
                <a:gd name="connsiteY304" fmla="*/ 7526 h 10000"/>
                <a:gd name="connsiteX305" fmla="*/ 6704 w 10000"/>
                <a:gd name="connsiteY305" fmla="*/ 7451 h 10000"/>
                <a:gd name="connsiteX306" fmla="*/ 6864 w 10000"/>
                <a:gd name="connsiteY306" fmla="*/ 7395 h 10000"/>
                <a:gd name="connsiteX307" fmla="*/ 7065 w 10000"/>
                <a:gd name="connsiteY307" fmla="*/ 7349 h 10000"/>
                <a:gd name="connsiteX308" fmla="*/ 7307 w 10000"/>
                <a:gd name="connsiteY308" fmla="*/ 7321 h 10000"/>
                <a:gd name="connsiteX309" fmla="*/ 7307 w 10000"/>
                <a:gd name="connsiteY309" fmla="*/ 7321 h 10000"/>
                <a:gd name="connsiteX310" fmla="*/ 8533 w 10000"/>
                <a:gd name="connsiteY310" fmla="*/ 7219 h 10000"/>
                <a:gd name="connsiteX311" fmla="*/ 10000 w 10000"/>
                <a:gd name="connsiteY311" fmla="*/ 7116 h 10000"/>
                <a:gd name="connsiteX312" fmla="*/ 10000 w 10000"/>
                <a:gd name="connsiteY312" fmla="*/ 7116 h 10000"/>
                <a:gd name="connsiteX313" fmla="*/ 10000 w 10000"/>
                <a:gd name="connsiteY313" fmla="*/ 7116 h 10000"/>
                <a:gd name="connsiteX314" fmla="*/ 10000 w 10000"/>
                <a:gd name="connsiteY314" fmla="*/ 7116 h 10000"/>
                <a:gd name="connsiteX315" fmla="*/ 10000 w 10000"/>
                <a:gd name="connsiteY315"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1950 w 10000"/>
                <a:gd name="connsiteY120" fmla="*/ 3135 h 10000"/>
                <a:gd name="connsiteX121" fmla="*/ 1769 w 10000"/>
                <a:gd name="connsiteY121" fmla="*/ 3033 h 10000"/>
                <a:gd name="connsiteX122" fmla="*/ 1588 w 10000"/>
                <a:gd name="connsiteY122" fmla="*/ 2967 h 10000"/>
                <a:gd name="connsiteX123" fmla="*/ 1427 w 10000"/>
                <a:gd name="connsiteY123" fmla="*/ 2921 h 10000"/>
                <a:gd name="connsiteX124" fmla="*/ 1347 w 10000"/>
                <a:gd name="connsiteY124" fmla="*/ 2902 h 10000"/>
                <a:gd name="connsiteX125" fmla="*/ 1266 w 10000"/>
                <a:gd name="connsiteY125" fmla="*/ 2902 h 10000"/>
                <a:gd name="connsiteX126" fmla="*/ 1266 w 10000"/>
                <a:gd name="connsiteY126" fmla="*/ 2902 h 10000"/>
                <a:gd name="connsiteX127" fmla="*/ 1266 w 10000"/>
                <a:gd name="connsiteY127" fmla="*/ 2902 h 10000"/>
                <a:gd name="connsiteX128" fmla="*/ 1266 w 10000"/>
                <a:gd name="connsiteY128" fmla="*/ 2902 h 10000"/>
                <a:gd name="connsiteX129" fmla="*/ 1266 w 10000"/>
                <a:gd name="connsiteY129" fmla="*/ 2902 h 10000"/>
                <a:gd name="connsiteX130" fmla="*/ 1266 w 10000"/>
                <a:gd name="connsiteY130" fmla="*/ 2902 h 10000"/>
                <a:gd name="connsiteX131" fmla="*/ 1146 w 10000"/>
                <a:gd name="connsiteY131" fmla="*/ 2921 h 10000"/>
                <a:gd name="connsiteX132" fmla="*/ 1085 w 10000"/>
                <a:gd name="connsiteY132" fmla="*/ 2940 h 10000"/>
                <a:gd name="connsiteX133" fmla="*/ 1025 w 10000"/>
                <a:gd name="connsiteY133" fmla="*/ 2949 h 10000"/>
                <a:gd name="connsiteX134" fmla="*/ 965 w 10000"/>
                <a:gd name="connsiteY134" fmla="*/ 2986 h 10000"/>
                <a:gd name="connsiteX135" fmla="*/ 915 w 10000"/>
                <a:gd name="connsiteY135" fmla="*/ 3023 h 10000"/>
                <a:gd name="connsiteX136" fmla="*/ 864 w 10000"/>
                <a:gd name="connsiteY136" fmla="*/ 3060 h 10000"/>
                <a:gd name="connsiteX137" fmla="*/ 814 w 10000"/>
                <a:gd name="connsiteY137" fmla="*/ 3107 h 10000"/>
                <a:gd name="connsiteX138" fmla="*/ 784 w 10000"/>
                <a:gd name="connsiteY138" fmla="*/ 3163 h 10000"/>
                <a:gd name="connsiteX139" fmla="*/ 744 w 10000"/>
                <a:gd name="connsiteY139" fmla="*/ 3237 h 10000"/>
                <a:gd name="connsiteX140" fmla="*/ 673 w 10000"/>
                <a:gd name="connsiteY140" fmla="*/ 3377 h 10000"/>
                <a:gd name="connsiteX141" fmla="*/ 623 w 10000"/>
                <a:gd name="connsiteY141" fmla="*/ 3563 h 10000"/>
                <a:gd name="connsiteX142" fmla="*/ 603 w 10000"/>
                <a:gd name="connsiteY142" fmla="*/ 3786 h 10000"/>
                <a:gd name="connsiteX143" fmla="*/ 573 w 10000"/>
                <a:gd name="connsiteY143" fmla="*/ 4037 h 10000"/>
                <a:gd name="connsiteX144" fmla="*/ 583 w 10000"/>
                <a:gd name="connsiteY144" fmla="*/ 4326 h 10000"/>
                <a:gd name="connsiteX145" fmla="*/ 613 w 10000"/>
                <a:gd name="connsiteY145" fmla="*/ 4651 h 10000"/>
                <a:gd name="connsiteX146" fmla="*/ 663 w 10000"/>
                <a:gd name="connsiteY146" fmla="*/ 5014 h 10000"/>
                <a:gd name="connsiteX147" fmla="*/ 734 w 10000"/>
                <a:gd name="connsiteY147" fmla="*/ 5423 h 10000"/>
                <a:gd name="connsiteX148" fmla="*/ 814 w 10000"/>
                <a:gd name="connsiteY148" fmla="*/ 5870 h 10000"/>
                <a:gd name="connsiteX149" fmla="*/ 945 w 10000"/>
                <a:gd name="connsiteY149" fmla="*/ 6372 h 10000"/>
                <a:gd name="connsiteX150" fmla="*/ 1085 w 10000"/>
                <a:gd name="connsiteY150" fmla="*/ 6912 h 10000"/>
                <a:gd name="connsiteX151" fmla="*/ 1085 w 10000"/>
                <a:gd name="connsiteY151" fmla="*/ 6912 h 10000"/>
                <a:gd name="connsiteX152" fmla="*/ 1085 w 10000"/>
                <a:gd name="connsiteY152" fmla="*/ 6930 h 10000"/>
                <a:gd name="connsiteX153" fmla="*/ 1085 w 10000"/>
                <a:gd name="connsiteY153" fmla="*/ 6930 h 10000"/>
                <a:gd name="connsiteX154" fmla="*/ 1116 w 10000"/>
                <a:gd name="connsiteY154" fmla="*/ 7005 h 10000"/>
                <a:gd name="connsiteX155" fmla="*/ 1116 w 10000"/>
                <a:gd name="connsiteY155" fmla="*/ 7005 h 10000"/>
                <a:gd name="connsiteX156" fmla="*/ 1116 w 10000"/>
                <a:gd name="connsiteY156" fmla="*/ 7005 h 10000"/>
                <a:gd name="connsiteX157" fmla="*/ 1116 w 10000"/>
                <a:gd name="connsiteY157" fmla="*/ 7005 h 10000"/>
                <a:gd name="connsiteX158" fmla="*/ 1116 w 10000"/>
                <a:gd name="connsiteY158" fmla="*/ 7005 h 10000"/>
                <a:gd name="connsiteX159" fmla="*/ 1126 w 10000"/>
                <a:gd name="connsiteY159" fmla="*/ 7060 h 10000"/>
                <a:gd name="connsiteX160" fmla="*/ 1126 w 10000"/>
                <a:gd name="connsiteY160" fmla="*/ 7060 h 10000"/>
                <a:gd name="connsiteX161" fmla="*/ 1126 w 10000"/>
                <a:gd name="connsiteY161" fmla="*/ 7060 h 10000"/>
                <a:gd name="connsiteX162" fmla="*/ 1126 w 10000"/>
                <a:gd name="connsiteY162" fmla="*/ 7060 h 10000"/>
                <a:gd name="connsiteX163" fmla="*/ 1146 w 10000"/>
                <a:gd name="connsiteY163" fmla="*/ 7060 h 10000"/>
                <a:gd name="connsiteX164" fmla="*/ 1146 w 10000"/>
                <a:gd name="connsiteY164" fmla="*/ 7060 h 10000"/>
                <a:gd name="connsiteX165" fmla="*/ 1156 w 10000"/>
                <a:gd name="connsiteY165" fmla="*/ 7060 h 10000"/>
                <a:gd name="connsiteX166" fmla="*/ 1156 w 10000"/>
                <a:gd name="connsiteY166" fmla="*/ 7060 h 10000"/>
                <a:gd name="connsiteX167" fmla="*/ 1156 w 10000"/>
                <a:gd name="connsiteY167" fmla="*/ 7060 h 10000"/>
                <a:gd name="connsiteX168" fmla="*/ 1156 w 10000"/>
                <a:gd name="connsiteY168" fmla="*/ 7060 h 10000"/>
                <a:gd name="connsiteX169" fmla="*/ 1457 w 10000"/>
                <a:gd name="connsiteY169" fmla="*/ 7051 h 10000"/>
                <a:gd name="connsiteX170" fmla="*/ 1749 w 10000"/>
                <a:gd name="connsiteY170" fmla="*/ 7051 h 10000"/>
                <a:gd name="connsiteX171" fmla="*/ 1749 w 10000"/>
                <a:gd name="connsiteY171" fmla="*/ 7051 h 10000"/>
                <a:gd name="connsiteX172" fmla="*/ 1749 w 10000"/>
                <a:gd name="connsiteY172" fmla="*/ 7051 h 10000"/>
                <a:gd name="connsiteX173" fmla="*/ 1749 w 10000"/>
                <a:gd name="connsiteY173" fmla="*/ 7051 h 10000"/>
                <a:gd name="connsiteX174" fmla="*/ 1749 w 10000"/>
                <a:gd name="connsiteY174" fmla="*/ 7051 h 10000"/>
                <a:gd name="connsiteX175" fmla="*/ 1749 w 10000"/>
                <a:gd name="connsiteY175" fmla="*/ 7051 h 10000"/>
                <a:gd name="connsiteX176" fmla="*/ 1759 w 10000"/>
                <a:gd name="connsiteY176" fmla="*/ 7051 h 10000"/>
                <a:gd name="connsiteX177" fmla="*/ 1759 w 10000"/>
                <a:gd name="connsiteY177" fmla="*/ 7051 h 10000"/>
                <a:gd name="connsiteX178" fmla="*/ 1759 w 10000"/>
                <a:gd name="connsiteY178" fmla="*/ 7051 h 10000"/>
                <a:gd name="connsiteX179" fmla="*/ 1759 w 10000"/>
                <a:gd name="connsiteY179" fmla="*/ 7051 h 10000"/>
                <a:gd name="connsiteX180" fmla="*/ 1759 w 10000"/>
                <a:gd name="connsiteY180" fmla="*/ 7051 h 10000"/>
                <a:gd name="connsiteX181" fmla="*/ 1759 w 10000"/>
                <a:gd name="connsiteY181" fmla="*/ 7051 h 10000"/>
                <a:gd name="connsiteX182" fmla="*/ 1769 w 10000"/>
                <a:gd name="connsiteY182" fmla="*/ 7051 h 10000"/>
                <a:gd name="connsiteX183" fmla="*/ 1769 w 10000"/>
                <a:gd name="connsiteY183" fmla="*/ 7051 h 10000"/>
                <a:gd name="connsiteX184" fmla="*/ 1769 w 10000"/>
                <a:gd name="connsiteY184" fmla="*/ 7051 h 10000"/>
                <a:gd name="connsiteX185" fmla="*/ 1769 w 10000"/>
                <a:gd name="connsiteY185" fmla="*/ 7051 h 10000"/>
                <a:gd name="connsiteX186" fmla="*/ 1769 w 10000"/>
                <a:gd name="connsiteY186" fmla="*/ 7051 h 10000"/>
                <a:gd name="connsiteX187" fmla="*/ 1980 w 10000"/>
                <a:gd name="connsiteY187" fmla="*/ 7051 h 10000"/>
                <a:gd name="connsiteX188" fmla="*/ 1980 w 10000"/>
                <a:gd name="connsiteY188" fmla="*/ 7051 h 10000"/>
                <a:gd name="connsiteX189" fmla="*/ 2281 w 10000"/>
                <a:gd name="connsiteY189" fmla="*/ 7033 h 10000"/>
                <a:gd name="connsiteX190" fmla="*/ 2281 w 10000"/>
                <a:gd name="connsiteY190" fmla="*/ 7033 h 10000"/>
                <a:gd name="connsiteX191" fmla="*/ 2281 w 10000"/>
                <a:gd name="connsiteY191" fmla="*/ 7033 h 10000"/>
                <a:gd name="connsiteX192" fmla="*/ 2281 w 10000"/>
                <a:gd name="connsiteY192" fmla="*/ 7033 h 10000"/>
                <a:gd name="connsiteX193" fmla="*/ 2291 w 10000"/>
                <a:gd name="connsiteY193" fmla="*/ 7033 h 10000"/>
                <a:gd name="connsiteX194" fmla="*/ 2291 w 10000"/>
                <a:gd name="connsiteY194" fmla="*/ 7033 h 10000"/>
                <a:gd name="connsiteX195" fmla="*/ 2302 w 10000"/>
                <a:gd name="connsiteY195" fmla="*/ 7033 h 10000"/>
                <a:gd name="connsiteX196" fmla="*/ 2302 w 10000"/>
                <a:gd name="connsiteY196" fmla="*/ 7033 h 10000"/>
                <a:gd name="connsiteX197" fmla="*/ 2332 w 10000"/>
                <a:gd name="connsiteY197" fmla="*/ 7033 h 10000"/>
                <a:gd name="connsiteX198" fmla="*/ 2332 w 10000"/>
                <a:gd name="connsiteY198" fmla="*/ 7033 h 10000"/>
                <a:gd name="connsiteX199" fmla="*/ 2854 w 10000"/>
                <a:gd name="connsiteY199" fmla="*/ 7033 h 10000"/>
                <a:gd name="connsiteX200" fmla="*/ 2854 w 10000"/>
                <a:gd name="connsiteY200" fmla="*/ 7033 h 10000"/>
                <a:gd name="connsiteX201" fmla="*/ 2854 w 10000"/>
                <a:gd name="connsiteY201" fmla="*/ 7033 h 10000"/>
                <a:gd name="connsiteX202" fmla="*/ 2854 w 10000"/>
                <a:gd name="connsiteY202" fmla="*/ 7033 h 10000"/>
                <a:gd name="connsiteX203" fmla="*/ 2854 w 10000"/>
                <a:gd name="connsiteY203" fmla="*/ 7033 h 10000"/>
                <a:gd name="connsiteX204" fmla="*/ 2854 w 10000"/>
                <a:gd name="connsiteY204" fmla="*/ 7033 h 10000"/>
                <a:gd name="connsiteX205" fmla="*/ 2854 w 10000"/>
                <a:gd name="connsiteY205" fmla="*/ 7033 h 10000"/>
                <a:gd name="connsiteX206" fmla="*/ 2854 w 10000"/>
                <a:gd name="connsiteY206" fmla="*/ 7033 h 10000"/>
                <a:gd name="connsiteX207" fmla="*/ 3286 w 10000"/>
                <a:gd name="connsiteY207" fmla="*/ 7033 h 10000"/>
                <a:gd name="connsiteX208" fmla="*/ 3709 w 10000"/>
                <a:gd name="connsiteY208" fmla="*/ 7060 h 10000"/>
                <a:gd name="connsiteX209" fmla="*/ 4101 w 10000"/>
                <a:gd name="connsiteY209" fmla="*/ 7088 h 10000"/>
                <a:gd name="connsiteX210" fmla="*/ 4291 w 10000"/>
                <a:gd name="connsiteY210" fmla="*/ 7116 h 10000"/>
                <a:gd name="connsiteX211" fmla="*/ 4462 w 10000"/>
                <a:gd name="connsiteY211" fmla="*/ 7135 h 10000"/>
                <a:gd name="connsiteX212" fmla="*/ 4623 w 10000"/>
                <a:gd name="connsiteY212" fmla="*/ 7172 h 10000"/>
                <a:gd name="connsiteX213" fmla="*/ 4764 w 10000"/>
                <a:gd name="connsiteY213" fmla="*/ 7219 h 10000"/>
                <a:gd name="connsiteX214" fmla="*/ 4894 w 10000"/>
                <a:gd name="connsiteY214" fmla="*/ 7274 h 10000"/>
                <a:gd name="connsiteX215" fmla="*/ 4985 w 10000"/>
                <a:gd name="connsiteY215" fmla="*/ 7330 h 10000"/>
                <a:gd name="connsiteX216" fmla="*/ 5075 w 10000"/>
                <a:gd name="connsiteY216" fmla="*/ 7395 h 10000"/>
                <a:gd name="connsiteX217" fmla="*/ 5136 w 10000"/>
                <a:gd name="connsiteY217" fmla="*/ 7460 h 10000"/>
                <a:gd name="connsiteX218" fmla="*/ 5156 w 10000"/>
                <a:gd name="connsiteY218" fmla="*/ 7507 h 10000"/>
                <a:gd name="connsiteX219" fmla="*/ 5176 w 10000"/>
                <a:gd name="connsiteY219" fmla="*/ 7553 h 10000"/>
                <a:gd name="connsiteX220" fmla="*/ 5176 w 10000"/>
                <a:gd name="connsiteY220" fmla="*/ 7600 h 10000"/>
                <a:gd name="connsiteX221" fmla="*/ 5176 w 10000"/>
                <a:gd name="connsiteY221" fmla="*/ 7656 h 10000"/>
                <a:gd name="connsiteX222" fmla="*/ 5176 w 10000"/>
                <a:gd name="connsiteY222" fmla="*/ 7656 h 10000"/>
                <a:gd name="connsiteX223" fmla="*/ 5176 w 10000"/>
                <a:gd name="connsiteY223" fmla="*/ 7665 h 10000"/>
                <a:gd name="connsiteX224" fmla="*/ 5176 w 10000"/>
                <a:gd name="connsiteY224" fmla="*/ 7665 h 10000"/>
                <a:gd name="connsiteX225" fmla="*/ 5176 w 10000"/>
                <a:gd name="connsiteY225" fmla="*/ 7665 h 10000"/>
                <a:gd name="connsiteX226" fmla="*/ 5146 w 10000"/>
                <a:gd name="connsiteY226" fmla="*/ 7851 h 10000"/>
                <a:gd name="connsiteX227" fmla="*/ 5095 w 10000"/>
                <a:gd name="connsiteY227" fmla="*/ 8037 h 10000"/>
                <a:gd name="connsiteX228" fmla="*/ 5005 w 10000"/>
                <a:gd name="connsiteY228" fmla="*/ 8437 h 10000"/>
                <a:gd name="connsiteX229" fmla="*/ 4955 w 10000"/>
                <a:gd name="connsiteY229" fmla="*/ 8642 h 10000"/>
                <a:gd name="connsiteX230" fmla="*/ 4915 w 10000"/>
                <a:gd name="connsiteY230" fmla="*/ 8828 h 10000"/>
                <a:gd name="connsiteX231" fmla="*/ 4894 w 10000"/>
                <a:gd name="connsiteY231" fmla="*/ 9023 h 10000"/>
                <a:gd name="connsiteX232" fmla="*/ 4874 w 10000"/>
                <a:gd name="connsiteY232" fmla="*/ 9200 h 10000"/>
                <a:gd name="connsiteX233" fmla="*/ 4874 w 10000"/>
                <a:gd name="connsiteY233" fmla="*/ 9200 h 10000"/>
                <a:gd name="connsiteX234" fmla="*/ 4874 w 10000"/>
                <a:gd name="connsiteY234" fmla="*/ 9293 h 10000"/>
                <a:gd name="connsiteX235" fmla="*/ 4894 w 10000"/>
                <a:gd name="connsiteY235" fmla="*/ 9395 h 10000"/>
                <a:gd name="connsiteX236" fmla="*/ 4915 w 10000"/>
                <a:gd name="connsiteY236" fmla="*/ 9488 h 10000"/>
                <a:gd name="connsiteX237" fmla="*/ 4935 w 10000"/>
                <a:gd name="connsiteY237" fmla="*/ 9563 h 10000"/>
                <a:gd name="connsiteX238" fmla="*/ 4985 w 10000"/>
                <a:gd name="connsiteY238" fmla="*/ 9647 h 10000"/>
                <a:gd name="connsiteX239" fmla="*/ 5035 w 10000"/>
                <a:gd name="connsiteY239" fmla="*/ 9721 h 10000"/>
                <a:gd name="connsiteX240" fmla="*/ 5095 w 10000"/>
                <a:gd name="connsiteY240" fmla="*/ 9786 h 10000"/>
                <a:gd name="connsiteX241" fmla="*/ 5176 w 10000"/>
                <a:gd name="connsiteY241" fmla="*/ 9842 h 10000"/>
                <a:gd name="connsiteX242" fmla="*/ 5176 w 10000"/>
                <a:gd name="connsiteY242" fmla="*/ 9842 h 10000"/>
                <a:gd name="connsiteX243" fmla="*/ 5176 w 10000"/>
                <a:gd name="connsiteY243" fmla="*/ 9842 h 10000"/>
                <a:gd name="connsiteX244" fmla="*/ 5236 w 10000"/>
                <a:gd name="connsiteY244" fmla="*/ 9879 h 10000"/>
                <a:gd name="connsiteX245" fmla="*/ 5307 w 10000"/>
                <a:gd name="connsiteY245" fmla="*/ 9916 h 10000"/>
                <a:gd name="connsiteX246" fmla="*/ 5447 w 10000"/>
                <a:gd name="connsiteY246" fmla="*/ 9963 h 10000"/>
                <a:gd name="connsiteX247" fmla="*/ 5608 w 10000"/>
                <a:gd name="connsiteY247" fmla="*/ 9991 h 10000"/>
                <a:gd name="connsiteX248" fmla="*/ 5779 w 10000"/>
                <a:gd name="connsiteY248" fmla="*/ 10000 h 10000"/>
                <a:gd name="connsiteX249" fmla="*/ 5779 w 10000"/>
                <a:gd name="connsiteY249" fmla="*/ 10000 h 10000"/>
                <a:gd name="connsiteX250" fmla="*/ 5779 w 10000"/>
                <a:gd name="connsiteY250" fmla="*/ 10000 h 10000"/>
                <a:gd name="connsiteX251" fmla="*/ 5779 w 10000"/>
                <a:gd name="connsiteY251" fmla="*/ 10000 h 10000"/>
                <a:gd name="connsiteX252" fmla="*/ 5779 w 10000"/>
                <a:gd name="connsiteY252" fmla="*/ 10000 h 10000"/>
                <a:gd name="connsiteX253" fmla="*/ 5779 w 10000"/>
                <a:gd name="connsiteY253" fmla="*/ 10000 h 10000"/>
                <a:gd name="connsiteX254" fmla="*/ 5899 w 10000"/>
                <a:gd name="connsiteY254" fmla="*/ 9991 h 10000"/>
                <a:gd name="connsiteX255" fmla="*/ 6040 w 10000"/>
                <a:gd name="connsiteY255" fmla="*/ 9981 h 10000"/>
                <a:gd name="connsiteX256" fmla="*/ 6171 w 10000"/>
                <a:gd name="connsiteY256" fmla="*/ 9963 h 10000"/>
                <a:gd name="connsiteX257" fmla="*/ 6291 w 10000"/>
                <a:gd name="connsiteY257" fmla="*/ 9926 h 10000"/>
                <a:gd name="connsiteX258" fmla="*/ 6412 w 10000"/>
                <a:gd name="connsiteY258" fmla="*/ 9888 h 10000"/>
                <a:gd name="connsiteX259" fmla="*/ 6533 w 10000"/>
                <a:gd name="connsiteY259" fmla="*/ 9842 h 10000"/>
                <a:gd name="connsiteX260" fmla="*/ 6643 w 10000"/>
                <a:gd name="connsiteY260" fmla="*/ 9805 h 10000"/>
                <a:gd name="connsiteX261" fmla="*/ 6744 w 10000"/>
                <a:gd name="connsiteY261" fmla="*/ 9740 h 10000"/>
                <a:gd name="connsiteX262" fmla="*/ 6824 w 10000"/>
                <a:gd name="connsiteY262" fmla="*/ 9674 h 10000"/>
                <a:gd name="connsiteX263" fmla="*/ 6905 w 10000"/>
                <a:gd name="connsiteY263" fmla="*/ 9609 h 10000"/>
                <a:gd name="connsiteX264" fmla="*/ 6965 w 10000"/>
                <a:gd name="connsiteY264" fmla="*/ 9544 h 10000"/>
                <a:gd name="connsiteX265" fmla="*/ 7015 w 10000"/>
                <a:gd name="connsiteY265" fmla="*/ 9460 h 10000"/>
                <a:gd name="connsiteX266" fmla="*/ 7035 w 10000"/>
                <a:gd name="connsiteY266" fmla="*/ 9395 h 10000"/>
                <a:gd name="connsiteX267" fmla="*/ 7045 w 10000"/>
                <a:gd name="connsiteY267" fmla="*/ 9302 h 10000"/>
                <a:gd name="connsiteX268" fmla="*/ 7035 w 10000"/>
                <a:gd name="connsiteY268" fmla="*/ 9228 h 10000"/>
                <a:gd name="connsiteX269" fmla="*/ 6995 w 10000"/>
                <a:gd name="connsiteY269" fmla="*/ 9144 h 10000"/>
                <a:gd name="connsiteX270" fmla="*/ 6995 w 10000"/>
                <a:gd name="connsiteY270" fmla="*/ 9144 h 10000"/>
                <a:gd name="connsiteX271" fmla="*/ 6995 w 10000"/>
                <a:gd name="connsiteY271" fmla="*/ 9135 h 10000"/>
                <a:gd name="connsiteX272" fmla="*/ 6995 w 10000"/>
                <a:gd name="connsiteY272" fmla="*/ 9135 h 10000"/>
                <a:gd name="connsiteX273" fmla="*/ 6985 w 10000"/>
                <a:gd name="connsiteY273" fmla="*/ 9135 h 10000"/>
                <a:gd name="connsiteX274" fmla="*/ 6985 w 10000"/>
                <a:gd name="connsiteY274" fmla="*/ 9135 h 10000"/>
                <a:gd name="connsiteX275" fmla="*/ 6985 w 10000"/>
                <a:gd name="connsiteY275" fmla="*/ 9135 h 10000"/>
                <a:gd name="connsiteX276" fmla="*/ 6985 w 10000"/>
                <a:gd name="connsiteY276" fmla="*/ 9135 h 10000"/>
                <a:gd name="connsiteX277" fmla="*/ 6985 w 10000"/>
                <a:gd name="connsiteY277" fmla="*/ 9135 h 10000"/>
                <a:gd name="connsiteX278" fmla="*/ 6985 w 10000"/>
                <a:gd name="connsiteY278" fmla="*/ 9135 h 10000"/>
                <a:gd name="connsiteX279" fmla="*/ 6985 w 10000"/>
                <a:gd name="connsiteY279" fmla="*/ 9135 h 10000"/>
                <a:gd name="connsiteX280" fmla="*/ 6985 w 10000"/>
                <a:gd name="connsiteY280" fmla="*/ 9135 h 10000"/>
                <a:gd name="connsiteX281" fmla="*/ 6985 w 10000"/>
                <a:gd name="connsiteY281" fmla="*/ 9126 h 10000"/>
                <a:gd name="connsiteX282" fmla="*/ 6985 w 10000"/>
                <a:gd name="connsiteY282" fmla="*/ 9126 h 10000"/>
                <a:gd name="connsiteX283" fmla="*/ 6985 w 10000"/>
                <a:gd name="connsiteY283" fmla="*/ 9126 h 10000"/>
                <a:gd name="connsiteX284" fmla="*/ 6985 w 10000"/>
                <a:gd name="connsiteY284" fmla="*/ 9126 h 10000"/>
                <a:gd name="connsiteX285" fmla="*/ 6985 w 10000"/>
                <a:gd name="connsiteY285" fmla="*/ 9126 h 10000"/>
                <a:gd name="connsiteX286" fmla="*/ 6985 w 10000"/>
                <a:gd name="connsiteY286" fmla="*/ 9126 h 10000"/>
                <a:gd name="connsiteX287" fmla="*/ 6985 w 10000"/>
                <a:gd name="connsiteY287" fmla="*/ 9126 h 10000"/>
                <a:gd name="connsiteX288" fmla="*/ 6985 w 10000"/>
                <a:gd name="connsiteY288" fmla="*/ 9126 h 10000"/>
                <a:gd name="connsiteX289" fmla="*/ 6794 w 10000"/>
                <a:gd name="connsiteY289" fmla="*/ 8837 h 10000"/>
                <a:gd name="connsiteX290" fmla="*/ 6693 w 10000"/>
                <a:gd name="connsiteY290" fmla="*/ 8679 h 10000"/>
                <a:gd name="connsiteX291" fmla="*/ 6593 w 10000"/>
                <a:gd name="connsiteY291" fmla="*/ 8521 h 10000"/>
                <a:gd name="connsiteX292" fmla="*/ 6513 w 10000"/>
                <a:gd name="connsiteY292" fmla="*/ 8372 h 10000"/>
                <a:gd name="connsiteX293" fmla="*/ 6442 w 10000"/>
                <a:gd name="connsiteY293" fmla="*/ 8214 h 10000"/>
                <a:gd name="connsiteX294" fmla="*/ 6392 w 10000"/>
                <a:gd name="connsiteY294" fmla="*/ 8056 h 10000"/>
                <a:gd name="connsiteX295" fmla="*/ 6382 w 10000"/>
                <a:gd name="connsiteY295" fmla="*/ 7981 h 10000"/>
                <a:gd name="connsiteX296" fmla="*/ 6382 w 10000"/>
                <a:gd name="connsiteY296" fmla="*/ 7907 h 10000"/>
                <a:gd name="connsiteX297" fmla="*/ 6382 w 10000"/>
                <a:gd name="connsiteY297" fmla="*/ 7907 h 10000"/>
                <a:gd name="connsiteX298" fmla="*/ 6392 w 10000"/>
                <a:gd name="connsiteY298" fmla="*/ 7805 h 10000"/>
                <a:gd name="connsiteX299" fmla="*/ 6422 w 10000"/>
                <a:gd name="connsiteY299" fmla="*/ 7702 h 10000"/>
                <a:gd name="connsiteX300" fmla="*/ 6452 w 10000"/>
                <a:gd name="connsiteY300" fmla="*/ 7656 h 10000"/>
                <a:gd name="connsiteX301" fmla="*/ 6492 w 10000"/>
                <a:gd name="connsiteY301" fmla="*/ 7609 h 10000"/>
                <a:gd name="connsiteX302" fmla="*/ 6523 w 10000"/>
                <a:gd name="connsiteY302" fmla="*/ 7563 h 10000"/>
                <a:gd name="connsiteX303" fmla="*/ 6573 w 10000"/>
                <a:gd name="connsiteY303" fmla="*/ 7526 h 10000"/>
                <a:gd name="connsiteX304" fmla="*/ 6704 w 10000"/>
                <a:gd name="connsiteY304" fmla="*/ 7451 h 10000"/>
                <a:gd name="connsiteX305" fmla="*/ 6864 w 10000"/>
                <a:gd name="connsiteY305" fmla="*/ 7395 h 10000"/>
                <a:gd name="connsiteX306" fmla="*/ 7065 w 10000"/>
                <a:gd name="connsiteY306" fmla="*/ 7349 h 10000"/>
                <a:gd name="connsiteX307" fmla="*/ 7307 w 10000"/>
                <a:gd name="connsiteY307" fmla="*/ 7321 h 10000"/>
                <a:gd name="connsiteX308" fmla="*/ 7307 w 10000"/>
                <a:gd name="connsiteY308" fmla="*/ 7321 h 10000"/>
                <a:gd name="connsiteX309" fmla="*/ 8533 w 10000"/>
                <a:gd name="connsiteY309" fmla="*/ 7219 h 10000"/>
                <a:gd name="connsiteX310" fmla="*/ 10000 w 10000"/>
                <a:gd name="connsiteY310" fmla="*/ 7116 h 10000"/>
                <a:gd name="connsiteX311" fmla="*/ 10000 w 10000"/>
                <a:gd name="connsiteY311" fmla="*/ 7116 h 10000"/>
                <a:gd name="connsiteX312" fmla="*/ 10000 w 10000"/>
                <a:gd name="connsiteY312" fmla="*/ 7116 h 10000"/>
                <a:gd name="connsiteX313" fmla="*/ 10000 w 10000"/>
                <a:gd name="connsiteY313" fmla="*/ 7116 h 10000"/>
                <a:gd name="connsiteX314" fmla="*/ 10000 w 10000"/>
                <a:gd name="connsiteY314"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2000 w 10000"/>
                <a:gd name="connsiteY119" fmla="*/ 3144 h 10000"/>
                <a:gd name="connsiteX120" fmla="*/ 1769 w 10000"/>
                <a:gd name="connsiteY120" fmla="*/ 3033 h 10000"/>
                <a:gd name="connsiteX121" fmla="*/ 1588 w 10000"/>
                <a:gd name="connsiteY121" fmla="*/ 2967 h 10000"/>
                <a:gd name="connsiteX122" fmla="*/ 1427 w 10000"/>
                <a:gd name="connsiteY122" fmla="*/ 2921 h 10000"/>
                <a:gd name="connsiteX123" fmla="*/ 1347 w 10000"/>
                <a:gd name="connsiteY123" fmla="*/ 2902 h 10000"/>
                <a:gd name="connsiteX124" fmla="*/ 1266 w 10000"/>
                <a:gd name="connsiteY124" fmla="*/ 2902 h 10000"/>
                <a:gd name="connsiteX125" fmla="*/ 1266 w 10000"/>
                <a:gd name="connsiteY125" fmla="*/ 2902 h 10000"/>
                <a:gd name="connsiteX126" fmla="*/ 1266 w 10000"/>
                <a:gd name="connsiteY126" fmla="*/ 2902 h 10000"/>
                <a:gd name="connsiteX127" fmla="*/ 1266 w 10000"/>
                <a:gd name="connsiteY127" fmla="*/ 2902 h 10000"/>
                <a:gd name="connsiteX128" fmla="*/ 1266 w 10000"/>
                <a:gd name="connsiteY128" fmla="*/ 2902 h 10000"/>
                <a:gd name="connsiteX129" fmla="*/ 1266 w 10000"/>
                <a:gd name="connsiteY129" fmla="*/ 2902 h 10000"/>
                <a:gd name="connsiteX130" fmla="*/ 1146 w 10000"/>
                <a:gd name="connsiteY130" fmla="*/ 2921 h 10000"/>
                <a:gd name="connsiteX131" fmla="*/ 1085 w 10000"/>
                <a:gd name="connsiteY131" fmla="*/ 2940 h 10000"/>
                <a:gd name="connsiteX132" fmla="*/ 1025 w 10000"/>
                <a:gd name="connsiteY132" fmla="*/ 2949 h 10000"/>
                <a:gd name="connsiteX133" fmla="*/ 965 w 10000"/>
                <a:gd name="connsiteY133" fmla="*/ 2986 h 10000"/>
                <a:gd name="connsiteX134" fmla="*/ 915 w 10000"/>
                <a:gd name="connsiteY134" fmla="*/ 3023 h 10000"/>
                <a:gd name="connsiteX135" fmla="*/ 864 w 10000"/>
                <a:gd name="connsiteY135" fmla="*/ 3060 h 10000"/>
                <a:gd name="connsiteX136" fmla="*/ 814 w 10000"/>
                <a:gd name="connsiteY136" fmla="*/ 3107 h 10000"/>
                <a:gd name="connsiteX137" fmla="*/ 784 w 10000"/>
                <a:gd name="connsiteY137" fmla="*/ 3163 h 10000"/>
                <a:gd name="connsiteX138" fmla="*/ 744 w 10000"/>
                <a:gd name="connsiteY138" fmla="*/ 3237 h 10000"/>
                <a:gd name="connsiteX139" fmla="*/ 673 w 10000"/>
                <a:gd name="connsiteY139" fmla="*/ 3377 h 10000"/>
                <a:gd name="connsiteX140" fmla="*/ 623 w 10000"/>
                <a:gd name="connsiteY140" fmla="*/ 3563 h 10000"/>
                <a:gd name="connsiteX141" fmla="*/ 603 w 10000"/>
                <a:gd name="connsiteY141" fmla="*/ 3786 h 10000"/>
                <a:gd name="connsiteX142" fmla="*/ 573 w 10000"/>
                <a:gd name="connsiteY142" fmla="*/ 4037 h 10000"/>
                <a:gd name="connsiteX143" fmla="*/ 583 w 10000"/>
                <a:gd name="connsiteY143" fmla="*/ 4326 h 10000"/>
                <a:gd name="connsiteX144" fmla="*/ 613 w 10000"/>
                <a:gd name="connsiteY144" fmla="*/ 4651 h 10000"/>
                <a:gd name="connsiteX145" fmla="*/ 663 w 10000"/>
                <a:gd name="connsiteY145" fmla="*/ 5014 h 10000"/>
                <a:gd name="connsiteX146" fmla="*/ 734 w 10000"/>
                <a:gd name="connsiteY146" fmla="*/ 5423 h 10000"/>
                <a:gd name="connsiteX147" fmla="*/ 814 w 10000"/>
                <a:gd name="connsiteY147" fmla="*/ 5870 h 10000"/>
                <a:gd name="connsiteX148" fmla="*/ 945 w 10000"/>
                <a:gd name="connsiteY148" fmla="*/ 6372 h 10000"/>
                <a:gd name="connsiteX149" fmla="*/ 1085 w 10000"/>
                <a:gd name="connsiteY149" fmla="*/ 6912 h 10000"/>
                <a:gd name="connsiteX150" fmla="*/ 1085 w 10000"/>
                <a:gd name="connsiteY150" fmla="*/ 6912 h 10000"/>
                <a:gd name="connsiteX151" fmla="*/ 1085 w 10000"/>
                <a:gd name="connsiteY151" fmla="*/ 6930 h 10000"/>
                <a:gd name="connsiteX152" fmla="*/ 1085 w 10000"/>
                <a:gd name="connsiteY152" fmla="*/ 6930 h 10000"/>
                <a:gd name="connsiteX153" fmla="*/ 1116 w 10000"/>
                <a:gd name="connsiteY153" fmla="*/ 7005 h 10000"/>
                <a:gd name="connsiteX154" fmla="*/ 1116 w 10000"/>
                <a:gd name="connsiteY154" fmla="*/ 7005 h 10000"/>
                <a:gd name="connsiteX155" fmla="*/ 1116 w 10000"/>
                <a:gd name="connsiteY155" fmla="*/ 7005 h 10000"/>
                <a:gd name="connsiteX156" fmla="*/ 1116 w 10000"/>
                <a:gd name="connsiteY156" fmla="*/ 7005 h 10000"/>
                <a:gd name="connsiteX157" fmla="*/ 1116 w 10000"/>
                <a:gd name="connsiteY157" fmla="*/ 7005 h 10000"/>
                <a:gd name="connsiteX158" fmla="*/ 1126 w 10000"/>
                <a:gd name="connsiteY158" fmla="*/ 7060 h 10000"/>
                <a:gd name="connsiteX159" fmla="*/ 1126 w 10000"/>
                <a:gd name="connsiteY159" fmla="*/ 7060 h 10000"/>
                <a:gd name="connsiteX160" fmla="*/ 1126 w 10000"/>
                <a:gd name="connsiteY160" fmla="*/ 7060 h 10000"/>
                <a:gd name="connsiteX161" fmla="*/ 1126 w 10000"/>
                <a:gd name="connsiteY161" fmla="*/ 7060 h 10000"/>
                <a:gd name="connsiteX162" fmla="*/ 1146 w 10000"/>
                <a:gd name="connsiteY162" fmla="*/ 7060 h 10000"/>
                <a:gd name="connsiteX163" fmla="*/ 1146 w 10000"/>
                <a:gd name="connsiteY163" fmla="*/ 7060 h 10000"/>
                <a:gd name="connsiteX164" fmla="*/ 1156 w 10000"/>
                <a:gd name="connsiteY164" fmla="*/ 7060 h 10000"/>
                <a:gd name="connsiteX165" fmla="*/ 1156 w 10000"/>
                <a:gd name="connsiteY165" fmla="*/ 7060 h 10000"/>
                <a:gd name="connsiteX166" fmla="*/ 1156 w 10000"/>
                <a:gd name="connsiteY166" fmla="*/ 7060 h 10000"/>
                <a:gd name="connsiteX167" fmla="*/ 1156 w 10000"/>
                <a:gd name="connsiteY167" fmla="*/ 7060 h 10000"/>
                <a:gd name="connsiteX168" fmla="*/ 1457 w 10000"/>
                <a:gd name="connsiteY168" fmla="*/ 7051 h 10000"/>
                <a:gd name="connsiteX169" fmla="*/ 1749 w 10000"/>
                <a:gd name="connsiteY169" fmla="*/ 7051 h 10000"/>
                <a:gd name="connsiteX170" fmla="*/ 1749 w 10000"/>
                <a:gd name="connsiteY170" fmla="*/ 7051 h 10000"/>
                <a:gd name="connsiteX171" fmla="*/ 1749 w 10000"/>
                <a:gd name="connsiteY171" fmla="*/ 7051 h 10000"/>
                <a:gd name="connsiteX172" fmla="*/ 1749 w 10000"/>
                <a:gd name="connsiteY172" fmla="*/ 7051 h 10000"/>
                <a:gd name="connsiteX173" fmla="*/ 1749 w 10000"/>
                <a:gd name="connsiteY173" fmla="*/ 7051 h 10000"/>
                <a:gd name="connsiteX174" fmla="*/ 1749 w 10000"/>
                <a:gd name="connsiteY174" fmla="*/ 7051 h 10000"/>
                <a:gd name="connsiteX175" fmla="*/ 1759 w 10000"/>
                <a:gd name="connsiteY175" fmla="*/ 7051 h 10000"/>
                <a:gd name="connsiteX176" fmla="*/ 1759 w 10000"/>
                <a:gd name="connsiteY176" fmla="*/ 7051 h 10000"/>
                <a:gd name="connsiteX177" fmla="*/ 1759 w 10000"/>
                <a:gd name="connsiteY177" fmla="*/ 7051 h 10000"/>
                <a:gd name="connsiteX178" fmla="*/ 1759 w 10000"/>
                <a:gd name="connsiteY178" fmla="*/ 7051 h 10000"/>
                <a:gd name="connsiteX179" fmla="*/ 1759 w 10000"/>
                <a:gd name="connsiteY179" fmla="*/ 7051 h 10000"/>
                <a:gd name="connsiteX180" fmla="*/ 1759 w 10000"/>
                <a:gd name="connsiteY180" fmla="*/ 7051 h 10000"/>
                <a:gd name="connsiteX181" fmla="*/ 1769 w 10000"/>
                <a:gd name="connsiteY181" fmla="*/ 7051 h 10000"/>
                <a:gd name="connsiteX182" fmla="*/ 1769 w 10000"/>
                <a:gd name="connsiteY182" fmla="*/ 7051 h 10000"/>
                <a:gd name="connsiteX183" fmla="*/ 1769 w 10000"/>
                <a:gd name="connsiteY183" fmla="*/ 7051 h 10000"/>
                <a:gd name="connsiteX184" fmla="*/ 1769 w 10000"/>
                <a:gd name="connsiteY184" fmla="*/ 7051 h 10000"/>
                <a:gd name="connsiteX185" fmla="*/ 1769 w 10000"/>
                <a:gd name="connsiteY185" fmla="*/ 7051 h 10000"/>
                <a:gd name="connsiteX186" fmla="*/ 1980 w 10000"/>
                <a:gd name="connsiteY186" fmla="*/ 7051 h 10000"/>
                <a:gd name="connsiteX187" fmla="*/ 1980 w 10000"/>
                <a:gd name="connsiteY187" fmla="*/ 7051 h 10000"/>
                <a:gd name="connsiteX188" fmla="*/ 2281 w 10000"/>
                <a:gd name="connsiteY188" fmla="*/ 7033 h 10000"/>
                <a:gd name="connsiteX189" fmla="*/ 2281 w 10000"/>
                <a:gd name="connsiteY189" fmla="*/ 7033 h 10000"/>
                <a:gd name="connsiteX190" fmla="*/ 2281 w 10000"/>
                <a:gd name="connsiteY190" fmla="*/ 7033 h 10000"/>
                <a:gd name="connsiteX191" fmla="*/ 2281 w 10000"/>
                <a:gd name="connsiteY191" fmla="*/ 7033 h 10000"/>
                <a:gd name="connsiteX192" fmla="*/ 2291 w 10000"/>
                <a:gd name="connsiteY192" fmla="*/ 7033 h 10000"/>
                <a:gd name="connsiteX193" fmla="*/ 2291 w 10000"/>
                <a:gd name="connsiteY193" fmla="*/ 7033 h 10000"/>
                <a:gd name="connsiteX194" fmla="*/ 2302 w 10000"/>
                <a:gd name="connsiteY194" fmla="*/ 7033 h 10000"/>
                <a:gd name="connsiteX195" fmla="*/ 2302 w 10000"/>
                <a:gd name="connsiteY195" fmla="*/ 7033 h 10000"/>
                <a:gd name="connsiteX196" fmla="*/ 2332 w 10000"/>
                <a:gd name="connsiteY196" fmla="*/ 7033 h 10000"/>
                <a:gd name="connsiteX197" fmla="*/ 2332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2854 w 10000"/>
                <a:gd name="connsiteY201" fmla="*/ 7033 h 10000"/>
                <a:gd name="connsiteX202" fmla="*/ 2854 w 10000"/>
                <a:gd name="connsiteY202" fmla="*/ 7033 h 10000"/>
                <a:gd name="connsiteX203" fmla="*/ 2854 w 10000"/>
                <a:gd name="connsiteY203" fmla="*/ 7033 h 10000"/>
                <a:gd name="connsiteX204" fmla="*/ 2854 w 10000"/>
                <a:gd name="connsiteY204" fmla="*/ 7033 h 10000"/>
                <a:gd name="connsiteX205" fmla="*/ 2854 w 10000"/>
                <a:gd name="connsiteY205" fmla="*/ 7033 h 10000"/>
                <a:gd name="connsiteX206" fmla="*/ 3286 w 10000"/>
                <a:gd name="connsiteY206" fmla="*/ 7033 h 10000"/>
                <a:gd name="connsiteX207" fmla="*/ 3709 w 10000"/>
                <a:gd name="connsiteY207" fmla="*/ 7060 h 10000"/>
                <a:gd name="connsiteX208" fmla="*/ 4101 w 10000"/>
                <a:gd name="connsiteY208" fmla="*/ 7088 h 10000"/>
                <a:gd name="connsiteX209" fmla="*/ 4291 w 10000"/>
                <a:gd name="connsiteY209" fmla="*/ 7116 h 10000"/>
                <a:gd name="connsiteX210" fmla="*/ 4462 w 10000"/>
                <a:gd name="connsiteY210" fmla="*/ 7135 h 10000"/>
                <a:gd name="connsiteX211" fmla="*/ 4623 w 10000"/>
                <a:gd name="connsiteY211" fmla="*/ 7172 h 10000"/>
                <a:gd name="connsiteX212" fmla="*/ 4764 w 10000"/>
                <a:gd name="connsiteY212" fmla="*/ 7219 h 10000"/>
                <a:gd name="connsiteX213" fmla="*/ 4894 w 10000"/>
                <a:gd name="connsiteY213" fmla="*/ 7274 h 10000"/>
                <a:gd name="connsiteX214" fmla="*/ 4985 w 10000"/>
                <a:gd name="connsiteY214" fmla="*/ 7330 h 10000"/>
                <a:gd name="connsiteX215" fmla="*/ 5075 w 10000"/>
                <a:gd name="connsiteY215" fmla="*/ 7395 h 10000"/>
                <a:gd name="connsiteX216" fmla="*/ 5136 w 10000"/>
                <a:gd name="connsiteY216" fmla="*/ 7460 h 10000"/>
                <a:gd name="connsiteX217" fmla="*/ 5156 w 10000"/>
                <a:gd name="connsiteY217" fmla="*/ 7507 h 10000"/>
                <a:gd name="connsiteX218" fmla="*/ 5176 w 10000"/>
                <a:gd name="connsiteY218" fmla="*/ 7553 h 10000"/>
                <a:gd name="connsiteX219" fmla="*/ 5176 w 10000"/>
                <a:gd name="connsiteY219" fmla="*/ 7600 h 10000"/>
                <a:gd name="connsiteX220" fmla="*/ 5176 w 10000"/>
                <a:gd name="connsiteY220" fmla="*/ 7656 h 10000"/>
                <a:gd name="connsiteX221" fmla="*/ 5176 w 10000"/>
                <a:gd name="connsiteY221" fmla="*/ 7656 h 10000"/>
                <a:gd name="connsiteX222" fmla="*/ 5176 w 10000"/>
                <a:gd name="connsiteY222" fmla="*/ 7665 h 10000"/>
                <a:gd name="connsiteX223" fmla="*/ 5176 w 10000"/>
                <a:gd name="connsiteY223" fmla="*/ 7665 h 10000"/>
                <a:gd name="connsiteX224" fmla="*/ 5176 w 10000"/>
                <a:gd name="connsiteY224" fmla="*/ 7665 h 10000"/>
                <a:gd name="connsiteX225" fmla="*/ 5146 w 10000"/>
                <a:gd name="connsiteY225" fmla="*/ 7851 h 10000"/>
                <a:gd name="connsiteX226" fmla="*/ 5095 w 10000"/>
                <a:gd name="connsiteY226" fmla="*/ 8037 h 10000"/>
                <a:gd name="connsiteX227" fmla="*/ 5005 w 10000"/>
                <a:gd name="connsiteY227" fmla="*/ 8437 h 10000"/>
                <a:gd name="connsiteX228" fmla="*/ 4955 w 10000"/>
                <a:gd name="connsiteY228" fmla="*/ 8642 h 10000"/>
                <a:gd name="connsiteX229" fmla="*/ 4915 w 10000"/>
                <a:gd name="connsiteY229" fmla="*/ 8828 h 10000"/>
                <a:gd name="connsiteX230" fmla="*/ 4894 w 10000"/>
                <a:gd name="connsiteY230" fmla="*/ 9023 h 10000"/>
                <a:gd name="connsiteX231" fmla="*/ 4874 w 10000"/>
                <a:gd name="connsiteY231" fmla="*/ 9200 h 10000"/>
                <a:gd name="connsiteX232" fmla="*/ 4874 w 10000"/>
                <a:gd name="connsiteY232" fmla="*/ 9200 h 10000"/>
                <a:gd name="connsiteX233" fmla="*/ 4874 w 10000"/>
                <a:gd name="connsiteY233" fmla="*/ 9293 h 10000"/>
                <a:gd name="connsiteX234" fmla="*/ 4894 w 10000"/>
                <a:gd name="connsiteY234" fmla="*/ 9395 h 10000"/>
                <a:gd name="connsiteX235" fmla="*/ 4915 w 10000"/>
                <a:gd name="connsiteY235" fmla="*/ 9488 h 10000"/>
                <a:gd name="connsiteX236" fmla="*/ 4935 w 10000"/>
                <a:gd name="connsiteY236" fmla="*/ 9563 h 10000"/>
                <a:gd name="connsiteX237" fmla="*/ 4985 w 10000"/>
                <a:gd name="connsiteY237" fmla="*/ 9647 h 10000"/>
                <a:gd name="connsiteX238" fmla="*/ 5035 w 10000"/>
                <a:gd name="connsiteY238" fmla="*/ 9721 h 10000"/>
                <a:gd name="connsiteX239" fmla="*/ 5095 w 10000"/>
                <a:gd name="connsiteY239" fmla="*/ 9786 h 10000"/>
                <a:gd name="connsiteX240" fmla="*/ 5176 w 10000"/>
                <a:gd name="connsiteY240" fmla="*/ 9842 h 10000"/>
                <a:gd name="connsiteX241" fmla="*/ 5176 w 10000"/>
                <a:gd name="connsiteY241" fmla="*/ 9842 h 10000"/>
                <a:gd name="connsiteX242" fmla="*/ 5176 w 10000"/>
                <a:gd name="connsiteY242" fmla="*/ 9842 h 10000"/>
                <a:gd name="connsiteX243" fmla="*/ 5236 w 10000"/>
                <a:gd name="connsiteY243" fmla="*/ 9879 h 10000"/>
                <a:gd name="connsiteX244" fmla="*/ 5307 w 10000"/>
                <a:gd name="connsiteY244" fmla="*/ 9916 h 10000"/>
                <a:gd name="connsiteX245" fmla="*/ 5447 w 10000"/>
                <a:gd name="connsiteY245" fmla="*/ 9963 h 10000"/>
                <a:gd name="connsiteX246" fmla="*/ 5608 w 10000"/>
                <a:gd name="connsiteY246" fmla="*/ 9991 h 10000"/>
                <a:gd name="connsiteX247" fmla="*/ 5779 w 10000"/>
                <a:gd name="connsiteY247" fmla="*/ 10000 h 10000"/>
                <a:gd name="connsiteX248" fmla="*/ 5779 w 10000"/>
                <a:gd name="connsiteY248" fmla="*/ 10000 h 10000"/>
                <a:gd name="connsiteX249" fmla="*/ 5779 w 10000"/>
                <a:gd name="connsiteY249" fmla="*/ 10000 h 10000"/>
                <a:gd name="connsiteX250" fmla="*/ 5779 w 10000"/>
                <a:gd name="connsiteY250" fmla="*/ 10000 h 10000"/>
                <a:gd name="connsiteX251" fmla="*/ 5779 w 10000"/>
                <a:gd name="connsiteY251" fmla="*/ 10000 h 10000"/>
                <a:gd name="connsiteX252" fmla="*/ 5779 w 10000"/>
                <a:gd name="connsiteY252" fmla="*/ 10000 h 10000"/>
                <a:gd name="connsiteX253" fmla="*/ 5899 w 10000"/>
                <a:gd name="connsiteY253" fmla="*/ 9991 h 10000"/>
                <a:gd name="connsiteX254" fmla="*/ 6040 w 10000"/>
                <a:gd name="connsiteY254" fmla="*/ 9981 h 10000"/>
                <a:gd name="connsiteX255" fmla="*/ 6171 w 10000"/>
                <a:gd name="connsiteY255" fmla="*/ 9963 h 10000"/>
                <a:gd name="connsiteX256" fmla="*/ 6291 w 10000"/>
                <a:gd name="connsiteY256" fmla="*/ 9926 h 10000"/>
                <a:gd name="connsiteX257" fmla="*/ 6412 w 10000"/>
                <a:gd name="connsiteY257" fmla="*/ 9888 h 10000"/>
                <a:gd name="connsiteX258" fmla="*/ 6533 w 10000"/>
                <a:gd name="connsiteY258" fmla="*/ 9842 h 10000"/>
                <a:gd name="connsiteX259" fmla="*/ 6643 w 10000"/>
                <a:gd name="connsiteY259" fmla="*/ 9805 h 10000"/>
                <a:gd name="connsiteX260" fmla="*/ 6744 w 10000"/>
                <a:gd name="connsiteY260" fmla="*/ 9740 h 10000"/>
                <a:gd name="connsiteX261" fmla="*/ 6824 w 10000"/>
                <a:gd name="connsiteY261" fmla="*/ 9674 h 10000"/>
                <a:gd name="connsiteX262" fmla="*/ 6905 w 10000"/>
                <a:gd name="connsiteY262" fmla="*/ 9609 h 10000"/>
                <a:gd name="connsiteX263" fmla="*/ 6965 w 10000"/>
                <a:gd name="connsiteY263" fmla="*/ 9544 h 10000"/>
                <a:gd name="connsiteX264" fmla="*/ 7015 w 10000"/>
                <a:gd name="connsiteY264" fmla="*/ 9460 h 10000"/>
                <a:gd name="connsiteX265" fmla="*/ 7035 w 10000"/>
                <a:gd name="connsiteY265" fmla="*/ 9395 h 10000"/>
                <a:gd name="connsiteX266" fmla="*/ 7045 w 10000"/>
                <a:gd name="connsiteY266" fmla="*/ 9302 h 10000"/>
                <a:gd name="connsiteX267" fmla="*/ 7035 w 10000"/>
                <a:gd name="connsiteY267" fmla="*/ 9228 h 10000"/>
                <a:gd name="connsiteX268" fmla="*/ 6995 w 10000"/>
                <a:gd name="connsiteY268" fmla="*/ 9144 h 10000"/>
                <a:gd name="connsiteX269" fmla="*/ 6995 w 10000"/>
                <a:gd name="connsiteY269" fmla="*/ 9144 h 10000"/>
                <a:gd name="connsiteX270" fmla="*/ 6995 w 10000"/>
                <a:gd name="connsiteY270" fmla="*/ 9135 h 10000"/>
                <a:gd name="connsiteX271" fmla="*/ 699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35 h 10000"/>
                <a:gd name="connsiteX276" fmla="*/ 6985 w 10000"/>
                <a:gd name="connsiteY276" fmla="*/ 9135 h 10000"/>
                <a:gd name="connsiteX277" fmla="*/ 6985 w 10000"/>
                <a:gd name="connsiteY277" fmla="*/ 9135 h 10000"/>
                <a:gd name="connsiteX278" fmla="*/ 6985 w 10000"/>
                <a:gd name="connsiteY278" fmla="*/ 9135 h 10000"/>
                <a:gd name="connsiteX279" fmla="*/ 6985 w 10000"/>
                <a:gd name="connsiteY279" fmla="*/ 9135 h 10000"/>
                <a:gd name="connsiteX280" fmla="*/ 6985 w 10000"/>
                <a:gd name="connsiteY280" fmla="*/ 9126 h 10000"/>
                <a:gd name="connsiteX281" fmla="*/ 6985 w 10000"/>
                <a:gd name="connsiteY281" fmla="*/ 9126 h 10000"/>
                <a:gd name="connsiteX282" fmla="*/ 6985 w 10000"/>
                <a:gd name="connsiteY282" fmla="*/ 9126 h 10000"/>
                <a:gd name="connsiteX283" fmla="*/ 6985 w 10000"/>
                <a:gd name="connsiteY283" fmla="*/ 9126 h 10000"/>
                <a:gd name="connsiteX284" fmla="*/ 6985 w 10000"/>
                <a:gd name="connsiteY284" fmla="*/ 9126 h 10000"/>
                <a:gd name="connsiteX285" fmla="*/ 6985 w 10000"/>
                <a:gd name="connsiteY285" fmla="*/ 9126 h 10000"/>
                <a:gd name="connsiteX286" fmla="*/ 6985 w 10000"/>
                <a:gd name="connsiteY286" fmla="*/ 9126 h 10000"/>
                <a:gd name="connsiteX287" fmla="*/ 6985 w 10000"/>
                <a:gd name="connsiteY287" fmla="*/ 9126 h 10000"/>
                <a:gd name="connsiteX288" fmla="*/ 6794 w 10000"/>
                <a:gd name="connsiteY288" fmla="*/ 8837 h 10000"/>
                <a:gd name="connsiteX289" fmla="*/ 6693 w 10000"/>
                <a:gd name="connsiteY289" fmla="*/ 8679 h 10000"/>
                <a:gd name="connsiteX290" fmla="*/ 6593 w 10000"/>
                <a:gd name="connsiteY290" fmla="*/ 8521 h 10000"/>
                <a:gd name="connsiteX291" fmla="*/ 6513 w 10000"/>
                <a:gd name="connsiteY291" fmla="*/ 8372 h 10000"/>
                <a:gd name="connsiteX292" fmla="*/ 6442 w 10000"/>
                <a:gd name="connsiteY292" fmla="*/ 8214 h 10000"/>
                <a:gd name="connsiteX293" fmla="*/ 6392 w 10000"/>
                <a:gd name="connsiteY293" fmla="*/ 8056 h 10000"/>
                <a:gd name="connsiteX294" fmla="*/ 6382 w 10000"/>
                <a:gd name="connsiteY294" fmla="*/ 7981 h 10000"/>
                <a:gd name="connsiteX295" fmla="*/ 6382 w 10000"/>
                <a:gd name="connsiteY295" fmla="*/ 7907 h 10000"/>
                <a:gd name="connsiteX296" fmla="*/ 6382 w 10000"/>
                <a:gd name="connsiteY296" fmla="*/ 7907 h 10000"/>
                <a:gd name="connsiteX297" fmla="*/ 6392 w 10000"/>
                <a:gd name="connsiteY297" fmla="*/ 7805 h 10000"/>
                <a:gd name="connsiteX298" fmla="*/ 6422 w 10000"/>
                <a:gd name="connsiteY298" fmla="*/ 7702 h 10000"/>
                <a:gd name="connsiteX299" fmla="*/ 6452 w 10000"/>
                <a:gd name="connsiteY299" fmla="*/ 7656 h 10000"/>
                <a:gd name="connsiteX300" fmla="*/ 6492 w 10000"/>
                <a:gd name="connsiteY300" fmla="*/ 7609 h 10000"/>
                <a:gd name="connsiteX301" fmla="*/ 6523 w 10000"/>
                <a:gd name="connsiteY301" fmla="*/ 7563 h 10000"/>
                <a:gd name="connsiteX302" fmla="*/ 6573 w 10000"/>
                <a:gd name="connsiteY302" fmla="*/ 7526 h 10000"/>
                <a:gd name="connsiteX303" fmla="*/ 6704 w 10000"/>
                <a:gd name="connsiteY303" fmla="*/ 7451 h 10000"/>
                <a:gd name="connsiteX304" fmla="*/ 6864 w 10000"/>
                <a:gd name="connsiteY304" fmla="*/ 7395 h 10000"/>
                <a:gd name="connsiteX305" fmla="*/ 7065 w 10000"/>
                <a:gd name="connsiteY305" fmla="*/ 7349 h 10000"/>
                <a:gd name="connsiteX306" fmla="*/ 7307 w 10000"/>
                <a:gd name="connsiteY306" fmla="*/ 7321 h 10000"/>
                <a:gd name="connsiteX307" fmla="*/ 7307 w 10000"/>
                <a:gd name="connsiteY307" fmla="*/ 7321 h 10000"/>
                <a:gd name="connsiteX308" fmla="*/ 8533 w 10000"/>
                <a:gd name="connsiteY308" fmla="*/ 7219 h 10000"/>
                <a:gd name="connsiteX309" fmla="*/ 10000 w 10000"/>
                <a:gd name="connsiteY309" fmla="*/ 7116 h 10000"/>
                <a:gd name="connsiteX310" fmla="*/ 10000 w 10000"/>
                <a:gd name="connsiteY310" fmla="*/ 7116 h 10000"/>
                <a:gd name="connsiteX311" fmla="*/ 10000 w 10000"/>
                <a:gd name="connsiteY311" fmla="*/ 7116 h 10000"/>
                <a:gd name="connsiteX312" fmla="*/ 10000 w 10000"/>
                <a:gd name="connsiteY312" fmla="*/ 7116 h 10000"/>
                <a:gd name="connsiteX313" fmla="*/ 10000 w 10000"/>
                <a:gd name="connsiteY313"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97 w 10000"/>
                <a:gd name="connsiteY93" fmla="*/ 3433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1769 w 10000"/>
                <a:gd name="connsiteY119" fmla="*/ 3033 h 10000"/>
                <a:gd name="connsiteX120" fmla="*/ 1588 w 10000"/>
                <a:gd name="connsiteY120" fmla="*/ 2967 h 10000"/>
                <a:gd name="connsiteX121" fmla="*/ 1427 w 10000"/>
                <a:gd name="connsiteY121" fmla="*/ 2921 h 10000"/>
                <a:gd name="connsiteX122" fmla="*/ 1347 w 10000"/>
                <a:gd name="connsiteY122" fmla="*/ 2902 h 10000"/>
                <a:gd name="connsiteX123" fmla="*/ 1266 w 10000"/>
                <a:gd name="connsiteY123" fmla="*/ 2902 h 10000"/>
                <a:gd name="connsiteX124" fmla="*/ 1266 w 10000"/>
                <a:gd name="connsiteY124" fmla="*/ 2902 h 10000"/>
                <a:gd name="connsiteX125" fmla="*/ 1266 w 10000"/>
                <a:gd name="connsiteY125" fmla="*/ 2902 h 10000"/>
                <a:gd name="connsiteX126" fmla="*/ 1266 w 10000"/>
                <a:gd name="connsiteY126" fmla="*/ 2902 h 10000"/>
                <a:gd name="connsiteX127" fmla="*/ 1266 w 10000"/>
                <a:gd name="connsiteY127" fmla="*/ 2902 h 10000"/>
                <a:gd name="connsiteX128" fmla="*/ 1266 w 10000"/>
                <a:gd name="connsiteY128" fmla="*/ 2902 h 10000"/>
                <a:gd name="connsiteX129" fmla="*/ 1146 w 10000"/>
                <a:gd name="connsiteY129" fmla="*/ 2921 h 10000"/>
                <a:gd name="connsiteX130" fmla="*/ 1085 w 10000"/>
                <a:gd name="connsiteY130" fmla="*/ 2940 h 10000"/>
                <a:gd name="connsiteX131" fmla="*/ 1025 w 10000"/>
                <a:gd name="connsiteY131" fmla="*/ 2949 h 10000"/>
                <a:gd name="connsiteX132" fmla="*/ 965 w 10000"/>
                <a:gd name="connsiteY132" fmla="*/ 2986 h 10000"/>
                <a:gd name="connsiteX133" fmla="*/ 915 w 10000"/>
                <a:gd name="connsiteY133" fmla="*/ 3023 h 10000"/>
                <a:gd name="connsiteX134" fmla="*/ 864 w 10000"/>
                <a:gd name="connsiteY134" fmla="*/ 3060 h 10000"/>
                <a:gd name="connsiteX135" fmla="*/ 814 w 10000"/>
                <a:gd name="connsiteY135" fmla="*/ 3107 h 10000"/>
                <a:gd name="connsiteX136" fmla="*/ 784 w 10000"/>
                <a:gd name="connsiteY136" fmla="*/ 3163 h 10000"/>
                <a:gd name="connsiteX137" fmla="*/ 744 w 10000"/>
                <a:gd name="connsiteY137" fmla="*/ 3237 h 10000"/>
                <a:gd name="connsiteX138" fmla="*/ 673 w 10000"/>
                <a:gd name="connsiteY138" fmla="*/ 3377 h 10000"/>
                <a:gd name="connsiteX139" fmla="*/ 623 w 10000"/>
                <a:gd name="connsiteY139" fmla="*/ 3563 h 10000"/>
                <a:gd name="connsiteX140" fmla="*/ 603 w 10000"/>
                <a:gd name="connsiteY140" fmla="*/ 3786 h 10000"/>
                <a:gd name="connsiteX141" fmla="*/ 573 w 10000"/>
                <a:gd name="connsiteY141" fmla="*/ 4037 h 10000"/>
                <a:gd name="connsiteX142" fmla="*/ 583 w 10000"/>
                <a:gd name="connsiteY142" fmla="*/ 4326 h 10000"/>
                <a:gd name="connsiteX143" fmla="*/ 613 w 10000"/>
                <a:gd name="connsiteY143" fmla="*/ 4651 h 10000"/>
                <a:gd name="connsiteX144" fmla="*/ 663 w 10000"/>
                <a:gd name="connsiteY144" fmla="*/ 5014 h 10000"/>
                <a:gd name="connsiteX145" fmla="*/ 734 w 10000"/>
                <a:gd name="connsiteY145" fmla="*/ 5423 h 10000"/>
                <a:gd name="connsiteX146" fmla="*/ 814 w 10000"/>
                <a:gd name="connsiteY146" fmla="*/ 5870 h 10000"/>
                <a:gd name="connsiteX147" fmla="*/ 945 w 10000"/>
                <a:gd name="connsiteY147" fmla="*/ 6372 h 10000"/>
                <a:gd name="connsiteX148" fmla="*/ 1085 w 10000"/>
                <a:gd name="connsiteY148" fmla="*/ 6912 h 10000"/>
                <a:gd name="connsiteX149" fmla="*/ 1085 w 10000"/>
                <a:gd name="connsiteY149" fmla="*/ 6912 h 10000"/>
                <a:gd name="connsiteX150" fmla="*/ 1085 w 10000"/>
                <a:gd name="connsiteY150" fmla="*/ 6930 h 10000"/>
                <a:gd name="connsiteX151" fmla="*/ 1085 w 10000"/>
                <a:gd name="connsiteY151" fmla="*/ 6930 h 10000"/>
                <a:gd name="connsiteX152" fmla="*/ 1116 w 10000"/>
                <a:gd name="connsiteY152" fmla="*/ 7005 h 10000"/>
                <a:gd name="connsiteX153" fmla="*/ 1116 w 10000"/>
                <a:gd name="connsiteY153" fmla="*/ 7005 h 10000"/>
                <a:gd name="connsiteX154" fmla="*/ 1116 w 10000"/>
                <a:gd name="connsiteY154" fmla="*/ 7005 h 10000"/>
                <a:gd name="connsiteX155" fmla="*/ 1116 w 10000"/>
                <a:gd name="connsiteY155" fmla="*/ 7005 h 10000"/>
                <a:gd name="connsiteX156" fmla="*/ 1116 w 10000"/>
                <a:gd name="connsiteY156" fmla="*/ 7005 h 10000"/>
                <a:gd name="connsiteX157" fmla="*/ 1126 w 10000"/>
                <a:gd name="connsiteY157" fmla="*/ 7060 h 10000"/>
                <a:gd name="connsiteX158" fmla="*/ 1126 w 10000"/>
                <a:gd name="connsiteY158" fmla="*/ 7060 h 10000"/>
                <a:gd name="connsiteX159" fmla="*/ 1126 w 10000"/>
                <a:gd name="connsiteY159" fmla="*/ 7060 h 10000"/>
                <a:gd name="connsiteX160" fmla="*/ 1126 w 10000"/>
                <a:gd name="connsiteY160" fmla="*/ 7060 h 10000"/>
                <a:gd name="connsiteX161" fmla="*/ 1146 w 10000"/>
                <a:gd name="connsiteY161" fmla="*/ 7060 h 10000"/>
                <a:gd name="connsiteX162" fmla="*/ 1146 w 10000"/>
                <a:gd name="connsiteY162" fmla="*/ 7060 h 10000"/>
                <a:gd name="connsiteX163" fmla="*/ 1156 w 10000"/>
                <a:gd name="connsiteY163" fmla="*/ 7060 h 10000"/>
                <a:gd name="connsiteX164" fmla="*/ 1156 w 10000"/>
                <a:gd name="connsiteY164" fmla="*/ 7060 h 10000"/>
                <a:gd name="connsiteX165" fmla="*/ 1156 w 10000"/>
                <a:gd name="connsiteY165" fmla="*/ 7060 h 10000"/>
                <a:gd name="connsiteX166" fmla="*/ 1156 w 10000"/>
                <a:gd name="connsiteY166" fmla="*/ 7060 h 10000"/>
                <a:gd name="connsiteX167" fmla="*/ 1457 w 10000"/>
                <a:gd name="connsiteY167" fmla="*/ 7051 h 10000"/>
                <a:gd name="connsiteX168" fmla="*/ 1749 w 10000"/>
                <a:gd name="connsiteY168" fmla="*/ 7051 h 10000"/>
                <a:gd name="connsiteX169" fmla="*/ 1749 w 10000"/>
                <a:gd name="connsiteY169" fmla="*/ 7051 h 10000"/>
                <a:gd name="connsiteX170" fmla="*/ 1749 w 10000"/>
                <a:gd name="connsiteY170" fmla="*/ 7051 h 10000"/>
                <a:gd name="connsiteX171" fmla="*/ 1749 w 10000"/>
                <a:gd name="connsiteY171" fmla="*/ 7051 h 10000"/>
                <a:gd name="connsiteX172" fmla="*/ 1749 w 10000"/>
                <a:gd name="connsiteY172" fmla="*/ 7051 h 10000"/>
                <a:gd name="connsiteX173" fmla="*/ 1749 w 10000"/>
                <a:gd name="connsiteY173" fmla="*/ 7051 h 10000"/>
                <a:gd name="connsiteX174" fmla="*/ 1759 w 10000"/>
                <a:gd name="connsiteY174" fmla="*/ 7051 h 10000"/>
                <a:gd name="connsiteX175" fmla="*/ 1759 w 10000"/>
                <a:gd name="connsiteY175" fmla="*/ 7051 h 10000"/>
                <a:gd name="connsiteX176" fmla="*/ 1759 w 10000"/>
                <a:gd name="connsiteY176" fmla="*/ 7051 h 10000"/>
                <a:gd name="connsiteX177" fmla="*/ 1759 w 10000"/>
                <a:gd name="connsiteY177" fmla="*/ 7051 h 10000"/>
                <a:gd name="connsiteX178" fmla="*/ 1759 w 10000"/>
                <a:gd name="connsiteY178" fmla="*/ 7051 h 10000"/>
                <a:gd name="connsiteX179" fmla="*/ 1759 w 10000"/>
                <a:gd name="connsiteY179" fmla="*/ 7051 h 10000"/>
                <a:gd name="connsiteX180" fmla="*/ 1769 w 10000"/>
                <a:gd name="connsiteY180" fmla="*/ 7051 h 10000"/>
                <a:gd name="connsiteX181" fmla="*/ 1769 w 10000"/>
                <a:gd name="connsiteY181" fmla="*/ 7051 h 10000"/>
                <a:gd name="connsiteX182" fmla="*/ 1769 w 10000"/>
                <a:gd name="connsiteY182" fmla="*/ 7051 h 10000"/>
                <a:gd name="connsiteX183" fmla="*/ 1769 w 10000"/>
                <a:gd name="connsiteY183" fmla="*/ 7051 h 10000"/>
                <a:gd name="connsiteX184" fmla="*/ 1769 w 10000"/>
                <a:gd name="connsiteY184" fmla="*/ 7051 h 10000"/>
                <a:gd name="connsiteX185" fmla="*/ 1980 w 10000"/>
                <a:gd name="connsiteY185" fmla="*/ 7051 h 10000"/>
                <a:gd name="connsiteX186" fmla="*/ 1980 w 10000"/>
                <a:gd name="connsiteY186" fmla="*/ 7051 h 10000"/>
                <a:gd name="connsiteX187" fmla="*/ 2281 w 10000"/>
                <a:gd name="connsiteY187" fmla="*/ 7033 h 10000"/>
                <a:gd name="connsiteX188" fmla="*/ 2281 w 10000"/>
                <a:gd name="connsiteY188" fmla="*/ 7033 h 10000"/>
                <a:gd name="connsiteX189" fmla="*/ 2281 w 10000"/>
                <a:gd name="connsiteY189" fmla="*/ 7033 h 10000"/>
                <a:gd name="connsiteX190" fmla="*/ 2281 w 10000"/>
                <a:gd name="connsiteY190" fmla="*/ 7033 h 10000"/>
                <a:gd name="connsiteX191" fmla="*/ 2291 w 10000"/>
                <a:gd name="connsiteY191" fmla="*/ 7033 h 10000"/>
                <a:gd name="connsiteX192" fmla="*/ 2291 w 10000"/>
                <a:gd name="connsiteY192" fmla="*/ 7033 h 10000"/>
                <a:gd name="connsiteX193" fmla="*/ 2302 w 10000"/>
                <a:gd name="connsiteY193" fmla="*/ 7033 h 10000"/>
                <a:gd name="connsiteX194" fmla="*/ 2302 w 10000"/>
                <a:gd name="connsiteY194" fmla="*/ 7033 h 10000"/>
                <a:gd name="connsiteX195" fmla="*/ 2332 w 10000"/>
                <a:gd name="connsiteY195" fmla="*/ 7033 h 10000"/>
                <a:gd name="connsiteX196" fmla="*/ 2332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2854 w 10000"/>
                <a:gd name="connsiteY201" fmla="*/ 7033 h 10000"/>
                <a:gd name="connsiteX202" fmla="*/ 2854 w 10000"/>
                <a:gd name="connsiteY202" fmla="*/ 7033 h 10000"/>
                <a:gd name="connsiteX203" fmla="*/ 2854 w 10000"/>
                <a:gd name="connsiteY203" fmla="*/ 7033 h 10000"/>
                <a:gd name="connsiteX204" fmla="*/ 2854 w 10000"/>
                <a:gd name="connsiteY204" fmla="*/ 7033 h 10000"/>
                <a:gd name="connsiteX205" fmla="*/ 3286 w 10000"/>
                <a:gd name="connsiteY205" fmla="*/ 7033 h 10000"/>
                <a:gd name="connsiteX206" fmla="*/ 3709 w 10000"/>
                <a:gd name="connsiteY206" fmla="*/ 7060 h 10000"/>
                <a:gd name="connsiteX207" fmla="*/ 4101 w 10000"/>
                <a:gd name="connsiteY207" fmla="*/ 7088 h 10000"/>
                <a:gd name="connsiteX208" fmla="*/ 4291 w 10000"/>
                <a:gd name="connsiteY208" fmla="*/ 7116 h 10000"/>
                <a:gd name="connsiteX209" fmla="*/ 4462 w 10000"/>
                <a:gd name="connsiteY209" fmla="*/ 7135 h 10000"/>
                <a:gd name="connsiteX210" fmla="*/ 4623 w 10000"/>
                <a:gd name="connsiteY210" fmla="*/ 7172 h 10000"/>
                <a:gd name="connsiteX211" fmla="*/ 4764 w 10000"/>
                <a:gd name="connsiteY211" fmla="*/ 7219 h 10000"/>
                <a:gd name="connsiteX212" fmla="*/ 4894 w 10000"/>
                <a:gd name="connsiteY212" fmla="*/ 7274 h 10000"/>
                <a:gd name="connsiteX213" fmla="*/ 4985 w 10000"/>
                <a:gd name="connsiteY213" fmla="*/ 7330 h 10000"/>
                <a:gd name="connsiteX214" fmla="*/ 5075 w 10000"/>
                <a:gd name="connsiteY214" fmla="*/ 7395 h 10000"/>
                <a:gd name="connsiteX215" fmla="*/ 5136 w 10000"/>
                <a:gd name="connsiteY215" fmla="*/ 7460 h 10000"/>
                <a:gd name="connsiteX216" fmla="*/ 5156 w 10000"/>
                <a:gd name="connsiteY216" fmla="*/ 7507 h 10000"/>
                <a:gd name="connsiteX217" fmla="*/ 5176 w 10000"/>
                <a:gd name="connsiteY217" fmla="*/ 7553 h 10000"/>
                <a:gd name="connsiteX218" fmla="*/ 5176 w 10000"/>
                <a:gd name="connsiteY218" fmla="*/ 7600 h 10000"/>
                <a:gd name="connsiteX219" fmla="*/ 5176 w 10000"/>
                <a:gd name="connsiteY219" fmla="*/ 7656 h 10000"/>
                <a:gd name="connsiteX220" fmla="*/ 5176 w 10000"/>
                <a:gd name="connsiteY220" fmla="*/ 7656 h 10000"/>
                <a:gd name="connsiteX221" fmla="*/ 5176 w 10000"/>
                <a:gd name="connsiteY221" fmla="*/ 7665 h 10000"/>
                <a:gd name="connsiteX222" fmla="*/ 5176 w 10000"/>
                <a:gd name="connsiteY222" fmla="*/ 7665 h 10000"/>
                <a:gd name="connsiteX223" fmla="*/ 5176 w 10000"/>
                <a:gd name="connsiteY223" fmla="*/ 7665 h 10000"/>
                <a:gd name="connsiteX224" fmla="*/ 5146 w 10000"/>
                <a:gd name="connsiteY224" fmla="*/ 7851 h 10000"/>
                <a:gd name="connsiteX225" fmla="*/ 5095 w 10000"/>
                <a:gd name="connsiteY225" fmla="*/ 8037 h 10000"/>
                <a:gd name="connsiteX226" fmla="*/ 5005 w 10000"/>
                <a:gd name="connsiteY226" fmla="*/ 8437 h 10000"/>
                <a:gd name="connsiteX227" fmla="*/ 4955 w 10000"/>
                <a:gd name="connsiteY227" fmla="*/ 8642 h 10000"/>
                <a:gd name="connsiteX228" fmla="*/ 4915 w 10000"/>
                <a:gd name="connsiteY228" fmla="*/ 8828 h 10000"/>
                <a:gd name="connsiteX229" fmla="*/ 4894 w 10000"/>
                <a:gd name="connsiteY229" fmla="*/ 9023 h 10000"/>
                <a:gd name="connsiteX230" fmla="*/ 4874 w 10000"/>
                <a:gd name="connsiteY230" fmla="*/ 9200 h 10000"/>
                <a:gd name="connsiteX231" fmla="*/ 4874 w 10000"/>
                <a:gd name="connsiteY231" fmla="*/ 9200 h 10000"/>
                <a:gd name="connsiteX232" fmla="*/ 4874 w 10000"/>
                <a:gd name="connsiteY232" fmla="*/ 9293 h 10000"/>
                <a:gd name="connsiteX233" fmla="*/ 4894 w 10000"/>
                <a:gd name="connsiteY233" fmla="*/ 9395 h 10000"/>
                <a:gd name="connsiteX234" fmla="*/ 4915 w 10000"/>
                <a:gd name="connsiteY234" fmla="*/ 9488 h 10000"/>
                <a:gd name="connsiteX235" fmla="*/ 4935 w 10000"/>
                <a:gd name="connsiteY235" fmla="*/ 9563 h 10000"/>
                <a:gd name="connsiteX236" fmla="*/ 4985 w 10000"/>
                <a:gd name="connsiteY236" fmla="*/ 9647 h 10000"/>
                <a:gd name="connsiteX237" fmla="*/ 5035 w 10000"/>
                <a:gd name="connsiteY237" fmla="*/ 9721 h 10000"/>
                <a:gd name="connsiteX238" fmla="*/ 5095 w 10000"/>
                <a:gd name="connsiteY238" fmla="*/ 9786 h 10000"/>
                <a:gd name="connsiteX239" fmla="*/ 5176 w 10000"/>
                <a:gd name="connsiteY239" fmla="*/ 9842 h 10000"/>
                <a:gd name="connsiteX240" fmla="*/ 5176 w 10000"/>
                <a:gd name="connsiteY240" fmla="*/ 9842 h 10000"/>
                <a:gd name="connsiteX241" fmla="*/ 5176 w 10000"/>
                <a:gd name="connsiteY241" fmla="*/ 9842 h 10000"/>
                <a:gd name="connsiteX242" fmla="*/ 5236 w 10000"/>
                <a:gd name="connsiteY242" fmla="*/ 9879 h 10000"/>
                <a:gd name="connsiteX243" fmla="*/ 5307 w 10000"/>
                <a:gd name="connsiteY243" fmla="*/ 9916 h 10000"/>
                <a:gd name="connsiteX244" fmla="*/ 5447 w 10000"/>
                <a:gd name="connsiteY244" fmla="*/ 9963 h 10000"/>
                <a:gd name="connsiteX245" fmla="*/ 5608 w 10000"/>
                <a:gd name="connsiteY245" fmla="*/ 9991 h 10000"/>
                <a:gd name="connsiteX246" fmla="*/ 5779 w 10000"/>
                <a:gd name="connsiteY246" fmla="*/ 10000 h 10000"/>
                <a:gd name="connsiteX247" fmla="*/ 5779 w 10000"/>
                <a:gd name="connsiteY247" fmla="*/ 10000 h 10000"/>
                <a:gd name="connsiteX248" fmla="*/ 5779 w 10000"/>
                <a:gd name="connsiteY248" fmla="*/ 10000 h 10000"/>
                <a:gd name="connsiteX249" fmla="*/ 5779 w 10000"/>
                <a:gd name="connsiteY249" fmla="*/ 10000 h 10000"/>
                <a:gd name="connsiteX250" fmla="*/ 5779 w 10000"/>
                <a:gd name="connsiteY250" fmla="*/ 10000 h 10000"/>
                <a:gd name="connsiteX251" fmla="*/ 5779 w 10000"/>
                <a:gd name="connsiteY251" fmla="*/ 10000 h 10000"/>
                <a:gd name="connsiteX252" fmla="*/ 5899 w 10000"/>
                <a:gd name="connsiteY252" fmla="*/ 9991 h 10000"/>
                <a:gd name="connsiteX253" fmla="*/ 6040 w 10000"/>
                <a:gd name="connsiteY253" fmla="*/ 9981 h 10000"/>
                <a:gd name="connsiteX254" fmla="*/ 6171 w 10000"/>
                <a:gd name="connsiteY254" fmla="*/ 9963 h 10000"/>
                <a:gd name="connsiteX255" fmla="*/ 6291 w 10000"/>
                <a:gd name="connsiteY255" fmla="*/ 9926 h 10000"/>
                <a:gd name="connsiteX256" fmla="*/ 6412 w 10000"/>
                <a:gd name="connsiteY256" fmla="*/ 9888 h 10000"/>
                <a:gd name="connsiteX257" fmla="*/ 6533 w 10000"/>
                <a:gd name="connsiteY257" fmla="*/ 9842 h 10000"/>
                <a:gd name="connsiteX258" fmla="*/ 6643 w 10000"/>
                <a:gd name="connsiteY258" fmla="*/ 9805 h 10000"/>
                <a:gd name="connsiteX259" fmla="*/ 6744 w 10000"/>
                <a:gd name="connsiteY259" fmla="*/ 9740 h 10000"/>
                <a:gd name="connsiteX260" fmla="*/ 6824 w 10000"/>
                <a:gd name="connsiteY260" fmla="*/ 9674 h 10000"/>
                <a:gd name="connsiteX261" fmla="*/ 6905 w 10000"/>
                <a:gd name="connsiteY261" fmla="*/ 9609 h 10000"/>
                <a:gd name="connsiteX262" fmla="*/ 6965 w 10000"/>
                <a:gd name="connsiteY262" fmla="*/ 9544 h 10000"/>
                <a:gd name="connsiteX263" fmla="*/ 7015 w 10000"/>
                <a:gd name="connsiteY263" fmla="*/ 9460 h 10000"/>
                <a:gd name="connsiteX264" fmla="*/ 7035 w 10000"/>
                <a:gd name="connsiteY264" fmla="*/ 9395 h 10000"/>
                <a:gd name="connsiteX265" fmla="*/ 7045 w 10000"/>
                <a:gd name="connsiteY265" fmla="*/ 9302 h 10000"/>
                <a:gd name="connsiteX266" fmla="*/ 7035 w 10000"/>
                <a:gd name="connsiteY266" fmla="*/ 9228 h 10000"/>
                <a:gd name="connsiteX267" fmla="*/ 6995 w 10000"/>
                <a:gd name="connsiteY267" fmla="*/ 9144 h 10000"/>
                <a:gd name="connsiteX268" fmla="*/ 6995 w 10000"/>
                <a:gd name="connsiteY268" fmla="*/ 9144 h 10000"/>
                <a:gd name="connsiteX269" fmla="*/ 6995 w 10000"/>
                <a:gd name="connsiteY269" fmla="*/ 9135 h 10000"/>
                <a:gd name="connsiteX270" fmla="*/ 699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35 h 10000"/>
                <a:gd name="connsiteX276" fmla="*/ 6985 w 10000"/>
                <a:gd name="connsiteY276" fmla="*/ 9135 h 10000"/>
                <a:gd name="connsiteX277" fmla="*/ 6985 w 10000"/>
                <a:gd name="connsiteY277" fmla="*/ 9135 h 10000"/>
                <a:gd name="connsiteX278" fmla="*/ 6985 w 10000"/>
                <a:gd name="connsiteY278" fmla="*/ 9135 h 10000"/>
                <a:gd name="connsiteX279" fmla="*/ 6985 w 10000"/>
                <a:gd name="connsiteY279" fmla="*/ 9126 h 10000"/>
                <a:gd name="connsiteX280" fmla="*/ 6985 w 10000"/>
                <a:gd name="connsiteY280" fmla="*/ 9126 h 10000"/>
                <a:gd name="connsiteX281" fmla="*/ 6985 w 10000"/>
                <a:gd name="connsiteY281" fmla="*/ 9126 h 10000"/>
                <a:gd name="connsiteX282" fmla="*/ 6985 w 10000"/>
                <a:gd name="connsiteY282" fmla="*/ 9126 h 10000"/>
                <a:gd name="connsiteX283" fmla="*/ 6985 w 10000"/>
                <a:gd name="connsiteY283" fmla="*/ 9126 h 10000"/>
                <a:gd name="connsiteX284" fmla="*/ 6985 w 10000"/>
                <a:gd name="connsiteY284" fmla="*/ 9126 h 10000"/>
                <a:gd name="connsiteX285" fmla="*/ 6985 w 10000"/>
                <a:gd name="connsiteY285" fmla="*/ 9126 h 10000"/>
                <a:gd name="connsiteX286" fmla="*/ 6985 w 10000"/>
                <a:gd name="connsiteY286" fmla="*/ 9126 h 10000"/>
                <a:gd name="connsiteX287" fmla="*/ 6794 w 10000"/>
                <a:gd name="connsiteY287" fmla="*/ 8837 h 10000"/>
                <a:gd name="connsiteX288" fmla="*/ 6693 w 10000"/>
                <a:gd name="connsiteY288" fmla="*/ 8679 h 10000"/>
                <a:gd name="connsiteX289" fmla="*/ 6593 w 10000"/>
                <a:gd name="connsiteY289" fmla="*/ 8521 h 10000"/>
                <a:gd name="connsiteX290" fmla="*/ 6513 w 10000"/>
                <a:gd name="connsiteY290" fmla="*/ 8372 h 10000"/>
                <a:gd name="connsiteX291" fmla="*/ 6442 w 10000"/>
                <a:gd name="connsiteY291" fmla="*/ 8214 h 10000"/>
                <a:gd name="connsiteX292" fmla="*/ 6392 w 10000"/>
                <a:gd name="connsiteY292" fmla="*/ 8056 h 10000"/>
                <a:gd name="connsiteX293" fmla="*/ 6382 w 10000"/>
                <a:gd name="connsiteY293" fmla="*/ 7981 h 10000"/>
                <a:gd name="connsiteX294" fmla="*/ 6382 w 10000"/>
                <a:gd name="connsiteY294" fmla="*/ 7907 h 10000"/>
                <a:gd name="connsiteX295" fmla="*/ 6382 w 10000"/>
                <a:gd name="connsiteY295" fmla="*/ 7907 h 10000"/>
                <a:gd name="connsiteX296" fmla="*/ 6392 w 10000"/>
                <a:gd name="connsiteY296" fmla="*/ 7805 h 10000"/>
                <a:gd name="connsiteX297" fmla="*/ 6422 w 10000"/>
                <a:gd name="connsiteY297" fmla="*/ 7702 h 10000"/>
                <a:gd name="connsiteX298" fmla="*/ 6452 w 10000"/>
                <a:gd name="connsiteY298" fmla="*/ 7656 h 10000"/>
                <a:gd name="connsiteX299" fmla="*/ 6492 w 10000"/>
                <a:gd name="connsiteY299" fmla="*/ 7609 h 10000"/>
                <a:gd name="connsiteX300" fmla="*/ 6523 w 10000"/>
                <a:gd name="connsiteY300" fmla="*/ 7563 h 10000"/>
                <a:gd name="connsiteX301" fmla="*/ 6573 w 10000"/>
                <a:gd name="connsiteY301" fmla="*/ 7526 h 10000"/>
                <a:gd name="connsiteX302" fmla="*/ 6704 w 10000"/>
                <a:gd name="connsiteY302" fmla="*/ 7451 h 10000"/>
                <a:gd name="connsiteX303" fmla="*/ 6864 w 10000"/>
                <a:gd name="connsiteY303" fmla="*/ 7395 h 10000"/>
                <a:gd name="connsiteX304" fmla="*/ 7065 w 10000"/>
                <a:gd name="connsiteY304" fmla="*/ 7349 h 10000"/>
                <a:gd name="connsiteX305" fmla="*/ 7307 w 10000"/>
                <a:gd name="connsiteY305" fmla="*/ 7321 h 10000"/>
                <a:gd name="connsiteX306" fmla="*/ 7307 w 10000"/>
                <a:gd name="connsiteY306" fmla="*/ 7321 h 10000"/>
                <a:gd name="connsiteX307" fmla="*/ 8533 w 10000"/>
                <a:gd name="connsiteY307" fmla="*/ 7219 h 10000"/>
                <a:gd name="connsiteX308" fmla="*/ 10000 w 10000"/>
                <a:gd name="connsiteY308" fmla="*/ 7116 h 10000"/>
                <a:gd name="connsiteX309" fmla="*/ 10000 w 10000"/>
                <a:gd name="connsiteY309" fmla="*/ 7116 h 10000"/>
                <a:gd name="connsiteX310" fmla="*/ 10000 w 10000"/>
                <a:gd name="connsiteY310" fmla="*/ 7116 h 10000"/>
                <a:gd name="connsiteX311" fmla="*/ 10000 w 10000"/>
                <a:gd name="connsiteY311" fmla="*/ 7116 h 10000"/>
                <a:gd name="connsiteX312" fmla="*/ 10000 w 10000"/>
                <a:gd name="connsiteY312"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5063 w 10000"/>
                <a:gd name="connsiteY93" fmla="*/ 4486 h 10000"/>
                <a:gd name="connsiteX94" fmla="*/ 3427 w 10000"/>
                <a:gd name="connsiteY94" fmla="*/ 3498 h 10000"/>
                <a:gd name="connsiteX95" fmla="*/ 3347 w 10000"/>
                <a:gd name="connsiteY95" fmla="*/ 3535 h 10000"/>
                <a:gd name="connsiteX96" fmla="*/ 3246 w 10000"/>
                <a:gd name="connsiteY96" fmla="*/ 3563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36 w 10000"/>
                <a:gd name="connsiteY102" fmla="*/ 3572 h 10000"/>
                <a:gd name="connsiteX103" fmla="*/ 3116 w 10000"/>
                <a:gd name="connsiteY103" fmla="*/ 3572 h 10000"/>
                <a:gd name="connsiteX104" fmla="*/ 3116 w 10000"/>
                <a:gd name="connsiteY104" fmla="*/ 3572 h 10000"/>
                <a:gd name="connsiteX105" fmla="*/ 3025 w 10000"/>
                <a:gd name="connsiteY105" fmla="*/ 3572 h 10000"/>
                <a:gd name="connsiteX106" fmla="*/ 2925 w 10000"/>
                <a:gd name="connsiteY106" fmla="*/ 3553 h 10000"/>
                <a:gd name="connsiteX107" fmla="*/ 2814 w 10000"/>
                <a:gd name="connsiteY107" fmla="*/ 3526 h 10000"/>
                <a:gd name="connsiteX108" fmla="*/ 2693 w 10000"/>
                <a:gd name="connsiteY108" fmla="*/ 3479 h 10000"/>
                <a:gd name="connsiteX109" fmla="*/ 2553 w 10000"/>
                <a:gd name="connsiteY109" fmla="*/ 3423 h 10000"/>
                <a:gd name="connsiteX110" fmla="*/ 2392 w 10000"/>
                <a:gd name="connsiteY110" fmla="*/ 3349 h 10000"/>
                <a:gd name="connsiteX111" fmla="*/ 2010 w 10000"/>
                <a:gd name="connsiteY111" fmla="*/ 3153 h 10000"/>
                <a:gd name="connsiteX112" fmla="*/ 2010 w 10000"/>
                <a:gd name="connsiteY112" fmla="*/ 3153 h 10000"/>
                <a:gd name="connsiteX113" fmla="*/ 2010 w 10000"/>
                <a:gd name="connsiteY113" fmla="*/ 3153 h 10000"/>
                <a:gd name="connsiteX114" fmla="*/ 201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2000 w 10000"/>
                <a:gd name="connsiteY118" fmla="*/ 3153 h 10000"/>
                <a:gd name="connsiteX119" fmla="*/ 1769 w 10000"/>
                <a:gd name="connsiteY119" fmla="*/ 3033 h 10000"/>
                <a:gd name="connsiteX120" fmla="*/ 1588 w 10000"/>
                <a:gd name="connsiteY120" fmla="*/ 2967 h 10000"/>
                <a:gd name="connsiteX121" fmla="*/ 1427 w 10000"/>
                <a:gd name="connsiteY121" fmla="*/ 2921 h 10000"/>
                <a:gd name="connsiteX122" fmla="*/ 1347 w 10000"/>
                <a:gd name="connsiteY122" fmla="*/ 2902 h 10000"/>
                <a:gd name="connsiteX123" fmla="*/ 1266 w 10000"/>
                <a:gd name="connsiteY123" fmla="*/ 2902 h 10000"/>
                <a:gd name="connsiteX124" fmla="*/ 1266 w 10000"/>
                <a:gd name="connsiteY124" fmla="*/ 2902 h 10000"/>
                <a:gd name="connsiteX125" fmla="*/ 1266 w 10000"/>
                <a:gd name="connsiteY125" fmla="*/ 2902 h 10000"/>
                <a:gd name="connsiteX126" fmla="*/ 1266 w 10000"/>
                <a:gd name="connsiteY126" fmla="*/ 2902 h 10000"/>
                <a:gd name="connsiteX127" fmla="*/ 1266 w 10000"/>
                <a:gd name="connsiteY127" fmla="*/ 2902 h 10000"/>
                <a:gd name="connsiteX128" fmla="*/ 1266 w 10000"/>
                <a:gd name="connsiteY128" fmla="*/ 2902 h 10000"/>
                <a:gd name="connsiteX129" fmla="*/ 1146 w 10000"/>
                <a:gd name="connsiteY129" fmla="*/ 2921 h 10000"/>
                <a:gd name="connsiteX130" fmla="*/ 1085 w 10000"/>
                <a:gd name="connsiteY130" fmla="*/ 2940 h 10000"/>
                <a:gd name="connsiteX131" fmla="*/ 1025 w 10000"/>
                <a:gd name="connsiteY131" fmla="*/ 2949 h 10000"/>
                <a:gd name="connsiteX132" fmla="*/ 965 w 10000"/>
                <a:gd name="connsiteY132" fmla="*/ 2986 h 10000"/>
                <a:gd name="connsiteX133" fmla="*/ 915 w 10000"/>
                <a:gd name="connsiteY133" fmla="*/ 3023 h 10000"/>
                <a:gd name="connsiteX134" fmla="*/ 864 w 10000"/>
                <a:gd name="connsiteY134" fmla="*/ 3060 h 10000"/>
                <a:gd name="connsiteX135" fmla="*/ 814 w 10000"/>
                <a:gd name="connsiteY135" fmla="*/ 3107 h 10000"/>
                <a:gd name="connsiteX136" fmla="*/ 784 w 10000"/>
                <a:gd name="connsiteY136" fmla="*/ 3163 h 10000"/>
                <a:gd name="connsiteX137" fmla="*/ 744 w 10000"/>
                <a:gd name="connsiteY137" fmla="*/ 3237 h 10000"/>
                <a:gd name="connsiteX138" fmla="*/ 673 w 10000"/>
                <a:gd name="connsiteY138" fmla="*/ 3377 h 10000"/>
                <a:gd name="connsiteX139" fmla="*/ 623 w 10000"/>
                <a:gd name="connsiteY139" fmla="*/ 3563 h 10000"/>
                <a:gd name="connsiteX140" fmla="*/ 603 w 10000"/>
                <a:gd name="connsiteY140" fmla="*/ 3786 h 10000"/>
                <a:gd name="connsiteX141" fmla="*/ 573 w 10000"/>
                <a:gd name="connsiteY141" fmla="*/ 4037 h 10000"/>
                <a:gd name="connsiteX142" fmla="*/ 583 w 10000"/>
                <a:gd name="connsiteY142" fmla="*/ 4326 h 10000"/>
                <a:gd name="connsiteX143" fmla="*/ 613 w 10000"/>
                <a:gd name="connsiteY143" fmla="*/ 4651 h 10000"/>
                <a:gd name="connsiteX144" fmla="*/ 663 w 10000"/>
                <a:gd name="connsiteY144" fmla="*/ 5014 h 10000"/>
                <a:gd name="connsiteX145" fmla="*/ 734 w 10000"/>
                <a:gd name="connsiteY145" fmla="*/ 5423 h 10000"/>
                <a:gd name="connsiteX146" fmla="*/ 814 w 10000"/>
                <a:gd name="connsiteY146" fmla="*/ 5870 h 10000"/>
                <a:gd name="connsiteX147" fmla="*/ 945 w 10000"/>
                <a:gd name="connsiteY147" fmla="*/ 6372 h 10000"/>
                <a:gd name="connsiteX148" fmla="*/ 1085 w 10000"/>
                <a:gd name="connsiteY148" fmla="*/ 6912 h 10000"/>
                <a:gd name="connsiteX149" fmla="*/ 1085 w 10000"/>
                <a:gd name="connsiteY149" fmla="*/ 6912 h 10000"/>
                <a:gd name="connsiteX150" fmla="*/ 1085 w 10000"/>
                <a:gd name="connsiteY150" fmla="*/ 6930 h 10000"/>
                <a:gd name="connsiteX151" fmla="*/ 1085 w 10000"/>
                <a:gd name="connsiteY151" fmla="*/ 6930 h 10000"/>
                <a:gd name="connsiteX152" fmla="*/ 1116 w 10000"/>
                <a:gd name="connsiteY152" fmla="*/ 7005 h 10000"/>
                <a:gd name="connsiteX153" fmla="*/ 1116 w 10000"/>
                <a:gd name="connsiteY153" fmla="*/ 7005 h 10000"/>
                <a:gd name="connsiteX154" fmla="*/ 1116 w 10000"/>
                <a:gd name="connsiteY154" fmla="*/ 7005 h 10000"/>
                <a:gd name="connsiteX155" fmla="*/ 1116 w 10000"/>
                <a:gd name="connsiteY155" fmla="*/ 7005 h 10000"/>
                <a:gd name="connsiteX156" fmla="*/ 1116 w 10000"/>
                <a:gd name="connsiteY156" fmla="*/ 7005 h 10000"/>
                <a:gd name="connsiteX157" fmla="*/ 1126 w 10000"/>
                <a:gd name="connsiteY157" fmla="*/ 7060 h 10000"/>
                <a:gd name="connsiteX158" fmla="*/ 1126 w 10000"/>
                <a:gd name="connsiteY158" fmla="*/ 7060 h 10000"/>
                <a:gd name="connsiteX159" fmla="*/ 1126 w 10000"/>
                <a:gd name="connsiteY159" fmla="*/ 7060 h 10000"/>
                <a:gd name="connsiteX160" fmla="*/ 1126 w 10000"/>
                <a:gd name="connsiteY160" fmla="*/ 7060 h 10000"/>
                <a:gd name="connsiteX161" fmla="*/ 1146 w 10000"/>
                <a:gd name="connsiteY161" fmla="*/ 7060 h 10000"/>
                <a:gd name="connsiteX162" fmla="*/ 1146 w 10000"/>
                <a:gd name="connsiteY162" fmla="*/ 7060 h 10000"/>
                <a:gd name="connsiteX163" fmla="*/ 1156 w 10000"/>
                <a:gd name="connsiteY163" fmla="*/ 7060 h 10000"/>
                <a:gd name="connsiteX164" fmla="*/ 1156 w 10000"/>
                <a:gd name="connsiteY164" fmla="*/ 7060 h 10000"/>
                <a:gd name="connsiteX165" fmla="*/ 1156 w 10000"/>
                <a:gd name="connsiteY165" fmla="*/ 7060 h 10000"/>
                <a:gd name="connsiteX166" fmla="*/ 1156 w 10000"/>
                <a:gd name="connsiteY166" fmla="*/ 7060 h 10000"/>
                <a:gd name="connsiteX167" fmla="*/ 1457 w 10000"/>
                <a:gd name="connsiteY167" fmla="*/ 7051 h 10000"/>
                <a:gd name="connsiteX168" fmla="*/ 1749 w 10000"/>
                <a:gd name="connsiteY168" fmla="*/ 7051 h 10000"/>
                <a:gd name="connsiteX169" fmla="*/ 1749 w 10000"/>
                <a:gd name="connsiteY169" fmla="*/ 7051 h 10000"/>
                <a:gd name="connsiteX170" fmla="*/ 1749 w 10000"/>
                <a:gd name="connsiteY170" fmla="*/ 7051 h 10000"/>
                <a:gd name="connsiteX171" fmla="*/ 1749 w 10000"/>
                <a:gd name="connsiteY171" fmla="*/ 7051 h 10000"/>
                <a:gd name="connsiteX172" fmla="*/ 1749 w 10000"/>
                <a:gd name="connsiteY172" fmla="*/ 7051 h 10000"/>
                <a:gd name="connsiteX173" fmla="*/ 1749 w 10000"/>
                <a:gd name="connsiteY173" fmla="*/ 7051 h 10000"/>
                <a:gd name="connsiteX174" fmla="*/ 1759 w 10000"/>
                <a:gd name="connsiteY174" fmla="*/ 7051 h 10000"/>
                <a:gd name="connsiteX175" fmla="*/ 1759 w 10000"/>
                <a:gd name="connsiteY175" fmla="*/ 7051 h 10000"/>
                <a:gd name="connsiteX176" fmla="*/ 1759 w 10000"/>
                <a:gd name="connsiteY176" fmla="*/ 7051 h 10000"/>
                <a:gd name="connsiteX177" fmla="*/ 1759 w 10000"/>
                <a:gd name="connsiteY177" fmla="*/ 7051 h 10000"/>
                <a:gd name="connsiteX178" fmla="*/ 1759 w 10000"/>
                <a:gd name="connsiteY178" fmla="*/ 7051 h 10000"/>
                <a:gd name="connsiteX179" fmla="*/ 1759 w 10000"/>
                <a:gd name="connsiteY179" fmla="*/ 7051 h 10000"/>
                <a:gd name="connsiteX180" fmla="*/ 1769 w 10000"/>
                <a:gd name="connsiteY180" fmla="*/ 7051 h 10000"/>
                <a:gd name="connsiteX181" fmla="*/ 1769 w 10000"/>
                <a:gd name="connsiteY181" fmla="*/ 7051 h 10000"/>
                <a:gd name="connsiteX182" fmla="*/ 1769 w 10000"/>
                <a:gd name="connsiteY182" fmla="*/ 7051 h 10000"/>
                <a:gd name="connsiteX183" fmla="*/ 1769 w 10000"/>
                <a:gd name="connsiteY183" fmla="*/ 7051 h 10000"/>
                <a:gd name="connsiteX184" fmla="*/ 1769 w 10000"/>
                <a:gd name="connsiteY184" fmla="*/ 7051 h 10000"/>
                <a:gd name="connsiteX185" fmla="*/ 1980 w 10000"/>
                <a:gd name="connsiteY185" fmla="*/ 7051 h 10000"/>
                <a:gd name="connsiteX186" fmla="*/ 1980 w 10000"/>
                <a:gd name="connsiteY186" fmla="*/ 7051 h 10000"/>
                <a:gd name="connsiteX187" fmla="*/ 2281 w 10000"/>
                <a:gd name="connsiteY187" fmla="*/ 7033 h 10000"/>
                <a:gd name="connsiteX188" fmla="*/ 2281 w 10000"/>
                <a:gd name="connsiteY188" fmla="*/ 7033 h 10000"/>
                <a:gd name="connsiteX189" fmla="*/ 2281 w 10000"/>
                <a:gd name="connsiteY189" fmla="*/ 7033 h 10000"/>
                <a:gd name="connsiteX190" fmla="*/ 2281 w 10000"/>
                <a:gd name="connsiteY190" fmla="*/ 7033 h 10000"/>
                <a:gd name="connsiteX191" fmla="*/ 2291 w 10000"/>
                <a:gd name="connsiteY191" fmla="*/ 7033 h 10000"/>
                <a:gd name="connsiteX192" fmla="*/ 2291 w 10000"/>
                <a:gd name="connsiteY192" fmla="*/ 7033 h 10000"/>
                <a:gd name="connsiteX193" fmla="*/ 2302 w 10000"/>
                <a:gd name="connsiteY193" fmla="*/ 7033 h 10000"/>
                <a:gd name="connsiteX194" fmla="*/ 2302 w 10000"/>
                <a:gd name="connsiteY194" fmla="*/ 7033 h 10000"/>
                <a:gd name="connsiteX195" fmla="*/ 2332 w 10000"/>
                <a:gd name="connsiteY195" fmla="*/ 7033 h 10000"/>
                <a:gd name="connsiteX196" fmla="*/ 2332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2854 w 10000"/>
                <a:gd name="connsiteY201" fmla="*/ 7033 h 10000"/>
                <a:gd name="connsiteX202" fmla="*/ 2854 w 10000"/>
                <a:gd name="connsiteY202" fmla="*/ 7033 h 10000"/>
                <a:gd name="connsiteX203" fmla="*/ 2854 w 10000"/>
                <a:gd name="connsiteY203" fmla="*/ 7033 h 10000"/>
                <a:gd name="connsiteX204" fmla="*/ 2854 w 10000"/>
                <a:gd name="connsiteY204" fmla="*/ 7033 h 10000"/>
                <a:gd name="connsiteX205" fmla="*/ 3286 w 10000"/>
                <a:gd name="connsiteY205" fmla="*/ 7033 h 10000"/>
                <a:gd name="connsiteX206" fmla="*/ 3709 w 10000"/>
                <a:gd name="connsiteY206" fmla="*/ 7060 h 10000"/>
                <a:gd name="connsiteX207" fmla="*/ 4101 w 10000"/>
                <a:gd name="connsiteY207" fmla="*/ 7088 h 10000"/>
                <a:gd name="connsiteX208" fmla="*/ 4291 w 10000"/>
                <a:gd name="connsiteY208" fmla="*/ 7116 h 10000"/>
                <a:gd name="connsiteX209" fmla="*/ 4462 w 10000"/>
                <a:gd name="connsiteY209" fmla="*/ 7135 h 10000"/>
                <a:gd name="connsiteX210" fmla="*/ 4623 w 10000"/>
                <a:gd name="connsiteY210" fmla="*/ 7172 h 10000"/>
                <a:gd name="connsiteX211" fmla="*/ 4764 w 10000"/>
                <a:gd name="connsiteY211" fmla="*/ 7219 h 10000"/>
                <a:gd name="connsiteX212" fmla="*/ 4894 w 10000"/>
                <a:gd name="connsiteY212" fmla="*/ 7274 h 10000"/>
                <a:gd name="connsiteX213" fmla="*/ 4985 w 10000"/>
                <a:gd name="connsiteY213" fmla="*/ 7330 h 10000"/>
                <a:gd name="connsiteX214" fmla="*/ 5075 w 10000"/>
                <a:gd name="connsiteY214" fmla="*/ 7395 h 10000"/>
                <a:gd name="connsiteX215" fmla="*/ 5136 w 10000"/>
                <a:gd name="connsiteY215" fmla="*/ 7460 h 10000"/>
                <a:gd name="connsiteX216" fmla="*/ 5156 w 10000"/>
                <a:gd name="connsiteY216" fmla="*/ 7507 h 10000"/>
                <a:gd name="connsiteX217" fmla="*/ 5176 w 10000"/>
                <a:gd name="connsiteY217" fmla="*/ 7553 h 10000"/>
                <a:gd name="connsiteX218" fmla="*/ 5176 w 10000"/>
                <a:gd name="connsiteY218" fmla="*/ 7600 h 10000"/>
                <a:gd name="connsiteX219" fmla="*/ 5176 w 10000"/>
                <a:gd name="connsiteY219" fmla="*/ 7656 h 10000"/>
                <a:gd name="connsiteX220" fmla="*/ 5176 w 10000"/>
                <a:gd name="connsiteY220" fmla="*/ 7656 h 10000"/>
                <a:gd name="connsiteX221" fmla="*/ 5176 w 10000"/>
                <a:gd name="connsiteY221" fmla="*/ 7665 h 10000"/>
                <a:gd name="connsiteX222" fmla="*/ 5176 w 10000"/>
                <a:gd name="connsiteY222" fmla="*/ 7665 h 10000"/>
                <a:gd name="connsiteX223" fmla="*/ 5176 w 10000"/>
                <a:gd name="connsiteY223" fmla="*/ 7665 h 10000"/>
                <a:gd name="connsiteX224" fmla="*/ 5146 w 10000"/>
                <a:gd name="connsiteY224" fmla="*/ 7851 h 10000"/>
                <a:gd name="connsiteX225" fmla="*/ 5095 w 10000"/>
                <a:gd name="connsiteY225" fmla="*/ 8037 h 10000"/>
                <a:gd name="connsiteX226" fmla="*/ 5005 w 10000"/>
                <a:gd name="connsiteY226" fmla="*/ 8437 h 10000"/>
                <a:gd name="connsiteX227" fmla="*/ 4955 w 10000"/>
                <a:gd name="connsiteY227" fmla="*/ 8642 h 10000"/>
                <a:gd name="connsiteX228" fmla="*/ 4915 w 10000"/>
                <a:gd name="connsiteY228" fmla="*/ 8828 h 10000"/>
                <a:gd name="connsiteX229" fmla="*/ 4894 w 10000"/>
                <a:gd name="connsiteY229" fmla="*/ 9023 h 10000"/>
                <a:gd name="connsiteX230" fmla="*/ 4874 w 10000"/>
                <a:gd name="connsiteY230" fmla="*/ 9200 h 10000"/>
                <a:gd name="connsiteX231" fmla="*/ 4874 w 10000"/>
                <a:gd name="connsiteY231" fmla="*/ 9200 h 10000"/>
                <a:gd name="connsiteX232" fmla="*/ 4874 w 10000"/>
                <a:gd name="connsiteY232" fmla="*/ 9293 h 10000"/>
                <a:gd name="connsiteX233" fmla="*/ 4894 w 10000"/>
                <a:gd name="connsiteY233" fmla="*/ 9395 h 10000"/>
                <a:gd name="connsiteX234" fmla="*/ 4915 w 10000"/>
                <a:gd name="connsiteY234" fmla="*/ 9488 h 10000"/>
                <a:gd name="connsiteX235" fmla="*/ 4935 w 10000"/>
                <a:gd name="connsiteY235" fmla="*/ 9563 h 10000"/>
                <a:gd name="connsiteX236" fmla="*/ 4985 w 10000"/>
                <a:gd name="connsiteY236" fmla="*/ 9647 h 10000"/>
                <a:gd name="connsiteX237" fmla="*/ 5035 w 10000"/>
                <a:gd name="connsiteY237" fmla="*/ 9721 h 10000"/>
                <a:gd name="connsiteX238" fmla="*/ 5095 w 10000"/>
                <a:gd name="connsiteY238" fmla="*/ 9786 h 10000"/>
                <a:gd name="connsiteX239" fmla="*/ 5176 w 10000"/>
                <a:gd name="connsiteY239" fmla="*/ 9842 h 10000"/>
                <a:gd name="connsiteX240" fmla="*/ 5176 w 10000"/>
                <a:gd name="connsiteY240" fmla="*/ 9842 h 10000"/>
                <a:gd name="connsiteX241" fmla="*/ 5176 w 10000"/>
                <a:gd name="connsiteY241" fmla="*/ 9842 h 10000"/>
                <a:gd name="connsiteX242" fmla="*/ 5236 w 10000"/>
                <a:gd name="connsiteY242" fmla="*/ 9879 h 10000"/>
                <a:gd name="connsiteX243" fmla="*/ 5307 w 10000"/>
                <a:gd name="connsiteY243" fmla="*/ 9916 h 10000"/>
                <a:gd name="connsiteX244" fmla="*/ 5447 w 10000"/>
                <a:gd name="connsiteY244" fmla="*/ 9963 h 10000"/>
                <a:gd name="connsiteX245" fmla="*/ 5608 w 10000"/>
                <a:gd name="connsiteY245" fmla="*/ 9991 h 10000"/>
                <a:gd name="connsiteX246" fmla="*/ 5779 w 10000"/>
                <a:gd name="connsiteY246" fmla="*/ 10000 h 10000"/>
                <a:gd name="connsiteX247" fmla="*/ 5779 w 10000"/>
                <a:gd name="connsiteY247" fmla="*/ 10000 h 10000"/>
                <a:gd name="connsiteX248" fmla="*/ 5779 w 10000"/>
                <a:gd name="connsiteY248" fmla="*/ 10000 h 10000"/>
                <a:gd name="connsiteX249" fmla="*/ 5779 w 10000"/>
                <a:gd name="connsiteY249" fmla="*/ 10000 h 10000"/>
                <a:gd name="connsiteX250" fmla="*/ 5779 w 10000"/>
                <a:gd name="connsiteY250" fmla="*/ 10000 h 10000"/>
                <a:gd name="connsiteX251" fmla="*/ 5779 w 10000"/>
                <a:gd name="connsiteY251" fmla="*/ 10000 h 10000"/>
                <a:gd name="connsiteX252" fmla="*/ 5899 w 10000"/>
                <a:gd name="connsiteY252" fmla="*/ 9991 h 10000"/>
                <a:gd name="connsiteX253" fmla="*/ 6040 w 10000"/>
                <a:gd name="connsiteY253" fmla="*/ 9981 h 10000"/>
                <a:gd name="connsiteX254" fmla="*/ 6171 w 10000"/>
                <a:gd name="connsiteY254" fmla="*/ 9963 h 10000"/>
                <a:gd name="connsiteX255" fmla="*/ 6291 w 10000"/>
                <a:gd name="connsiteY255" fmla="*/ 9926 h 10000"/>
                <a:gd name="connsiteX256" fmla="*/ 6412 w 10000"/>
                <a:gd name="connsiteY256" fmla="*/ 9888 h 10000"/>
                <a:gd name="connsiteX257" fmla="*/ 6533 w 10000"/>
                <a:gd name="connsiteY257" fmla="*/ 9842 h 10000"/>
                <a:gd name="connsiteX258" fmla="*/ 6643 w 10000"/>
                <a:gd name="connsiteY258" fmla="*/ 9805 h 10000"/>
                <a:gd name="connsiteX259" fmla="*/ 6744 w 10000"/>
                <a:gd name="connsiteY259" fmla="*/ 9740 h 10000"/>
                <a:gd name="connsiteX260" fmla="*/ 6824 w 10000"/>
                <a:gd name="connsiteY260" fmla="*/ 9674 h 10000"/>
                <a:gd name="connsiteX261" fmla="*/ 6905 w 10000"/>
                <a:gd name="connsiteY261" fmla="*/ 9609 h 10000"/>
                <a:gd name="connsiteX262" fmla="*/ 6965 w 10000"/>
                <a:gd name="connsiteY262" fmla="*/ 9544 h 10000"/>
                <a:gd name="connsiteX263" fmla="*/ 7015 w 10000"/>
                <a:gd name="connsiteY263" fmla="*/ 9460 h 10000"/>
                <a:gd name="connsiteX264" fmla="*/ 7035 w 10000"/>
                <a:gd name="connsiteY264" fmla="*/ 9395 h 10000"/>
                <a:gd name="connsiteX265" fmla="*/ 7045 w 10000"/>
                <a:gd name="connsiteY265" fmla="*/ 9302 h 10000"/>
                <a:gd name="connsiteX266" fmla="*/ 7035 w 10000"/>
                <a:gd name="connsiteY266" fmla="*/ 9228 h 10000"/>
                <a:gd name="connsiteX267" fmla="*/ 6995 w 10000"/>
                <a:gd name="connsiteY267" fmla="*/ 9144 h 10000"/>
                <a:gd name="connsiteX268" fmla="*/ 6995 w 10000"/>
                <a:gd name="connsiteY268" fmla="*/ 9144 h 10000"/>
                <a:gd name="connsiteX269" fmla="*/ 6995 w 10000"/>
                <a:gd name="connsiteY269" fmla="*/ 9135 h 10000"/>
                <a:gd name="connsiteX270" fmla="*/ 699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35 h 10000"/>
                <a:gd name="connsiteX276" fmla="*/ 6985 w 10000"/>
                <a:gd name="connsiteY276" fmla="*/ 9135 h 10000"/>
                <a:gd name="connsiteX277" fmla="*/ 6985 w 10000"/>
                <a:gd name="connsiteY277" fmla="*/ 9135 h 10000"/>
                <a:gd name="connsiteX278" fmla="*/ 6985 w 10000"/>
                <a:gd name="connsiteY278" fmla="*/ 9135 h 10000"/>
                <a:gd name="connsiteX279" fmla="*/ 6985 w 10000"/>
                <a:gd name="connsiteY279" fmla="*/ 9126 h 10000"/>
                <a:gd name="connsiteX280" fmla="*/ 6985 w 10000"/>
                <a:gd name="connsiteY280" fmla="*/ 9126 h 10000"/>
                <a:gd name="connsiteX281" fmla="*/ 6985 w 10000"/>
                <a:gd name="connsiteY281" fmla="*/ 9126 h 10000"/>
                <a:gd name="connsiteX282" fmla="*/ 6985 w 10000"/>
                <a:gd name="connsiteY282" fmla="*/ 9126 h 10000"/>
                <a:gd name="connsiteX283" fmla="*/ 6985 w 10000"/>
                <a:gd name="connsiteY283" fmla="*/ 9126 h 10000"/>
                <a:gd name="connsiteX284" fmla="*/ 6985 w 10000"/>
                <a:gd name="connsiteY284" fmla="*/ 9126 h 10000"/>
                <a:gd name="connsiteX285" fmla="*/ 6985 w 10000"/>
                <a:gd name="connsiteY285" fmla="*/ 9126 h 10000"/>
                <a:gd name="connsiteX286" fmla="*/ 6985 w 10000"/>
                <a:gd name="connsiteY286" fmla="*/ 9126 h 10000"/>
                <a:gd name="connsiteX287" fmla="*/ 6794 w 10000"/>
                <a:gd name="connsiteY287" fmla="*/ 8837 h 10000"/>
                <a:gd name="connsiteX288" fmla="*/ 6693 w 10000"/>
                <a:gd name="connsiteY288" fmla="*/ 8679 h 10000"/>
                <a:gd name="connsiteX289" fmla="*/ 6593 w 10000"/>
                <a:gd name="connsiteY289" fmla="*/ 8521 h 10000"/>
                <a:gd name="connsiteX290" fmla="*/ 6513 w 10000"/>
                <a:gd name="connsiteY290" fmla="*/ 8372 h 10000"/>
                <a:gd name="connsiteX291" fmla="*/ 6442 w 10000"/>
                <a:gd name="connsiteY291" fmla="*/ 8214 h 10000"/>
                <a:gd name="connsiteX292" fmla="*/ 6392 w 10000"/>
                <a:gd name="connsiteY292" fmla="*/ 8056 h 10000"/>
                <a:gd name="connsiteX293" fmla="*/ 6382 w 10000"/>
                <a:gd name="connsiteY293" fmla="*/ 7981 h 10000"/>
                <a:gd name="connsiteX294" fmla="*/ 6382 w 10000"/>
                <a:gd name="connsiteY294" fmla="*/ 7907 h 10000"/>
                <a:gd name="connsiteX295" fmla="*/ 6382 w 10000"/>
                <a:gd name="connsiteY295" fmla="*/ 7907 h 10000"/>
                <a:gd name="connsiteX296" fmla="*/ 6392 w 10000"/>
                <a:gd name="connsiteY296" fmla="*/ 7805 h 10000"/>
                <a:gd name="connsiteX297" fmla="*/ 6422 w 10000"/>
                <a:gd name="connsiteY297" fmla="*/ 7702 h 10000"/>
                <a:gd name="connsiteX298" fmla="*/ 6452 w 10000"/>
                <a:gd name="connsiteY298" fmla="*/ 7656 h 10000"/>
                <a:gd name="connsiteX299" fmla="*/ 6492 w 10000"/>
                <a:gd name="connsiteY299" fmla="*/ 7609 h 10000"/>
                <a:gd name="connsiteX300" fmla="*/ 6523 w 10000"/>
                <a:gd name="connsiteY300" fmla="*/ 7563 h 10000"/>
                <a:gd name="connsiteX301" fmla="*/ 6573 w 10000"/>
                <a:gd name="connsiteY301" fmla="*/ 7526 h 10000"/>
                <a:gd name="connsiteX302" fmla="*/ 6704 w 10000"/>
                <a:gd name="connsiteY302" fmla="*/ 7451 h 10000"/>
                <a:gd name="connsiteX303" fmla="*/ 6864 w 10000"/>
                <a:gd name="connsiteY303" fmla="*/ 7395 h 10000"/>
                <a:gd name="connsiteX304" fmla="*/ 7065 w 10000"/>
                <a:gd name="connsiteY304" fmla="*/ 7349 h 10000"/>
                <a:gd name="connsiteX305" fmla="*/ 7307 w 10000"/>
                <a:gd name="connsiteY305" fmla="*/ 7321 h 10000"/>
                <a:gd name="connsiteX306" fmla="*/ 7307 w 10000"/>
                <a:gd name="connsiteY306" fmla="*/ 7321 h 10000"/>
                <a:gd name="connsiteX307" fmla="*/ 8533 w 10000"/>
                <a:gd name="connsiteY307" fmla="*/ 7219 h 10000"/>
                <a:gd name="connsiteX308" fmla="*/ 10000 w 10000"/>
                <a:gd name="connsiteY308" fmla="*/ 7116 h 10000"/>
                <a:gd name="connsiteX309" fmla="*/ 10000 w 10000"/>
                <a:gd name="connsiteY309" fmla="*/ 7116 h 10000"/>
                <a:gd name="connsiteX310" fmla="*/ 10000 w 10000"/>
                <a:gd name="connsiteY310" fmla="*/ 7116 h 10000"/>
                <a:gd name="connsiteX311" fmla="*/ 10000 w 10000"/>
                <a:gd name="connsiteY311" fmla="*/ 7116 h 10000"/>
                <a:gd name="connsiteX312" fmla="*/ 10000 w 10000"/>
                <a:gd name="connsiteY312"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97 w 10000"/>
                <a:gd name="connsiteY92" fmla="*/ 3433 h 10000"/>
                <a:gd name="connsiteX93" fmla="*/ 3427 w 10000"/>
                <a:gd name="connsiteY93" fmla="*/ 3498 h 10000"/>
                <a:gd name="connsiteX94" fmla="*/ 3347 w 10000"/>
                <a:gd name="connsiteY94" fmla="*/ 3535 h 10000"/>
                <a:gd name="connsiteX95" fmla="*/ 3246 w 10000"/>
                <a:gd name="connsiteY95" fmla="*/ 3563 h 10000"/>
                <a:gd name="connsiteX96" fmla="*/ 3136 w 10000"/>
                <a:gd name="connsiteY96" fmla="*/ 3572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36 w 10000"/>
                <a:gd name="connsiteY101" fmla="*/ 3572 h 10000"/>
                <a:gd name="connsiteX102" fmla="*/ 3116 w 10000"/>
                <a:gd name="connsiteY102" fmla="*/ 3572 h 10000"/>
                <a:gd name="connsiteX103" fmla="*/ 3116 w 10000"/>
                <a:gd name="connsiteY103" fmla="*/ 3572 h 10000"/>
                <a:gd name="connsiteX104" fmla="*/ 3025 w 10000"/>
                <a:gd name="connsiteY104" fmla="*/ 3572 h 10000"/>
                <a:gd name="connsiteX105" fmla="*/ 2925 w 10000"/>
                <a:gd name="connsiteY105" fmla="*/ 3553 h 10000"/>
                <a:gd name="connsiteX106" fmla="*/ 2814 w 10000"/>
                <a:gd name="connsiteY106" fmla="*/ 3526 h 10000"/>
                <a:gd name="connsiteX107" fmla="*/ 2693 w 10000"/>
                <a:gd name="connsiteY107" fmla="*/ 3479 h 10000"/>
                <a:gd name="connsiteX108" fmla="*/ 2553 w 10000"/>
                <a:gd name="connsiteY108" fmla="*/ 3423 h 10000"/>
                <a:gd name="connsiteX109" fmla="*/ 2392 w 10000"/>
                <a:gd name="connsiteY109" fmla="*/ 3349 h 10000"/>
                <a:gd name="connsiteX110" fmla="*/ 2010 w 10000"/>
                <a:gd name="connsiteY110" fmla="*/ 3153 h 10000"/>
                <a:gd name="connsiteX111" fmla="*/ 2010 w 10000"/>
                <a:gd name="connsiteY111" fmla="*/ 3153 h 10000"/>
                <a:gd name="connsiteX112" fmla="*/ 2010 w 10000"/>
                <a:gd name="connsiteY112" fmla="*/ 3153 h 10000"/>
                <a:gd name="connsiteX113" fmla="*/ 2010 w 10000"/>
                <a:gd name="connsiteY113" fmla="*/ 3153 h 10000"/>
                <a:gd name="connsiteX114" fmla="*/ 2000 w 10000"/>
                <a:gd name="connsiteY114" fmla="*/ 3153 h 10000"/>
                <a:gd name="connsiteX115" fmla="*/ 2000 w 10000"/>
                <a:gd name="connsiteY115" fmla="*/ 3153 h 10000"/>
                <a:gd name="connsiteX116" fmla="*/ 2000 w 10000"/>
                <a:gd name="connsiteY116" fmla="*/ 3153 h 10000"/>
                <a:gd name="connsiteX117" fmla="*/ 2000 w 10000"/>
                <a:gd name="connsiteY117" fmla="*/ 3153 h 10000"/>
                <a:gd name="connsiteX118" fmla="*/ 1769 w 10000"/>
                <a:gd name="connsiteY118" fmla="*/ 3033 h 10000"/>
                <a:gd name="connsiteX119" fmla="*/ 1588 w 10000"/>
                <a:gd name="connsiteY119" fmla="*/ 2967 h 10000"/>
                <a:gd name="connsiteX120" fmla="*/ 1427 w 10000"/>
                <a:gd name="connsiteY120" fmla="*/ 2921 h 10000"/>
                <a:gd name="connsiteX121" fmla="*/ 1347 w 10000"/>
                <a:gd name="connsiteY121" fmla="*/ 2902 h 10000"/>
                <a:gd name="connsiteX122" fmla="*/ 1266 w 10000"/>
                <a:gd name="connsiteY122" fmla="*/ 2902 h 10000"/>
                <a:gd name="connsiteX123" fmla="*/ 1266 w 10000"/>
                <a:gd name="connsiteY123" fmla="*/ 2902 h 10000"/>
                <a:gd name="connsiteX124" fmla="*/ 1266 w 10000"/>
                <a:gd name="connsiteY124" fmla="*/ 2902 h 10000"/>
                <a:gd name="connsiteX125" fmla="*/ 1266 w 10000"/>
                <a:gd name="connsiteY125" fmla="*/ 2902 h 10000"/>
                <a:gd name="connsiteX126" fmla="*/ 1266 w 10000"/>
                <a:gd name="connsiteY126" fmla="*/ 2902 h 10000"/>
                <a:gd name="connsiteX127" fmla="*/ 1266 w 10000"/>
                <a:gd name="connsiteY127" fmla="*/ 2902 h 10000"/>
                <a:gd name="connsiteX128" fmla="*/ 1146 w 10000"/>
                <a:gd name="connsiteY128" fmla="*/ 2921 h 10000"/>
                <a:gd name="connsiteX129" fmla="*/ 1085 w 10000"/>
                <a:gd name="connsiteY129" fmla="*/ 2940 h 10000"/>
                <a:gd name="connsiteX130" fmla="*/ 1025 w 10000"/>
                <a:gd name="connsiteY130" fmla="*/ 2949 h 10000"/>
                <a:gd name="connsiteX131" fmla="*/ 965 w 10000"/>
                <a:gd name="connsiteY131" fmla="*/ 2986 h 10000"/>
                <a:gd name="connsiteX132" fmla="*/ 915 w 10000"/>
                <a:gd name="connsiteY132" fmla="*/ 3023 h 10000"/>
                <a:gd name="connsiteX133" fmla="*/ 864 w 10000"/>
                <a:gd name="connsiteY133" fmla="*/ 3060 h 10000"/>
                <a:gd name="connsiteX134" fmla="*/ 814 w 10000"/>
                <a:gd name="connsiteY134" fmla="*/ 3107 h 10000"/>
                <a:gd name="connsiteX135" fmla="*/ 784 w 10000"/>
                <a:gd name="connsiteY135" fmla="*/ 3163 h 10000"/>
                <a:gd name="connsiteX136" fmla="*/ 744 w 10000"/>
                <a:gd name="connsiteY136" fmla="*/ 3237 h 10000"/>
                <a:gd name="connsiteX137" fmla="*/ 673 w 10000"/>
                <a:gd name="connsiteY137" fmla="*/ 3377 h 10000"/>
                <a:gd name="connsiteX138" fmla="*/ 623 w 10000"/>
                <a:gd name="connsiteY138" fmla="*/ 3563 h 10000"/>
                <a:gd name="connsiteX139" fmla="*/ 603 w 10000"/>
                <a:gd name="connsiteY139" fmla="*/ 3786 h 10000"/>
                <a:gd name="connsiteX140" fmla="*/ 573 w 10000"/>
                <a:gd name="connsiteY140" fmla="*/ 4037 h 10000"/>
                <a:gd name="connsiteX141" fmla="*/ 583 w 10000"/>
                <a:gd name="connsiteY141" fmla="*/ 4326 h 10000"/>
                <a:gd name="connsiteX142" fmla="*/ 613 w 10000"/>
                <a:gd name="connsiteY142" fmla="*/ 4651 h 10000"/>
                <a:gd name="connsiteX143" fmla="*/ 663 w 10000"/>
                <a:gd name="connsiteY143" fmla="*/ 5014 h 10000"/>
                <a:gd name="connsiteX144" fmla="*/ 734 w 10000"/>
                <a:gd name="connsiteY144" fmla="*/ 5423 h 10000"/>
                <a:gd name="connsiteX145" fmla="*/ 814 w 10000"/>
                <a:gd name="connsiteY145" fmla="*/ 5870 h 10000"/>
                <a:gd name="connsiteX146" fmla="*/ 945 w 10000"/>
                <a:gd name="connsiteY146" fmla="*/ 6372 h 10000"/>
                <a:gd name="connsiteX147" fmla="*/ 1085 w 10000"/>
                <a:gd name="connsiteY147" fmla="*/ 6912 h 10000"/>
                <a:gd name="connsiteX148" fmla="*/ 1085 w 10000"/>
                <a:gd name="connsiteY148" fmla="*/ 6912 h 10000"/>
                <a:gd name="connsiteX149" fmla="*/ 1085 w 10000"/>
                <a:gd name="connsiteY149" fmla="*/ 6930 h 10000"/>
                <a:gd name="connsiteX150" fmla="*/ 1085 w 10000"/>
                <a:gd name="connsiteY150" fmla="*/ 6930 h 10000"/>
                <a:gd name="connsiteX151" fmla="*/ 1116 w 10000"/>
                <a:gd name="connsiteY151" fmla="*/ 7005 h 10000"/>
                <a:gd name="connsiteX152" fmla="*/ 1116 w 10000"/>
                <a:gd name="connsiteY152" fmla="*/ 7005 h 10000"/>
                <a:gd name="connsiteX153" fmla="*/ 1116 w 10000"/>
                <a:gd name="connsiteY153" fmla="*/ 7005 h 10000"/>
                <a:gd name="connsiteX154" fmla="*/ 1116 w 10000"/>
                <a:gd name="connsiteY154" fmla="*/ 7005 h 10000"/>
                <a:gd name="connsiteX155" fmla="*/ 1116 w 10000"/>
                <a:gd name="connsiteY155" fmla="*/ 7005 h 10000"/>
                <a:gd name="connsiteX156" fmla="*/ 1126 w 10000"/>
                <a:gd name="connsiteY156" fmla="*/ 7060 h 10000"/>
                <a:gd name="connsiteX157" fmla="*/ 1126 w 10000"/>
                <a:gd name="connsiteY157" fmla="*/ 7060 h 10000"/>
                <a:gd name="connsiteX158" fmla="*/ 1126 w 10000"/>
                <a:gd name="connsiteY158" fmla="*/ 7060 h 10000"/>
                <a:gd name="connsiteX159" fmla="*/ 1126 w 10000"/>
                <a:gd name="connsiteY159" fmla="*/ 7060 h 10000"/>
                <a:gd name="connsiteX160" fmla="*/ 1146 w 10000"/>
                <a:gd name="connsiteY160" fmla="*/ 7060 h 10000"/>
                <a:gd name="connsiteX161" fmla="*/ 1146 w 10000"/>
                <a:gd name="connsiteY161" fmla="*/ 7060 h 10000"/>
                <a:gd name="connsiteX162" fmla="*/ 1156 w 10000"/>
                <a:gd name="connsiteY162" fmla="*/ 7060 h 10000"/>
                <a:gd name="connsiteX163" fmla="*/ 1156 w 10000"/>
                <a:gd name="connsiteY163" fmla="*/ 7060 h 10000"/>
                <a:gd name="connsiteX164" fmla="*/ 1156 w 10000"/>
                <a:gd name="connsiteY164" fmla="*/ 7060 h 10000"/>
                <a:gd name="connsiteX165" fmla="*/ 1156 w 10000"/>
                <a:gd name="connsiteY165" fmla="*/ 7060 h 10000"/>
                <a:gd name="connsiteX166" fmla="*/ 1457 w 10000"/>
                <a:gd name="connsiteY166" fmla="*/ 7051 h 10000"/>
                <a:gd name="connsiteX167" fmla="*/ 1749 w 10000"/>
                <a:gd name="connsiteY167" fmla="*/ 7051 h 10000"/>
                <a:gd name="connsiteX168" fmla="*/ 1749 w 10000"/>
                <a:gd name="connsiteY168" fmla="*/ 7051 h 10000"/>
                <a:gd name="connsiteX169" fmla="*/ 1749 w 10000"/>
                <a:gd name="connsiteY169" fmla="*/ 7051 h 10000"/>
                <a:gd name="connsiteX170" fmla="*/ 1749 w 10000"/>
                <a:gd name="connsiteY170" fmla="*/ 7051 h 10000"/>
                <a:gd name="connsiteX171" fmla="*/ 1749 w 10000"/>
                <a:gd name="connsiteY171" fmla="*/ 7051 h 10000"/>
                <a:gd name="connsiteX172" fmla="*/ 1749 w 10000"/>
                <a:gd name="connsiteY172" fmla="*/ 7051 h 10000"/>
                <a:gd name="connsiteX173" fmla="*/ 1759 w 10000"/>
                <a:gd name="connsiteY173" fmla="*/ 7051 h 10000"/>
                <a:gd name="connsiteX174" fmla="*/ 1759 w 10000"/>
                <a:gd name="connsiteY174" fmla="*/ 7051 h 10000"/>
                <a:gd name="connsiteX175" fmla="*/ 1759 w 10000"/>
                <a:gd name="connsiteY175" fmla="*/ 7051 h 10000"/>
                <a:gd name="connsiteX176" fmla="*/ 1759 w 10000"/>
                <a:gd name="connsiteY176" fmla="*/ 7051 h 10000"/>
                <a:gd name="connsiteX177" fmla="*/ 1759 w 10000"/>
                <a:gd name="connsiteY177" fmla="*/ 7051 h 10000"/>
                <a:gd name="connsiteX178" fmla="*/ 1759 w 10000"/>
                <a:gd name="connsiteY178" fmla="*/ 7051 h 10000"/>
                <a:gd name="connsiteX179" fmla="*/ 1769 w 10000"/>
                <a:gd name="connsiteY179" fmla="*/ 7051 h 10000"/>
                <a:gd name="connsiteX180" fmla="*/ 1769 w 10000"/>
                <a:gd name="connsiteY180" fmla="*/ 7051 h 10000"/>
                <a:gd name="connsiteX181" fmla="*/ 1769 w 10000"/>
                <a:gd name="connsiteY181" fmla="*/ 7051 h 10000"/>
                <a:gd name="connsiteX182" fmla="*/ 1769 w 10000"/>
                <a:gd name="connsiteY182" fmla="*/ 7051 h 10000"/>
                <a:gd name="connsiteX183" fmla="*/ 1769 w 10000"/>
                <a:gd name="connsiteY183" fmla="*/ 7051 h 10000"/>
                <a:gd name="connsiteX184" fmla="*/ 1980 w 10000"/>
                <a:gd name="connsiteY184" fmla="*/ 7051 h 10000"/>
                <a:gd name="connsiteX185" fmla="*/ 1980 w 10000"/>
                <a:gd name="connsiteY185" fmla="*/ 7051 h 10000"/>
                <a:gd name="connsiteX186" fmla="*/ 2281 w 10000"/>
                <a:gd name="connsiteY186" fmla="*/ 7033 h 10000"/>
                <a:gd name="connsiteX187" fmla="*/ 2281 w 10000"/>
                <a:gd name="connsiteY187" fmla="*/ 7033 h 10000"/>
                <a:gd name="connsiteX188" fmla="*/ 2281 w 10000"/>
                <a:gd name="connsiteY188" fmla="*/ 7033 h 10000"/>
                <a:gd name="connsiteX189" fmla="*/ 2281 w 10000"/>
                <a:gd name="connsiteY189" fmla="*/ 7033 h 10000"/>
                <a:gd name="connsiteX190" fmla="*/ 2291 w 10000"/>
                <a:gd name="connsiteY190" fmla="*/ 7033 h 10000"/>
                <a:gd name="connsiteX191" fmla="*/ 2291 w 10000"/>
                <a:gd name="connsiteY191" fmla="*/ 7033 h 10000"/>
                <a:gd name="connsiteX192" fmla="*/ 2302 w 10000"/>
                <a:gd name="connsiteY192" fmla="*/ 7033 h 10000"/>
                <a:gd name="connsiteX193" fmla="*/ 2302 w 10000"/>
                <a:gd name="connsiteY193" fmla="*/ 7033 h 10000"/>
                <a:gd name="connsiteX194" fmla="*/ 2332 w 10000"/>
                <a:gd name="connsiteY194" fmla="*/ 7033 h 10000"/>
                <a:gd name="connsiteX195" fmla="*/ 2332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2854 w 10000"/>
                <a:gd name="connsiteY201" fmla="*/ 7033 h 10000"/>
                <a:gd name="connsiteX202" fmla="*/ 2854 w 10000"/>
                <a:gd name="connsiteY202" fmla="*/ 7033 h 10000"/>
                <a:gd name="connsiteX203" fmla="*/ 2854 w 10000"/>
                <a:gd name="connsiteY203" fmla="*/ 7033 h 10000"/>
                <a:gd name="connsiteX204" fmla="*/ 3286 w 10000"/>
                <a:gd name="connsiteY204" fmla="*/ 7033 h 10000"/>
                <a:gd name="connsiteX205" fmla="*/ 3709 w 10000"/>
                <a:gd name="connsiteY205" fmla="*/ 7060 h 10000"/>
                <a:gd name="connsiteX206" fmla="*/ 4101 w 10000"/>
                <a:gd name="connsiteY206" fmla="*/ 7088 h 10000"/>
                <a:gd name="connsiteX207" fmla="*/ 4291 w 10000"/>
                <a:gd name="connsiteY207" fmla="*/ 7116 h 10000"/>
                <a:gd name="connsiteX208" fmla="*/ 4462 w 10000"/>
                <a:gd name="connsiteY208" fmla="*/ 7135 h 10000"/>
                <a:gd name="connsiteX209" fmla="*/ 4623 w 10000"/>
                <a:gd name="connsiteY209" fmla="*/ 7172 h 10000"/>
                <a:gd name="connsiteX210" fmla="*/ 4764 w 10000"/>
                <a:gd name="connsiteY210" fmla="*/ 7219 h 10000"/>
                <a:gd name="connsiteX211" fmla="*/ 4894 w 10000"/>
                <a:gd name="connsiteY211" fmla="*/ 7274 h 10000"/>
                <a:gd name="connsiteX212" fmla="*/ 4985 w 10000"/>
                <a:gd name="connsiteY212" fmla="*/ 7330 h 10000"/>
                <a:gd name="connsiteX213" fmla="*/ 5075 w 10000"/>
                <a:gd name="connsiteY213" fmla="*/ 7395 h 10000"/>
                <a:gd name="connsiteX214" fmla="*/ 5136 w 10000"/>
                <a:gd name="connsiteY214" fmla="*/ 7460 h 10000"/>
                <a:gd name="connsiteX215" fmla="*/ 5156 w 10000"/>
                <a:gd name="connsiteY215" fmla="*/ 7507 h 10000"/>
                <a:gd name="connsiteX216" fmla="*/ 5176 w 10000"/>
                <a:gd name="connsiteY216" fmla="*/ 7553 h 10000"/>
                <a:gd name="connsiteX217" fmla="*/ 5176 w 10000"/>
                <a:gd name="connsiteY217" fmla="*/ 7600 h 10000"/>
                <a:gd name="connsiteX218" fmla="*/ 5176 w 10000"/>
                <a:gd name="connsiteY218" fmla="*/ 7656 h 10000"/>
                <a:gd name="connsiteX219" fmla="*/ 5176 w 10000"/>
                <a:gd name="connsiteY219" fmla="*/ 7656 h 10000"/>
                <a:gd name="connsiteX220" fmla="*/ 5176 w 10000"/>
                <a:gd name="connsiteY220" fmla="*/ 7665 h 10000"/>
                <a:gd name="connsiteX221" fmla="*/ 5176 w 10000"/>
                <a:gd name="connsiteY221" fmla="*/ 7665 h 10000"/>
                <a:gd name="connsiteX222" fmla="*/ 5176 w 10000"/>
                <a:gd name="connsiteY222" fmla="*/ 7665 h 10000"/>
                <a:gd name="connsiteX223" fmla="*/ 5146 w 10000"/>
                <a:gd name="connsiteY223" fmla="*/ 7851 h 10000"/>
                <a:gd name="connsiteX224" fmla="*/ 5095 w 10000"/>
                <a:gd name="connsiteY224" fmla="*/ 8037 h 10000"/>
                <a:gd name="connsiteX225" fmla="*/ 5005 w 10000"/>
                <a:gd name="connsiteY225" fmla="*/ 8437 h 10000"/>
                <a:gd name="connsiteX226" fmla="*/ 4955 w 10000"/>
                <a:gd name="connsiteY226" fmla="*/ 8642 h 10000"/>
                <a:gd name="connsiteX227" fmla="*/ 4915 w 10000"/>
                <a:gd name="connsiteY227" fmla="*/ 8828 h 10000"/>
                <a:gd name="connsiteX228" fmla="*/ 4894 w 10000"/>
                <a:gd name="connsiteY228" fmla="*/ 9023 h 10000"/>
                <a:gd name="connsiteX229" fmla="*/ 4874 w 10000"/>
                <a:gd name="connsiteY229" fmla="*/ 9200 h 10000"/>
                <a:gd name="connsiteX230" fmla="*/ 4874 w 10000"/>
                <a:gd name="connsiteY230" fmla="*/ 9200 h 10000"/>
                <a:gd name="connsiteX231" fmla="*/ 4874 w 10000"/>
                <a:gd name="connsiteY231" fmla="*/ 9293 h 10000"/>
                <a:gd name="connsiteX232" fmla="*/ 4894 w 10000"/>
                <a:gd name="connsiteY232" fmla="*/ 9395 h 10000"/>
                <a:gd name="connsiteX233" fmla="*/ 4915 w 10000"/>
                <a:gd name="connsiteY233" fmla="*/ 9488 h 10000"/>
                <a:gd name="connsiteX234" fmla="*/ 4935 w 10000"/>
                <a:gd name="connsiteY234" fmla="*/ 9563 h 10000"/>
                <a:gd name="connsiteX235" fmla="*/ 4985 w 10000"/>
                <a:gd name="connsiteY235" fmla="*/ 9647 h 10000"/>
                <a:gd name="connsiteX236" fmla="*/ 5035 w 10000"/>
                <a:gd name="connsiteY236" fmla="*/ 9721 h 10000"/>
                <a:gd name="connsiteX237" fmla="*/ 5095 w 10000"/>
                <a:gd name="connsiteY237" fmla="*/ 9786 h 10000"/>
                <a:gd name="connsiteX238" fmla="*/ 5176 w 10000"/>
                <a:gd name="connsiteY238" fmla="*/ 9842 h 10000"/>
                <a:gd name="connsiteX239" fmla="*/ 5176 w 10000"/>
                <a:gd name="connsiteY239" fmla="*/ 9842 h 10000"/>
                <a:gd name="connsiteX240" fmla="*/ 5176 w 10000"/>
                <a:gd name="connsiteY240" fmla="*/ 9842 h 10000"/>
                <a:gd name="connsiteX241" fmla="*/ 5236 w 10000"/>
                <a:gd name="connsiteY241" fmla="*/ 9879 h 10000"/>
                <a:gd name="connsiteX242" fmla="*/ 5307 w 10000"/>
                <a:gd name="connsiteY242" fmla="*/ 9916 h 10000"/>
                <a:gd name="connsiteX243" fmla="*/ 5447 w 10000"/>
                <a:gd name="connsiteY243" fmla="*/ 9963 h 10000"/>
                <a:gd name="connsiteX244" fmla="*/ 5608 w 10000"/>
                <a:gd name="connsiteY244" fmla="*/ 9991 h 10000"/>
                <a:gd name="connsiteX245" fmla="*/ 5779 w 10000"/>
                <a:gd name="connsiteY245" fmla="*/ 10000 h 10000"/>
                <a:gd name="connsiteX246" fmla="*/ 5779 w 10000"/>
                <a:gd name="connsiteY246" fmla="*/ 10000 h 10000"/>
                <a:gd name="connsiteX247" fmla="*/ 5779 w 10000"/>
                <a:gd name="connsiteY247" fmla="*/ 10000 h 10000"/>
                <a:gd name="connsiteX248" fmla="*/ 5779 w 10000"/>
                <a:gd name="connsiteY248" fmla="*/ 10000 h 10000"/>
                <a:gd name="connsiteX249" fmla="*/ 5779 w 10000"/>
                <a:gd name="connsiteY249" fmla="*/ 10000 h 10000"/>
                <a:gd name="connsiteX250" fmla="*/ 5779 w 10000"/>
                <a:gd name="connsiteY250" fmla="*/ 10000 h 10000"/>
                <a:gd name="connsiteX251" fmla="*/ 5899 w 10000"/>
                <a:gd name="connsiteY251" fmla="*/ 9991 h 10000"/>
                <a:gd name="connsiteX252" fmla="*/ 6040 w 10000"/>
                <a:gd name="connsiteY252" fmla="*/ 9981 h 10000"/>
                <a:gd name="connsiteX253" fmla="*/ 6171 w 10000"/>
                <a:gd name="connsiteY253" fmla="*/ 9963 h 10000"/>
                <a:gd name="connsiteX254" fmla="*/ 6291 w 10000"/>
                <a:gd name="connsiteY254" fmla="*/ 9926 h 10000"/>
                <a:gd name="connsiteX255" fmla="*/ 6412 w 10000"/>
                <a:gd name="connsiteY255" fmla="*/ 9888 h 10000"/>
                <a:gd name="connsiteX256" fmla="*/ 6533 w 10000"/>
                <a:gd name="connsiteY256" fmla="*/ 9842 h 10000"/>
                <a:gd name="connsiteX257" fmla="*/ 6643 w 10000"/>
                <a:gd name="connsiteY257" fmla="*/ 9805 h 10000"/>
                <a:gd name="connsiteX258" fmla="*/ 6744 w 10000"/>
                <a:gd name="connsiteY258" fmla="*/ 9740 h 10000"/>
                <a:gd name="connsiteX259" fmla="*/ 6824 w 10000"/>
                <a:gd name="connsiteY259" fmla="*/ 9674 h 10000"/>
                <a:gd name="connsiteX260" fmla="*/ 6905 w 10000"/>
                <a:gd name="connsiteY260" fmla="*/ 9609 h 10000"/>
                <a:gd name="connsiteX261" fmla="*/ 6965 w 10000"/>
                <a:gd name="connsiteY261" fmla="*/ 9544 h 10000"/>
                <a:gd name="connsiteX262" fmla="*/ 7015 w 10000"/>
                <a:gd name="connsiteY262" fmla="*/ 9460 h 10000"/>
                <a:gd name="connsiteX263" fmla="*/ 7035 w 10000"/>
                <a:gd name="connsiteY263" fmla="*/ 9395 h 10000"/>
                <a:gd name="connsiteX264" fmla="*/ 7045 w 10000"/>
                <a:gd name="connsiteY264" fmla="*/ 9302 h 10000"/>
                <a:gd name="connsiteX265" fmla="*/ 7035 w 10000"/>
                <a:gd name="connsiteY265" fmla="*/ 9228 h 10000"/>
                <a:gd name="connsiteX266" fmla="*/ 6995 w 10000"/>
                <a:gd name="connsiteY266" fmla="*/ 9144 h 10000"/>
                <a:gd name="connsiteX267" fmla="*/ 6995 w 10000"/>
                <a:gd name="connsiteY267" fmla="*/ 9144 h 10000"/>
                <a:gd name="connsiteX268" fmla="*/ 6995 w 10000"/>
                <a:gd name="connsiteY268" fmla="*/ 9135 h 10000"/>
                <a:gd name="connsiteX269" fmla="*/ 699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35 h 10000"/>
                <a:gd name="connsiteX276" fmla="*/ 6985 w 10000"/>
                <a:gd name="connsiteY276" fmla="*/ 9135 h 10000"/>
                <a:gd name="connsiteX277" fmla="*/ 6985 w 10000"/>
                <a:gd name="connsiteY277" fmla="*/ 9135 h 10000"/>
                <a:gd name="connsiteX278" fmla="*/ 6985 w 10000"/>
                <a:gd name="connsiteY278" fmla="*/ 9126 h 10000"/>
                <a:gd name="connsiteX279" fmla="*/ 6985 w 10000"/>
                <a:gd name="connsiteY279" fmla="*/ 9126 h 10000"/>
                <a:gd name="connsiteX280" fmla="*/ 6985 w 10000"/>
                <a:gd name="connsiteY280" fmla="*/ 9126 h 10000"/>
                <a:gd name="connsiteX281" fmla="*/ 6985 w 10000"/>
                <a:gd name="connsiteY281" fmla="*/ 9126 h 10000"/>
                <a:gd name="connsiteX282" fmla="*/ 6985 w 10000"/>
                <a:gd name="connsiteY282" fmla="*/ 9126 h 10000"/>
                <a:gd name="connsiteX283" fmla="*/ 6985 w 10000"/>
                <a:gd name="connsiteY283" fmla="*/ 9126 h 10000"/>
                <a:gd name="connsiteX284" fmla="*/ 6985 w 10000"/>
                <a:gd name="connsiteY284" fmla="*/ 9126 h 10000"/>
                <a:gd name="connsiteX285" fmla="*/ 6985 w 10000"/>
                <a:gd name="connsiteY285" fmla="*/ 9126 h 10000"/>
                <a:gd name="connsiteX286" fmla="*/ 6794 w 10000"/>
                <a:gd name="connsiteY286" fmla="*/ 8837 h 10000"/>
                <a:gd name="connsiteX287" fmla="*/ 6693 w 10000"/>
                <a:gd name="connsiteY287" fmla="*/ 8679 h 10000"/>
                <a:gd name="connsiteX288" fmla="*/ 6593 w 10000"/>
                <a:gd name="connsiteY288" fmla="*/ 8521 h 10000"/>
                <a:gd name="connsiteX289" fmla="*/ 6513 w 10000"/>
                <a:gd name="connsiteY289" fmla="*/ 8372 h 10000"/>
                <a:gd name="connsiteX290" fmla="*/ 6442 w 10000"/>
                <a:gd name="connsiteY290" fmla="*/ 8214 h 10000"/>
                <a:gd name="connsiteX291" fmla="*/ 6392 w 10000"/>
                <a:gd name="connsiteY291" fmla="*/ 8056 h 10000"/>
                <a:gd name="connsiteX292" fmla="*/ 6382 w 10000"/>
                <a:gd name="connsiteY292" fmla="*/ 7981 h 10000"/>
                <a:gd name="connsiteX293" fmla="*/ 6382 w 10000"/>
                <a:gd name="connsiteY293" fmla="*/ 7907 h 10000"/>
                <a:gd name="connsiteX294" fmla="*/ 6382 w 10000"/>
                <a:gd name="connsiteY294" fmla="*/ 7907 h 10000"/>
                <a:gd name="connsiteX295" fmla="*/ 6392 w 10000"/>
                <a:gd name="connsiteY295" fmla="*/ 7805 h 10000"/>
                <a:gd name="connsiteX296" fmla="*/ 6422 w 10000"/>
                <a:gd name="connsiteY296" fmla="*/ 7702 h 10000"/>
                <a:gd name="connsiteX297" fmla="*/ 6452 w 10000"/>
                <a:gd name="connsiteY297" fmla="*/ 7656 h 10000"/>
                <a:gd name="connsiteX298" fmla="*/ 6492 w 10000"/>
                <a:gd name="connsiteY298" fmla="*/ 7609 h 10000"/>
                <a:gd name="connsiteX299" fmla="*/ 6523 w 10000"/>
                <a:gd name="connsiteY299" fmla="*/ 7563 h 10000"/>
                <a:gd name="connsiteX300" fmla="*/ 6573 w 10000"/>
                <a:gd name="connsiteY300" fmla="*/ 7526 h 10000"/>
                <a:gd name="connsiteX301" fmla="*/ 6704 w 10000"/>
                <a:gd name="connsiteY301" fmla="*/ 7451 h 10000"/>
                <a:gd name="connsiteX302" fmla="*/ 6864 w 10000"/>
                <a:gd name="connsiteY302" fmla="*/ 7395 h 10000"/>
                <a:gd name="connsiteX303" fmla="*/ 7065 w 10000"/>
                <a:gd name="connsiteY303" fmla="*/ 7349 h 10000"/>
                <a:gd name="connsiteX304" fmla="*/ 7307 w 10000"/>
                <a:gd name="connsiteY304" fmla="*/ 7321 h 10000"/>
                <a:gd name="connsiteX305" fmla="*/ 7307 w 10000"/>
                <a:gd name="connsiteY305" fmla="*/ 7321 h 10000"/>
                <a:gd name="connsiteX306" fmla="*/ 8533 w 10000"/>
                <a:gd name="connsiteY306" fmla="*/ 7219 h 10000"/>
                <a:gd name="connsiteX307" fmla="*/ 10000 w 10000"/>
                <a:gd name="connsiteY307" fmla="*/ 7116 h 10000"/>
                <a:gd name="connsiteX308" fmla="*/ 10000 w 10000"/>
                <a:gd name="connsiteY308" fmla="*/ 7116 h 10000"/>
                <a:gd name="connsiteX309" fmla="*/ 10000 w 10000"/>
                <a:gd name="connsiteY309" fmla="*/ 7116 h 10000"/>
                <a:gd name="connsiteX310" fmla="*/ 10000 w 10000"/>
                <a:gd name="connsiteY310" fmla="*/ 7116 h 10000"/>
                <a:gd name="connsiteX311" fmla="*/ 10000 w 10000"/>
                <a:gd name="connsiteY311"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427 w 10000"/>
                <a:gd name="connsiteY92" fmla="*/ 3498 h 10000"/>
                <a:gd name="connsiteX93" fmla="*/ 3347 w 10000"/>
                <a:gd name="connsiteY93" fmla="*/ 3535 h 10000"/>
                <a:gd name="connsiteX94" fmla="*/ 3246 w 10000"/>
                <a:gd name="connsiteY94" fmla="*/ 3563 h 10000"/>
                <a:gd name="connsiteX95" fmla="*/ 3136 w 10000"/>
                <a:gd name="connsiteY95" fmla="*/ 3572 h 10000"/>
                <a:gd name="connsiteX96" fmla="*/ 3136 w 10000"/>
                <a:gd name="connsiteY96" fmla="*/ 3572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16 w 10000"/>
                <a:gd name="connsiteY101" fmla="*/ 3572 h 10000"/>
                <a:gd name="connsiteX102" fmla="*/ 3116 w 10000"/>
                <a:gd name="connsiteY102" fmla="*/ 3572 h 10000"/>
                <a:gd name="connsiteX103" fmla="*/ 3025 w 10000"/>
                <a:gd name="connsiteY103" fmla="*/ 3572 h 10000"/>
                <a:gd name="connsiteX104" fmla="*/ 2925 w 10000"/>
                <a:gd name="connsiteY104" fmla="*/ 3553 h 10000"/>
                <a:gd name="connsiteX105" fmla="*/ 2814 w 10000"/>
                <a:gd name="connsiteY105" fmla="*/ 3526 h 10000"/>
                <a:gd name="connsiteX106" fmla="*/ 2693 w 10000"/>
                <a:gd name="connsiteY106" fmla="*/ 3479 h 10000"/>
                <a:gd name="connsiteX107" fmla="*/ 2553 w 10000"/>
                <a:gd name="connsiteY107" fmla="*/ 3423 h 10000"/>
                <a:gd name="connsiteX108" fmla="*/ 2392 w 10000"/>
                <a:gd name="connsiteY108" fmla="*/ 3349 h 10000"/>
                <a:gd name="connsiteX109" fmla="*/ 2010 w 10000"/>
                <a:gd name="connsiteY109" fmla="*/ 3153 h 10000"/>
                <a:gd name="connsiteX110" fmla="*/ 2010 w 10000"/>
                <a:gd name="connsiteY110" fmla="*/ 3153 h 10000"/>
                <a:gd name="connsiteX111" fmla="*/ 2010 w 10000"/>
                <a:gd name="connsiteY111" fmla="*/ 3153 h 10000"/>
                <a:gd name="connsiteX112" fmla="*/ 2010 w 10000"/>
                <a:gd name="connsiteY112" fmla="*/ 3153 h 10000"/>
                <a:gd name="connsiteX113" fmla="*/ 2000 w 10000"/>
                <a:gd name="connsiteY113" fmla="*/ 3153 h 10000"/>
                <a:gd name="connsiteX114" fmla="*/ 2000 w 10000"/>
                <a:gd name="connsiteY114" fmla="*/ 3153 h 10000"/>
                <a:gd name="connsiteX115" fmla="*/ 2000 w 10000"/>
                <a:gd name="connsiteY115" fmla="*/ 3153 h 10000"/>
                <a:gd name="connsiteX116" fmla="*/ 2000 w 10000"/>
                <a:gd name="connsiteY116" fmla="*/ 3153 h 10000"/>
                <a:gd name="connsiteX117" fmla="*/ 1769 w 10000"/>
                <a:gd name="connsiteY117" fmla="*/ 3033 h 10000"/>
                <a:gd name="connsiteX118" fmla="*/ 1588 w 10000"/>
                <a:gd name="connsiteY118" fmla="*/ 2967 h 10000"/>
                <a:gd name="connsiteX119" fmla="*/ 1427 w 10000"/>
                <a:gd name="connsiteY119" fmla="*/ 2921 h 10000"/>
                <a:gd name="connsiteX120" fmla="*/ 1347 w 10000"/>
                <a:gd name="connsiteY120" fmla="*/ 2902 h 10000"/>
                <a:gd name="connsiteX121" fmla="*/ 1266 w 10000"/>
                <a:gd name="connsiteY121" fmla="*/ 2902 h 10000"/>
                <a:gd name="connsiteX122" fmla="*/ 1266 w 10000"/>
                <a:gd name="connsiteY122" fmla="*/ 2902 h 10000"/>
                <a:gd name="connsiteX123" fmla="*/ 1266 w 10000"/>
                <a:gd name="connsiteY123" fmla="*/ 2902 h 10000"/>
                <a:gd name="connsiteX124" fmla="*/ 1266 w 10000"/>
                <a:gd name="connsiteY124" fmla="*/ 2902 h 10000"/>
                <a:gd name="connsiteX125" fmla="*/ 1266 w 10000"/>
                <a:gd name="connsiteY125" fmla="*/ 2902 h 10000"/>
                <a:gd name="connsiteX126" fmla="*/ 1266 w 10000"/>
                <a:gd name="connsiteY126" fmla="*/ 2902 h 10000"/>
                <a:gd name="connsiteX127" fmla="*/ 1146 w 10000"/>
                <a:gd name="connsiteY127" fmla="*/ 2921 h 10000"/>
                <a:gd name="connsiteX128" fmla="*/ 1085 w 10000"/>
                <a:gd name="connsiteY128" fmla="*/ 2940 h 10000"/>
                <a:gd name="connsiteX129" fmla="*/ 1025 w 10000"/>
                <a:gd name="connsiteY129" fmla="*/ 2949 h 10000"/>
                <a:gd name="connsiteX130" fmla="*/ 965 w 10000"/>
                <a:gd name="connsiteY130" fmla="*/ 2986 h 10000"/>
                <a:gd name="connsiteX131" fmla="*/ 915 w 10000"/>
                <a:gd name="connsiteY131" fmla="*/ 3023 h 10000"/>
                <a:gd name="connsiteX132" fmla="*/ 864 w 10000"/>
                <a:gd name="connsiteY132" fmla="*/ 3060 h 10000"/>
                <a:gd name="connsiteX133" fmla="*/ 814 w 10000"/>
                <a:gd name="connsiteY133" fmla="*/ 3107 h 10000"/>
                <a:gd name="connsiteX134" fmla="*/ 784 w 10000"/>
                <a:gd name="connsiteY134" fmla="*/ 3163 h 10000"/>
                <a:gd name="connsiteX135" fmla="*/ 744 w 10000"/>
                <a:gd name="connsiteY135" fmla="*/ 3237 h 10000"/>
                <a:gd name="connsiteX136" fmla="*/ 673 w 10000"/>
                <a:gd name="connsiteY136" fmla="*/ 3377 h 10000"/>
                <a:gd name="connsiteX137" fmla="*/ 623 w 10000"/>
                <a:gd name="connsiteY137" fmla="*/ 3563 h 10000"/>
                <a:gd name="connsiteX138" fmla="*/ 603 w 10000"/>
                <a:gd name="connsiteY138" fmla="*/ 3786 h 10000"/>
                <a:gd name="connsiteX139" fmla="*/ 573 w 10000"/>
                <a:gd name="connsiteY139" fmla="*/ 4037 h 10000"/>
                <a:gd name="connsiteX140" fmla="*/ 583 w 10000"/>
                <a:gd name="connsiteY140" fmla="*/ 4326 h 10000"/>
                <a:gd name="connsiteX141" fmla="*/ 613 w 10000"/>
                <a:gd name="connsiteY141" fmla="*/ 4651 h 10000"/>
                <a:gd name="connsiteX142" fmla="*/ 663 w 10000"/>
                <a:gd name="connsiteY142" fmla="*/ 5014 h 10000"/>
                <a:gd name="connsiteX143" fmla="*/ 734 w 10000"/>
                <a:gd name="connsiteY143" fmla="*/ 5423 h 10000"/>
                <a:gd name="connsiteX144" fmla="*/ 814 w 10000"/>
                <a:gd name="connsiteY144" fmla="*/ 5870 h 10000"/>
                <a:gd name="connsiteX145" fmla="*/ 945 w 10000"/>
                <a:gd name="connsiteY145" fmla="*/ 6372 h 10000"/>
                <a:gd name="connsiteX146" fmla="*/ 1085 w 10000"/>
                <a:gd name="connsiteY146" fmla="*/ 6912 h 10000"/>
                <a:gd name="connsiteX147" fmla="*/ 1085 w 10000"/>
                <a:gd name="connsiteY147" fmla="*/ 6912 h 10000"/>
                <a:gd name="connsiteX148" fmla="*/ 1085 w 10000"/>
                <a:gd name="connsiteY148" fmla="*/ 6930 h 10000"/>
                <a:gd name="connsiteX149" fmla="*/ 1085 w 10000"/>
                <a:gd name="connsiteY149" fmla="*/ 6930 h 10000"/>
                <a:gd name="connsiteX150" fmla="*/ 1116 w 10000"/>
                <a:gd name="connsiteY150" fmla="*/ 7005 h 10000"/>
                <a:gd name="connsiteX151" fmla="*/ 1116 w 10000"/>
                <a:gd name="connsiteY151" fmla="*/ 7005 h 10000"/>
                <a:gd name="connsiteX152" fmla="*/ 1116 w 10000"/>
                <a:gd name="connsiteY152" fmla="*/ 7005 h 10000"/>
                <a:gd name="connsiteX153" fmla="*/ 1116 w 10000"/>
                <a:gd name="connsiteY153" fmla="*/ 7005 h 10000"/>
                <a:gd name="connsiteX154" fmla="*/ 1116 w 10000"/>
                <a:gd name="connsiteY154" fmla="*/ 7005 h 10000"/>
                <a:gd name="connsiteX155" fmla="*/ 1126 w 10000"/>
                <a:gd name="connsiteY155" fmla="*/ 7060 h 10000"/>
                <a:gd name="connsiteX156" fmla="*/ 1126 w 10000"/>
                <a:gd name="connsiteY156" fmla="*/ 7060 h 10000"/>
                <a:gd name="connsiteX157" fmla="*/ 1126 w 10000"/>
                <a:gd name="connsiteY157" fmla="*/ 7060 h 10000"/>
                <a:gd name="connsiteX158" fmla="*/ 1126 w 10000"/>
                <a:gd name="connsiteY158" fmla="*/ 7060 h 10000"/>
                <a:gd name="connsiteX159" fmla="*/ 1146 w 10000"/>
                <a:gd name="connsiteY159" fmla="*/ 7060 h 10000"/>
                <a:gd name="connsiteX160" fmla="*/ 1146 w 10000"/>
                <a:gd name="connsiteY160" fmla="*/ 7060 h 10000"/>
                <a:gd name="connsiteX161" fmla="*/ 1156 w 10000"/>
                <a:gd name="connsiteY161" fmla="*/ 7060 h 10000"/>
                <a:gd name="connsiteX162" fmla="*/ 1156 w 10000"/>
                <a:gd name="connsiteY162" fmla="*/ 7060 h 10000"/>
                <a:gd name="connsiteX163" fmla="*/ 1156 w 10000"/>
                <a:gd name="connsiteY163" fmla="*/ 7060 h 10000"/>
                <a:gd name="connsiteX164" fmla="*/ 1156 w 10000"/>
                <a:gd name="connsiteY164" fmla="*/ 7060 h 10000"/>
                <a:gd name="connsiteX165" fmla="*/ 1457 w 10000"/>
                <a:gd name="connsiteY165" fmla="*/ 7051 h 10000"/>
                <a:gd name="connsiteX166" fmla="*/ 1749 w 10000"/>
                <a:gd name="connsiteY166" fmla="*/ 7051 h 10000"/>
                <a:gd name="connsiteX167" fmla="*/ 1749 w 10000"/>
                <a:gd name="connsiteY167" fmla="*/ 7051 h 10000"/>
                <a:gd name="connsiteX168" fmla="*/ 1749 w 10000"/>
                <a:gd name="connsiteY168" fmla="*/ 7051 h 10000"/>
                <a:gd name="connsiteX169" fmla="*/ 1749 w 10000"/>
                <a:gd name="connsiteY169" fmla="*/ 7051 h 10000"/>
                <a:gd name="connsiteX170" fmla="*/ 1749 w 10000"/>
                <a:gd name="connsiteY170" fmla="*/ 7051 h 10000"/>
                <a:gd name="connsiteX171" fmla="*/ 1749 w 10000"/>
                <a:gd name="connsiteY171" fmla="*/ 7051 h 10000"/>
                <a:gd name="connsiteX172" fmla="*/ 1759 w 10000"/>
                <a:gd name="connsiteY172" fmla="*/ 7051 h 10000"/>
                <a:gd name="connsiteX173" fmla="*/ 1759 w 10000"/>
                <a:gd name="connsiteY173" fmla="*/ 7051 h 10000"/>
                <a:gd name="connsiteX174" fmla="*/ 1759 w 10000"/>
                <a:gd name="connsiteY174" fmla="*/ 7051 h 10000"/>
                <a:gd name="connsiteX175" fmla="*/ 1759 w 10000"/>
                <a:gd name="connsiteY175" fmla="*/ 7051 h 10000"/>
                <a:gd name="connsiteX176" fmla="*/ 1759 w 10000"/>
                <a:gd name="connsiteY176" fmla="*/ 7051 h 10000"/>
                <a:gd name="connsiteX177" fmla="*/ 1759 w 10000"/>
                <a:gd name="connsiteY177" fmla="*/ 7051 h 10000"/>
                <a:gd name="connsiteX178" fmla="*/ 1769 w 10000"/>
                <a:gd name="connsiteY178" fmla="*/ 7051 h 10000"/>
                <a:gd name="connsiteX179" fmla="*/ 1769 w 10000"/>
                <a:gd name="connsiteY179" fmla="*/ 7051 h 10000"/>
                <a:gd name="connsiteX180" fmla="*/ 1769 w 10000"/>
                <a:gd name="connsiteY180" fmla="*/ 7051 h 10000"/>
                <a:gd name="connsiteX181" fmla="*/ 1769 w 10000"/>
                <a:gd name="connsiteY181" fmla="*/ 7051 h 10000"/>
                <a:gd name="connsiteX182" fmla="*/ 1769 w 10000"/>
                <a:gd name="connsiteY182" fmla="*/ 7051 h 10000"/>
                <a:gd name="connsiteX183" fmla="*/ 1980 w 10000"/>
                <a:gd name="connsiteY183" fmla="*/ 7051 h 10000"/>
                <a:gd name="connsiteX184" fmla="*/ 1980 w 10000"/>
                <a:gd name="connsiteY184" fmla="*/ 7051 h 10000"/>
                <a:gd name="connsiteX185" fmla="*/ 2281 w 10000"/>
                <a:gd name="connsiteY185" fmla="*/ 7033 h 10000"/>
                <a:gd name="connsiteX186" fmla="*/ 2281 w 10000"/>
                <a:gd name="connsiteY186" fmla="*/ 7033 h 10000"/>
                <a:gd name="connsiteX187" fmla="*/ 2281 w 10000"/>
                <a:gd name="connsiteY187" fmla="*/ 7033 h 10000"/>
                <a:gd name="connsiteX188" fmla="*/ 2281 w 10000"/>
                <a:gd name="connsiteY188" fmla="*/ 7033 h 10000"/>
                <a:gd name="connsiteX189" fmla="*/ 2291 w 10000"/>
                <a:gd name="connsiteY189" fmla="*/ 7033 h 10000"/>
                <a:gd name="connsiteX190" fmla="*/ 2291 w 10000"/>
                <a:gd name="connsiteY190" fmla="*/ 7033 h 10000"/>
                <a:gd name="connsiteX191" fmla="*/ 2302 w 10000"/>
                <a:gd name="connsiteY191" fmla="*/ 7033 h 10000"/>
                <a:gd name="connsiteX192" fmla="*/ 2302 w 10000"/>
                <a:gd name="connsiteY192" fmla="*/ 7033 h 10000"/>
                <a:gd name="connsiteX193" fmla="*/ 2332 w 10000"/>
                <a:gd name="connsiteY193" fmla="*/ 7033 h 10000"/>
                <a:gd name="connsiteX194" fmla="*/ 2332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2854 w 10000"/>
                <a:gd name="connsiteY201" fmla="*/ 7033 h 10000"/>
                <a:gd name="connsiteX202" fmla="*/ 2854 w 10000"/>
                <a:gd name="connsiteY202" fmla="*/ 7033 h 10000"/>
                <a:gd name="connsiteX203" fmla="*/ 3286 w 10000"/>
                <a:gd name="connsiteY203" fmla="*/ 7033 h 10000"/>
                <a:gd name="connsiteX204" fmla="*/ 3709 w 10000"/>
                <a:gd name="connsiteY204" fmla="*/ 7060 h 10000"/>
                <a:gd name="connsiteX205" fmla="*/ 4101 w 10000"/>
                <a:gd name="connsiteY205" fmla="*/ 7088 h 10000"/>
                <a:gd name="connsiteX206" fmla="*/ 4291 w 10000"/>
                <a:gd name="connsiteY206" fmla="*/ 7116 h 10000"/>
                <a:gd name="connsiteX207" fmla="*/ 4462 w 10000"/>
                <a:gd name="connsiteY207" fmla="*/ 7135 h 10000"/>
                <a:gd name="connsiteX208" fmla="*/ 4623 w 10000"/>
                <a:gd name="connsiteY208" fmla="*/ 7172 h 10000"/>
                <a:gd name="connsiteX209" fmla="*/ 4764 w 10000"/>
                <a:gd name="connsiteY209" fmla="*/ 7219 h 10000"/>
                <a:gd name="connsiteX210" fmla="*/ 4894 w 10000"/>
                <a:gd name="connsiteY210" fmla="*/ 7274 h 10000"/>
                <a:gd name="connsiteX211" fmla="*/ 4985 w 10000"/>
                <a:gd name="connsiteY211" fmla="*/ 7330 h 10000"/>
                <a:gd name="connsiteX212" fmla="*/ 5075 w 10000"/>
                <a:gd name="connsiteY212" fmla="*/ 7395 h 10000"/>
                <a:gd name="connsiteX213" fmla="*/ 5136 w 10000"/>
                <a:gd name="connsiteY213" fmla="*/ 7460 h 10000"/>
                <a:gd name="connsiteX214" fmla="*/ 5156 w 10000"/>
                <a:gd name="connsiteY214" fmla="*/ 7507 h 10000"/>
                <a:gd name="connsiteX215" fmla="*/ 5176 w 10000"/>
                <a:gd name="connsiteY215" fmla="*/ 7553 h 10000"/>
                <a:gd name="connsiteX216" fmla="*/ 5176 w 10000"/>
                <a:gd name="connsiteY216" fmla="*/ 7600 h 10000"/>
                <a:gd name="connsiteX217" fmla="*/ 5176 w 10000"/>
                <a:gd name="connsiteY217" fmla="*/ 7656 h 10000"/>
                <a:gd name="connsiteX218" fmla="*/ 5176 w 10000"/>
                <a:gd name="connsiteY218" fmla="*/ 7656 h 10000"/>
                <a:gd name="connsiteX219" fmla="*/ 5176 w 10000"/>
                <a:gd name="connsiteY219" fmla="*/ 7665 h 10000"/>
                <a:gd name="connsiteX220" fmla="*/ 5176 w 10000"/>
                <a:gd name="connsiteY220" fmla="*/ 7665 h 10000"/>
                <a:gd name="connsiteX221" fmla="*/ 5176 w 10000"/>
                <a:gd name="connsiteY221" fmla="*/ 7665 h 10000"/>
                <a:gd name="connsiteX222" fmla="*/ 5146 w 10000"/>
                <a:gd name="connsiteY222" fmla="*/ 7851 h 10000"/>
                <a:gd name="connsiteX223" fmla="*/ 5095 w 10000"/>
                <a:gd name="connsiteY223" fmla="*/ 8037 h 10000"/>
                <a:gd name="connsiteX224" fmla="*/ 5005 w 10000"/>
                <a:gd name="connsiteY224" fmla="*/ 8437 h 10000"/>
                <a:gd name="connsiteX225" fmla="*/ 4955 w 10000"/>
                <a:gd name="connsiteY225" fmla="*/ 8642 h 10000"/>
                <a:gd name="connsiteX226" fmla="*/ 4915 w 10000"/>
                <a:gd name="connsiteY226" fmla="*/ 8828 h 10000"/>
                <a:gd name="connsiteX227" fmla="*/ 4894 w 10000"/>
                <a:gd name="connsiteY227" fmla="*/ 9023 h 10000"/>
                <a:gd name="connsiteX228" fmla="*/ 4874 w 10000"/>
                <a:gd name="connsiteY228" fmla="*/ 9200 h 10000"/>
                <a:gd name="connsiteX229" fmla="*/ 4874 w 10000"/>
                <a:gd name="connsiteY229" fmla="*/ 9200 h 10000"/>
                <a:gd name="connsiteX230" fmla="*/ 4874 w 10000"/>
                <a:gd name="connsiteY230" fmla="*/ 9293 h 10000"/>
                <a:gd name="connsiteX231" fmla="*/ 4894 w 10000"/>
                <a:gd name="connsiteY231" fmla="*/ 9395 h 10000"/>
                <a:gd name="connsiteX232" fmla="*/ 4915 w 10000"/>
                <a:gd name="connsiteY232" fmla="*/ 9488 h 10000"/>
                <a:gd name="connsiteX233" fmla="*/ 4935 w 10000"/>
                <a:gd name="connsiteY233" fmla="*/ 9563 h 10000"/>
                <a:gd name="connsiteX234" fmla="*/ 4985 w 10000"/>
                <a:gd name="connsiteY234" fmla="*/ 9647 h 10000"/>
                <a:gd name="connsiteX235" fmla="*/ 5035 w 10000"/>
                <a:gd name="connsiteY235" fmla="*/ 9721 h 10000"/>
                <a:gd name="connsiteX236" fmla="*/ 5095 w 10000"/>
                <a:gd name="connsiteY236" fmla="*/ 9786 h 10000"/>
                <a:gd name="connsiteX237" fmla="*/ 5176 w 10000"/>
                <a:gd name="connsiteY237" fmla="*/ 9842 h 10000"/>
                <a:gd name="connsiteX238" fmla="*/ 5176 w 10000"/>
                <a:gd name="connsiteY238" fmla="*/ 9842 h 10000"/>
                <a:gd name="connsiteX239" fmla="*/ 5176 w 10000"/>
                <a:gd name="connsiteY239" fmla="*/ 9842 h 10000"/>
                <a:gd name="connsiteX240" fmla="*/ 5236 w 10000"/>
                <a:gd name="connsiteY240" fmla="*/ 9879 h 10000"/>
                <a:gd name="connsiteX241" fmla="*/ 5307 w 10000"/>
                <a:gd name="connsiteY241" fmla="*/ 9916 h 10000"/>
                <a:gd name="connsiteX242" fmla="*/ 5447 w 10000"/>
                <a:gd name="connsiteY242" fmla="*/ 9963 h 10000"/>
                <a:gd name="connsiteX243" fmla="*/ 5608 w 10000"/>
                <a:gd name="connsiteY243" fmla="*/ 9991 h 10000"/>
                <a:gd name="connsiteX244" fmla="*/ 5779 w 10000"/>
                <a:gd name="connsiteY244" fmla="*/ 10000 h 10000"/>
                <a:gd name="connsiteX245" fmla="*/ 5779 w 10000"/>
                <a:gd name="connsiteY245" fmla="*/ 10000 h 10000"/>
                <a:gd name="connsiteX246" fmla="*/ 5779 w 10000"/>
                <a:gd name="connsiteY246" fmla="*/ 10000 h 10000"/>
                <a:gd name="connsiteX247" fmla="*/ 5779 w 10000"/>
                <a:gd name="connsiteY247" fmla="*/ 10000 h 10000"/>
                <a:gd name="connsiteX248" fmla="*/ 5779 w 10000"/>
                <a:gd name="connsiteY248" fmla="*/ 10000 h 10000"/>
                <a:gd name="connsiteX249" fmla="*/ 5779 w 10000"/>
                <a:gd name="connsiteY249" fmla="*/ 10000 h 10000"/>
                <a:gd name="connsiteX250" fmla="*/ 5899 w 10000"/>
                <a:gd name="connsiteY250" fmla="*/ 9991 h 10000"/>
                <a:gd name="connsiteX251" fmla="*/ 6040 w 10000"/>
                <a:gd name="connsiteY251" fmla="*/ 9981 h 10000"/>
                <a:gd name="connsiteX252" fmla="*/ 6171 w 10000"/>
                <a:gd name="connsiteY252" fmla="*/ 9963 h 10000"/>
                <a:gd name="connsiteX253" fmla="*/ 6291 w 10000"/>
                <a:gd name="connsiteY253" fmla="*/ 9926 h 10000"/>
                <a:gd name="connsiteX254" fmla="*/ 6412 w 10000"/>
                <a:gd name="connsiteY254" fmla="*/ 9888 h 10000"/>
                <a:gd name="connsiteX255" fmla="*/ 6533 w 10000"/>
                <a:gd name="connsiteY255" fmla="*/ 9842 h 10000"/>
                <a:gd name="connsiteX256" fmla="*/ 6643 w 10000"/>
                <a:gd name="connsiteY256" fmla="*/ 9805 h 10000"/>
                <a:gd name="connsiteX257" fmla="*/ 6744 w 10000"/>
                <a:gd name="connsiteY257" fmla="*/ 9740 h 10000"/>
                <a:gd name="connsiteX258" fmla="*/ 6824 w 10000"/>
                <a:gd name="connsiteY258" fmla="*/ 9674 h 10000"/>
                <a:gd name="connsiteX259" fmla="*/ 6905 w 10000"/>
                <a:gd name="connsiteY259" fmla="*/ 9609 h 10000"/>
                <a:gd name="connsiteX260" fmla="*/ 6965 w 10000"/>
                <a:gd name="connsiteY260" fmla="*/ 9544 h 10000"/>
                <a:gd name="connsiteX261" fmla="*/ 7015 w 10000"/>
                <a:gd name="connsiteY261" fmla="*/ 9460 h 10000"/>
                <a:gd name="connsiteX262" fmla="*/ 7035 w 10000"/>
                <a:gd name="connsiteY262" fmla="*/ 9395 h 10000"/>
                <a:gd name="connsiteX263" fmla="*/ 7045 w 10000"/>
                <a:gd name="connsiteY263" fmla="*/ 9302 h 10000"/>
                <a:gd name="connsiteX264" fmla="*/ 7035 w 10000"/>
                <a:gd name="connsiteY264" fmla="*/ 9228 h 10000"/>
                <a:gd name="connsiteX265" fmla="*/ 6995 w 10000"/>
                <a:gd name="connsiteY265" fmla="*/ 9144 h 10000"/>
                <a:gd name="connsiteX266" fmla="*/ 6995 w 10000"/>
                <a:gd name="connsiteY266" fmla="*/ 9144 h 10000"/>
                <a:gd name="connsiteX267" fmla="*/ 6995 w 10000"/>
                <a:gd name="connsiteY267" fmla="*/ 9135 h 10000"/>
                <a:gd name="connsiteX268" fmla="*/ 699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35 h 10000"/>
                <a:gd name="connsiteX276" fmla="*/ 6985 w 10000"/>
                <a:gd name="connsiteY276" fmla="*/ 9135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985 w 10000"/>
                <a:gd name="connsiteY281" fmla="*/ 9126 h 10000"/>
                <a:gd name="connsiteX282" fmla="*/ 6985 w 10000"/>
                <a:gd name="connsiteY282" fmla="*/ 9126 h 10000"/>
                <a:gd name="connsiteX283" fmla="*/ 6985 w 10000"/>
                <a:gd name="connsiteY283" fmla="*/ 9126 h 10000"/>
                <a:gd name="connsiteX284" fmla="*/ 6985 w 10000"/>
                <a:gd name="connsiteY284" fmla="*/ 9126 h 10000"/>
                <a:gd name="connsiteX285" fmla="*/ 6794 w 10000"/>
                <a:gd name="connsiteY285" fmla="*/ 8837 h 10000"/>
                <a:gd name="connsiteX286" fmla="*/ 6693 w 10000"/>
                <a:gd name="connsiteY286" fmla="*/ 8679 h 10000"/>
                <a:gd name="connsiteX287" fmla="*/ 6593 w 10000"/>
                <a:gd name="connsiteY287" fmla="*/ 8521 h 10000"/>
                <a:gd name="connsiteX288" fmla="*/ 6513 w 10000"/>
                <a:gd name="connsiteY288" fmla="*/ 8372 h 10000"/>
                <a:gd name="connsiteX289" fmla="*/ 6442 w 10000"/>
                <a:gd name="connsiteY289" fmla="*/ 8214 h 10000"/>
                <a:gd name="connsiteX290" fmla="*/ 6392 w 10000"/>
                <a:gd name="connsiteY290" fmla="*/ 8056 h 10000"/>
                <a:gd name="connsiteX291" fmla="*/ 6382 w 10000"/>
                <a:gd name="connsiteY291" fmla="*/ 7981 h 10000"/>
                <a:gd name="connsiteX292" fmla="*/ 6382 w 10000"/>
                <a:gd name="connsiteY292" fmla="*/ 7907 h 10000"/>
                <a:gd name="connsiteX293" fmla="*/ 6382 w 10000"/>
                <a:gd name="connsiteY293" fmla="*/ 7907 h 10000"/>
                <a:gd name="connsiteX294" fmla="*/ 6392 w 10000"/>
                <a:gd name="connsiteY294" fmla="*/ 7805 h 10000"/>
                <a:gd name="connsiteX295" fmla="*/ 6422 w 10000"/>
                <a:gd name="connsiteY295" fmla="*/ 7702 h 10000"/>
                <a:gd name="connsiteX296" fmla="*/ 6452 w 10000"/>
                <a:gd name="connsiteY296" fmla="*/ 7656 h 10000"/>
                <a:gd name="connsiteX297" fmla="*/ 6492 w 10000"/>
                <a:gd name="connsiteY297" fmla="*/ 7609 h 10000"/>
                <a:gd name="connsiteX298" fmla="*/ 6523 w 10000"/>
                <a:gd name="connsiteY298" fmla="*/ 7563 h 10000"/>
                <a:gd name="connsiteX299" fmla="*/ 6573 w 10000"/>
                <a:gd name="connsiteY299" fmla="*/ 7526 h 10000"/>
                <a:gd name="connsiteX300" fmla="*/ 6704 w 10000"/>
                <a:gd name="connsiteY300" fmla="*/ 7451 h 10000"/>
                <a:gd name="connsiteX301" fmla="*/ 6864 w 10000"/>
                <a:gd name="connsiteY301" fmla="*/ 7395 h 10000"/>
                <a:gd name="connsiteX302" fmla="*/ 7065 w 10000"/>
                <a:gd name="connsiteY302" fmla="*/ 7349 h 10000"/>
                <a:gd name="connsiteX303" fmla="*/ 7307 w 10000"/>
                <a:gd name="connsiteY303" fmla="*/ 7321 h 10000"/>
                <a:gd name="connsiteX304" fmla="*/ 7307 w 10000"/>
                <a:gd name="connsiteY304" fmla="*/ 7321 h 10000"/>
                <a:gd name="connsiteX305" fmla="*/ 8533 w 10000"/>
                <a:gd name="connsiteY305" fmla="*/ 7219 h 10000"/>
                <a:gd name="connsiteX306" fmla="*/ 10000 w 10000"/>
                <a:gd name="connsiteY306" fmla="*/ 7116 h 10000"/>
                <a:gd name="connsiteX307" fmla="*/ 10000 w 10000"/>
                <a:gd name="connsiteY307" fmla="*/ 7116 h 10000"/>
                <a:gd name="connsiteX308" fmla="*/ 10000 w 10000"/>
                <a:gd name="connsiteY308" fmla="*/ 7116 h 10000"/>
                <a:gd name="connsiteX309" fmla="*/ 10000 w 10000"/>
                <a:gd name="connsiteY309" fmla="*/ 7116 h 10000"/>
                <a:gd name="connsiteX310" fmla="*/ 10000 w 10000"/>
                <a:gd name="connsiteY310"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4201 w 10000"/>
                <a:gd name="connsiteY92" fmla="*/ 4085 h 10000"/>
                <a:gd name="connsiteX93" fmla="*/ 3347 w 10000"/>
                <a:gd name="connsiteY93" fmla="*/ 3535 h 10000"/>
                <a:gd name="connsiteX94" fmla="*/ 3246 w 10000"/>
                <a:gd name="connsiteY94" fmla="*/ 3563 h 10000"/>
                <a:gd name="connsiteX95" fmla="*/ 3136 w 10000"/>
                <a:gd name="connsiteY95" fmla="*/ 3572 h 10000"/>
                <a:gd name="connsiteX96" fmla="*/ 3136 w 10000"/>
                <a:gd name="connsiteY96" fmla="*/ 3572 h 10000"/>
                <a:gd name="connsiteX97" fmla="*/ 3136 w 10000"/>
                <a:gd name="connsiteY97" fmla="*/ 3572 h 10000"/>
                <a:gd name="connsiteX98" fmla="*/ 3136 w 10000"/>
                <a:gd name="connsiteY98" fmla="*/ 3572 h 10000"/>
                <a:gd name="connsiteX99" fmla="*/ 3136 w 10000"/>
                <a:gd name="connsiteY99" fmla="*/ 3572 h 10000"/>
                <a:gd name="connsiteX100" fmla="*/ 3136 w 10000"/>
                <a:gd name="connsiteY100" fmla="*/ 3572 h 10000"/>
                <a:gd name="connsiteX101" fmla="*/ 3116 w 10000"/>
                <a:gd name="connsiteY101" fmla="*/ 3572 h 10000"/>
                <a:gd name="connsiteX102" fmla="*/ 3116 w 10000"/>
                <a:gd name="connsiteY102" fmla="*/ 3572 h 10000"/>
                <a:gd name="connsiteX103" fmla="*/ 3025 w 10000"/>
                <a:gd name="connsiteY103" fmla="*/ 3572 h 10000"/>
                <a:gd name="connsiteX104" fmla="*/ 2925 w 10000"/>
                <a:gd name="connsiteY104" fmla="*/ 3553 h 10000"/>
                <a:gd name="connsiteX105" fmla="*/ 2814 w 10000"/>
                <a:gd name="connsiteY105" fmla="*/ 3526 h 10000"/>
                <a:gd name="connsiteX106" fmla="*/ 2693 w 10000"/>
                <a:gd name="connsiteY106" fmla="*/ 3479 h 10000"/>
                <a:gd name="connsiteX107" fmla="*/ 2553 w 10000"/>
                <a:gd name="connsiteY107" fmla="*/ 3423 h 10000"/>
                <a:gd name="connsiteX108" fmla="*/ 2392 w 10000"/>
                <a:gd name="connsiteY108" fmla="*/ 3349 h 10000"/>
                <a:gd name="connsiteX109" fmla="*/ 2010 w 10000"/>
                <a:gd name="connsiteY109" fmla="*/ 3153 h 10000"/>
                <a:gd name="connsiteX110" fmla="*/ 2010 w 10000"/>
                <a:gd name="connsiteY110" fmla="*/ 3153 h 10000"/>
                <a:gd name="connsiteX111" fmla="*/ 2010 w 10000"/>
                <a:gd name="connsiteY111" fmla="*/ 3153 h 10000"/>
                <a:gd name="connsiteX112" fmla="*/ 2010 w 10000"/>
                <a:gd name="connsiteY112" fmla="*/ 3153 h 10000"/>
                <a:gd name="connsiteX113" fmla="*/ 2000 w 10000"/>
                <a:gd name="connsiteY113" fmla="*/ 3153 h 10000"/>
                <a:gd name="connsiteX114" fmla="*/ 2000 w 10000"/>
                <a:gd name="connsiteY114" fmla="*/ 3153 h 10000"/>
                <a:gd name="connsiteX115" fmla="*/ 2000 w 10000"/>
                <a:gd name="connsiteY115" fmla="*/ 3153 h 10000"/>
                <a:gd name="connsiteX116" fmla="*/ 2000 w 10000"/>
                <a:gd name="connsiteY116" fmla="*/ 3153 h 10000"/>
                <a:gd name="connsiteX117" fmla="*/ 1769 w 10000"/>
                <a:gd name="connsiteY117" fmla="*/ 3033 h 10000"/>
                <a:gd name="connsiteX118" fmla="*/ 1588 w 10000"/>
                <a:gd name="connsiteY118" fmla="*/ 2967 h 10000"/>
                <a:gd name="connsiteX119" fmla="*/ 1427 w 10000"/>
                <a:gd name="connsiteY119" fmla="*/ 2921 h 10000"/>
                <a:gd name="connsiteX120" fmla="*/ 1347 w 10000"/>
                <a:gd name="connsiteY120" fmla="*/ 2902 h 10000"/>
                <a:gd name="connsiteX121" fmla="*/ 1266 w 10000"/>
                <a:gd name="connsiteY121" fmla="*/ 2902 h 10000"/>
                <a:gd name="connsiteX122" fmla="*/ 1266 w 10000"/>
                <a:gd name="connsiteY122" fmla="*/ 2902 h 10000"/>
                <a:gd name="connsiteX123" fmla="*/ 1266 w 10000"/>
                <a:gd name="connsiteY123" fmla="*/ 2902 h 10000"/>
                <a:gd name="connsiteX124" fmla="*/ 1266 w 10000"/>
                <a:gd name="connsiteY124" fmla="*/ 2902 h 10000"/>
                <a:gd name="connsiteX125" fmla="*/ 1266 w 10000"/>
                <a:gd name="connsiteY125" fmla="*/ 2902 h 10000"/>
                <a:gd name="connsiteX126" fmla="*/ 1266 w 10000"/>
                <a:gd name="connsiteY126" fmla="*/ 2902 h 10000"/>
                <a:gd name="connsiteX127" fmla="*/ 1146 w 10000"/>
                <a:gd name="connsiteY127" fmla="*/ 2921 h 10000"/>
                <a:gd name="connsiteX128" fmla="*/ 1085 w 10000"/>
                <a:gd name="connsiteY128" fmla="*/ 2940 h 10000"/>
                <a:gd name="connsiteX129" fmla="*/ 1025 w 10000"/>
                <a:gd name="connsiteY129" fmla="*/ 2949 h 10000"/>
                <a:gd name="connsiteX130" fmla="*/ 965 w 10000"/>
                <a:gd name="connsiteY130" fmla="*/ 2986 h 10000"/>
                <a:gd name="connsiteX131" fmla="*/ 915 w 10000"/>
                <a:gd name="connsiteY131" fmla="*/ 3023 h 10000"/>
                <a:gd name="connsiteX132" fmla="*/ 864 w 10000"/>
                <a:gd name="connsiteY132" fmla="*/ 3060 h 10000"/>
                <a:gd name="connsiteX133" fmla="*/ 814 w 10000"/>
                <a:gd name="connsiteY133" fmla="*/ 3107 h 10000"/>
                <a:gd name="connsiteX134" fmla="*/ 784 w 10000"/>
                <a:gd name="connsiteY134" fmla="*/ 3163 h 10000"/>
                <a:gd name="connsiteX135" fmla="*/ 744 w 10000"/>
                <a:gd name="connsiteY135" fmla="*/ 3237 h 10000"/>
                <a:gd name="connsiteX136" fmla="*/ 673 w 10000"/>
                <a:gd name="connsiteY136" fmla="*/ 3377 h 10000"/>
                <a:gd name="connsiteX137" fmla="*/ 623 w 10000"/>
                <a:gd name="connsiteY137" fmla="*/ 3563 h 10000"/>
                <a:gd name="connsiteX138" fmla="*/ 603 w 10000"/>
                <a:gd name="connsiteY138" fmla="*/ 3786 h 10000"/>
                <a:gd name="connsiteX139" fmla="*/ 573 w 10000"/>
                <a:gd name="connsiteY139" fmla="*/ 4037 h 10000"/>
                <a:gd name="connsiteX140" fmla="*/ 583 w 10000"/>
                <a:gd name="connsiteY140" fmla="*/ 4326 h 10000"/>
                <a:gd name="connsiteX141" fmla="*/ 613 w 10000"/>
                <a:gd name="connsiteY141" fmla="*/ 4651 h 10000"/>
                <a:gd name="connsiteX142" fmla="*/ 663 w 10000"/>
                <a:gd name="connsiteY142" fmla="*/ 5014 h 10000"/>
                <a:gd name="connsiteX143" fmla="*/ 734 w 10000"/>
                <a:gd name="connsiteY143" fmla="*/ 5423 h 10000"/>
                <a:gd name="connsiteX144" fmla="*/ 814 w 10000"/>
                <a:gd name="connsiteY144" fmla="*/ 5870 h 10000"/>
                <a:gd name="connsiteX145" fmla="*/ 945 w 10000"/>
                <a:gd name="connsiteY145" fmla="*/ 6372 h 10000"/>
                <a:gd name="connsiteX146" fmla="*/ 1085 w 10000"/>
                <a:gd name="connsiteY146" fmla="*/ 6912 h 10000"/>
                <a:gd name="connsiteX147" fmla="*/ 1085 w 10000"/>
                <a:gd name="connsiteY147" fmla="*/ 6912 h 10000"/>
                <a:gd name="connsiteX148" fmla="*/ 1085 w 10000"/>
                <a:gd name="connsiteY148" fmla="*/ 6930 h 10000"/>
                <a:gd name="connsiteX149" fmla="*/ 1085 w 10000"/>
                <a:gd name="connsiteY149" fmla="*/ 6930 h 10000"/>
                <a:gd name="connsiteX150" fmla="*/ 1116 w 10000"/>
                <a:gd name="connsiteY150" fmla="*/ 7005 h 10000"/>
                <a:gd name="connsiteX151" fmla="*/ 1116 w 10000"/>
                <a:gd name="connsiteY151" fmla="*/ 7005 h 10000"/>
                <a:gd name="connsiteX152" fmla="*/ 1116 w 10000"/>
                <a:gd name="connsiteY152" fmla="*/ 7005 h 10000"/>
                <a:gd name="connsiteX153" fmla="*/ 1116 w 10000"/>
                <a:gd name="connsiteY153" fmla="*/ 7005 h 10000"/>
                <a:gd name="connsiteX154" fmla="*/ 1116 w 10000"/>
                <a:gd name="connsiteY154" fmla="*/ 7005 h 10000"/>
                <a:gd name="connsiteX155" fmla="*/ 1126 w 10000"/>
                <a:gd name="connsiteY155" fmla="*/ 7060 h 10000"/>
                <a:gd name="connsiteX156" fmla="*/ 1126 w 10000"/>
                <a:gd name="connsiteY156" fmla="*/ 7060 h 10000"/>
                <a:gd name="connsiteX157" fmla="*/ 1126 w 10000"/>
                <a:gd name="connsiteY157" fmla="*/ 7060 h 10000"/>
                <a:gd name="connsiteX158" fmla="*/ 1126 w 10000"/>
                <a:gd name="connsiteY158" fmla="*/ 7060 h 10000"/>
                <a:gd name="connsiteX159" fmla="*/ 1146 w 10000"/>
                <a:gd name="connsiteY159" fmla="*/ 7060 h 10000"/>
                <a:gd name="connsiteX160" fmla="*/ 1146 w 10000"/>
                <a:gd name="connsiteY160" fmla="*/ 7060 h 10000"/>
                <a:gd name="connsiteX161" fmla="*/ 1156 w 10000"/>
                <a:gd name="connsiteY161" fmla="*/ 7060 h 10000"/>
                <a:gd name="connsiteX162" fmla="*/ 1156 w 10000"/>
                <a:gd name="connsiteY162" fmla="*/ 7060 h 10000"/>
                <a:gd name="connsiteX163" fmla="*/ 1156 w 10000"/>
                <a:gd name="connsiteY163" fmla="*/ 7060 h 10000"/>
                <a:gd name="connsiteX164" fmla="*/ 1156 w 10000"/>
                <a:gd name="connsiteY164" fmla="*/ 7060 h 10000"/>
                <a:gd name="connsiteX165" fmla="*/ 1457 w 10000"/>
                <a:gd name="connsiteY165" fmla="*/ 7051 h 10000"/>
                <a:gd name="connsiteX166" fmla="*/ 1749 w 10000"/>
                <a:gd name="connsiteY166" fmla="*/ 7051 h 10000"/>
                <a:gd name="connsiteX167" fmla="*/ 1749 w 10000"/>
                <a:gd name="connsiteY167" fmla="*/ 7051 h 10000"/>
                <a:gd name="connsiteX168" fmla="*/ 1749 w 10000"/>
                <a:gd name="connsiteY168" fmla="*/ 7051 h 10000"/>
                <a:gd name="connsiteX169" fmla="*/ 1749 w 10000"/>
                <a:gd name="connsiteY169" fmla="*/ 7051 h 10000"/>
                <a:gd name="connsiteX170" fmla="*/ 1749 w 10000"/>
                <a:gd name="connsiteY170" fmla="*/ 7051 h 10000"/>
                <a:gd name="connsiteX171" fmla="*/ 1749 w 10000"/>
                <a:gd name="connsiteY171" fmla="*/ 7051 h 10000"/>
                <a:gd name="connsiteX172" fmla="*/ 1759 w 10000"/>
                <a:gd name="connsiteY172" fmla="*/ 7051 h 10000"/>
                <a:gd name="connsiteX173" fmla="*/ 1759 w 10000"/>
                <a:gd name="connsiteY173" fmla="*/ 7051 h 10000"/>
                <a:gd name="connsiteX174" fmla="*/ 1759 w 10000"/>
                <a:gd name="connsiteY174" fmla="*/ 7051 h 10000"/>
                <a:gd name="connsiteX175" fmla="*/ 1759 w 10000"/>
                <a:gd name="connsiteY175" fmla="*/ 7051 h 10000"/>
                <a:gd name="connsiteX176" fmla="*/ 1759 w 10000"/>
                <a:gd name="connsiteY176" fmla="*/ 7051 h 10000"/>
                <a:gd name="connsiteX177" fmla="*/ 1759 w 10000"/>
                <a:gd name="connsiteY177" fmla="*/ 7051 h 10000"/>
                <a:gd name="connsiteX178" fmla="*/ 1769 w 10000"/>
                <a:gd name="connsiteY178" fmla="*/ 7051 h 10000"/>
                <a:gd name="connsiteX179" fmla="*/ 1769 w 10000"/>
                <a:gd name="connsiteY179" fmla="*/ 7051 h 10000"/>
                <a:gd name="connsiteX180" fmla="*/ 1769 w 10000"/>
                <a:gd name="connsiteY180" fmla="*/ 7051 h 10000"/>
                <a:gd name="connsiteX181" fmla="*/ 1769 w 10000"/>
                <a:gd name="connsiteY181" fmla="*/ 7051 h 10000"/>
                <a:gd name="connsiteX182" fmla="*/ 1769 w 10000"/>
                <a:gd name="connsiteY182" fmla="*/ 7051 h 10000"/>
                <a:gd name="connsiteX183" fmla="*/ 1980 w 10000"/>
                <a:gd name="connsiteY183" fmla="*/ 7051 h 10000"/>
                <a:gd name="connsiteX184" fmla="*/ 1980 w 10000"/>
                <a:gd name="connsiteY184" fmla="*/ 7051 h 10000"/>
                <a:gd name="connsiteX185" fmla="*/ 2281 w 10000"/>
                <a:gd name="connsiteY185" fmla="*/ 7033 h 10000"/>
                <a:gd name="connsiteX186" fmla="*/ 2281 w 10000"/>
                <a:gd name="connsiteY186" fmla="*/ 7033 h 10000"/>
                <a:gd name="connsiteX187" fmla="*/ 2281 w 10000"/>
                <a:gd name="connsiteY187" fmla="*/ 7033 h 10000"/>
                <a:gd name="connsiteX188" fmla="*/ 2281 w 10000"/>
                <a:gd name="connsiteY188" fmla="*/ 7033 h 10000"/>
                <a:gd name="connsiteX189" fmla="*/ 2291 w 10000"/>
                <a:gd name="connsiteY189" fmla="*/ 7033 h 10000"/>
                <a:gd name="connsiteX190" fmla="*/ 2291 w 10000"/>
                <a:gd name="connsiteY190" fmla="*/ 7033 h 10000"/>
                <a:gd name="connsiteX191" fmla="*/ 2302 w 10000"/>
                <a:gd name="connsiteY191" fmla="*/ 7033 h 10000"/>
                <a:gd name="connsiteX192" fmla="*/ 2302 w 10000"/>
                <a:gd name="connsiteY192" fmla="*/ 7033 h 10000"/>
                <a:gd name="connsiteX193" fmla="*/ 2332 w 10000"/>
                <a:gd name="connsiteY193" fmla="*/ 7033 h 10000"/>
                <a:gd name="connsiteX194" fmla="*/ 2332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2854 w 10000"/>
                <a:gd name="connsiteY201" fmla="*/ 7033 h 10000"/>
                <a:gd name="connsiteX202" fmla="*/ 2854 w 10000"/>
                <a:gd name="connsiteY202" fmla="*/ 7033 h 10000"/>
                <a:gd name="connsiteX203" fmla="*/ 3286 w 10000"/>
                <a:gd name="connsiteY203" fmla="*/ 7033 h 10000"/>
                <a:gd name="connsiteX204" fmla="*/ 3709 w 10000"/>
                <a:gd name="connsiteY204" fmla="*/ 7060 h 10000"/>
                <a:gd name="connsiteX205" fmla="*/ 4101 w 10000"/>
                <a:gd name="connsiteY205" fmla="*/ 7088 h 10000"/>
                <a:gd name="connsiteX206" fmla="*/ 4291 w 10000"/>
                <a:gd name="connsiteY206" fmla="*/ 7116 h 10000"/>
                <a:gd name="connsiteX207" fmla="*/ 4462 w 10000"/>
                <a:gd name="connsiteY207" fmla="*/ 7135 h 10000"/>
                <a:gd name="connsiteX208" fmla="*/ 4623 w 10000"/>
                <a:gd name="connsiteY208" fmla="*/ 7172 h 10000"/>
                <a:gd name="connsiteX209" fmla="*/ 4764 w 10000"/>
                <a:gd name="connsiteY209" fmla="*/ 7219 h 10000"/>
                <a:gd name="connsiteX210" fmla="*/ 4894 w 10000"/>
                <a:gd name="connsiteY210" fmla="*/ 7274 h 10000"/>
                <a:gd name="connsiteX211" fmla="*/ 4985 w 10000"/>
                <a:gd name="connsiteY211" fmla="*/ 7330 h 10000"/>
                <a:gd name="connsiteX212" fmla="*/ 5075 w 10000"/>
                <a:gd name="connsiteY212" fmla="*/ 7395 h 10000"/>
                <a:gd name="connsiteX213" fmla="*/ 5136 w 10000"/>
                <a:gd name="connsiteY213" fmla="*/ 7460 h 10000"/>
                <a:gd name="connsiteX214" fmla="*/ 5156 w 10000"/>
                <a:gd name="connsiteY214" fmla="*/ 7507 h 10000"/>
                <a:gd name="connsiteX215" fmla="*/ 5176 w 10000"/>
                <a:gd name="connsiteY215" fmla="*/ 7553 h 10000"/>
                <a:gd name="connsiteX216" fmla="*/ 5176 w 10000"/>
                <a:gd name="connsiteY216" fmla="*/ 7600 h 10000"/>
                <a:gd name="connsiteX217" fmla="*/ 5176 w 10000"/>
                <a:gd name="connsiteY217" fmla="*/ 7656 h 10000"/>
                <a:gd name="connsiteX218" fmla="*/ 5176 w 10000"/>
                <a:gd name="connsiteY218" fmla="*/ 7656 h 10000"/>
                <a:gd name="connsiteX219" fmla="*/ 5176 w 10000"/>
                <a:gd name="connsiteY219" fmla="*/ 7665 h 10000"/>
                <a:gd name="connsiteX220" fmla="*/ 5176 w 10000"/>
                <a:gd name="connsiteY220" fmla="*/ 7665 h 10000"/>
                <a:gd name="connsiteX221" fmla="*/ 5176 w 10000"/>
                <a:gd name="connsiteY221" fmla="*/ 7665 h 10000"/>
                <a:gd name="connsiteX222" fmla="*/ 5146 w 10000"/>
                <a:gd name="connsiteY222" fmla="*/ 7851 h 10000"/>
                <a:gd name="connsiteX223" fmla="*/ 5095 w 10000"/>
                <a:gd name="connsiteY223" fmla="*/ 8037 h 10000"/>
                <a:gd name="connsiteX224" fmla="*/ 5005 w 10000"/>
                <a:gd name="connsiteY224" fmla="*/ 8437 h 10000"/>
                <a:gd name="connsiteX225" fmla="*/ 4955 w 10000"/>
                <a:gd name="connsiteY225" fmla="*/ 8642 h 10000"/>
                <a:gd name="connsiteX226" fmla="*/ 4915 w 10000"/>
                <a:gd name="connsiteY226" fmla="*/ 8828 h 10000"/>
                <a:gd name="connsiteX227" fmla="*/ 4894 w 10000"/>
                <a:gd name="connsiteY227" fmla="*/ 9023 h 10000"/>
                <a:gd name="connsiteX228" fmla="*/ 4874 w 10000"/>
                <a:gd name="connsiteY228" fmla="*/ 9200 h 10000"/>
                <a:gd name="connsiteX229" fmla="*/ 4874 w 10000"/>
                <a:gd name="connsiteY229" fmla="*/ 9200 h 10000"/>
                <a:gd name="connsiteX230" fmla="*/ 4874 w 10000"/>
                <a:gd name="connsiteY230" fmla="*/ 9293 h 10000"/>
                <a:gd name="connsiteX231" fmla="*/ 4894 w 10000"/>
                <a:gd name="connsiteY231" fmla="*/ 9395 h 10000"/>
                <a:gd name="connsiteX232" fmla="*/ 4915 w 10000"/>
                <a:gd name="connsiteY232" fmla="*/ 9488 h 10000"/>
                <a:gd name="connsiteX233" fmla="*/ 4935 w 10000"/>
                <a:gd name="connsiteY233" fmla="*/ 9563 h 10000"/>
                <a:gd name="connsiteX234" fmla="*/ 4985 w 10000"/>
                <a:gd name="connsiteY234" fmla="*/ 9647 h 10000"/>
                <a:gd name="connsiteX235" fmla="*/ 5035 w 10000"/>
                <a:gd name="connsiteY235" fmla="*/ 9721 h 10000"/>
                <a:gd name="connsiteX236" fmla="*/ 5095 w 10000"/>
                <a:gd name="connsiteY236" fmla="*/ 9786 h 10000"/>
                <a:gd name="connsiteX237" fmla="*/ 5176 w 10000"/>
                <a:gd name="connsiteY237" fmla="*/ 9842 h 10000"/>
                <a:gd name="connsiteX238" fmla="*/ 5176 w 10000"/>
                <a:gd name="connsiteY238" fmla="*/ 9842 h 10000"/>
                <a:gd name="connsiteX239" fmla="*/ 5176 w 10000"/>
                <a:gd name="connsiteY239" fmla="*/ 9842 h 10000"/>
                <a:gd name="connsiteX240" fmla="*/ 5236 w 10000"/>
                <a:gd name="connsiteY240" fmla="*/ 9879 h 10000"/>
                <a:gd name="connsiteX241" fmla="*/ 5307 w 10000"/>
                <a:gd name="connsiteY241" fmla="*/ 9916 h 10000"/>
                <a:gd name="connsiteX242" fmla="*/ 5447 w 10000"/>
                <a:gd name="connsiteY242" fmla="*/ 9963 h 10000"/>
                <a:gd name="connsiteX243" fmla="*/ 5608 w 10000"/>
                <a:gd name="connsiteY243" fmla="*/ 9991 h 10000"/>
                <a:gd name="connsiteX244" fmla="*/ 5779 w 10000"/>
                <a:gd name="connsiteY244" fmla="*/ 10000 h 10000"/>
                <a:gd name="connsiteX245" fmla="*/ 5779 w 10000"/>
                <a:gd name="connsiteY245" fmla="*/ 10000 h 10000"/>
                <a:gd name="connsiteX246" fmla="*/ 5779 w 10000"/>
                <a:gd name="connsiteY246" fmla="*/ 10000 h 10000"/>
                <a:gd name="connsiteX247" fmla="*/ 5779 w 10000"/>
                <a:gd name="connsiteY247" fmla="*/ 10000 h 10000"/>
                <a:gd name="connsiteX248" fmla="*/ 5779 w 10000"/>
                <a:gd name="connsiteY248" fmla="*/ 10000 h 10000"/>
                <a:gd name="connsiteX249" fmla="*/ 5779 w 10000"/>
                <a:gd name="connsiteY249" fmla="*/ 10000 h 10000"/>
                <a:gd name="connsiteX250" fmla="*/ 5899 w 10000"/>
                <a:gd name="connsiteY250" fmla="*/ 9991 h 10000"/>
                <a:gd name="connsiteX251" fmla="*/ 6040 w 10000"/>
                <a:gd name="connsiteY251" fmla="*/ 9981 h 10000"/>
                <a:gd name="connsiteX252" fmla="*/ 6171 w 10000"/>
                <a:gd name="connsiteY252" fmla="*/ 9963 h 10000"/>
                <a:gd name="connsiteX253" fmla="*/ 6291 w 10000"/>
                <a:gd name="connsiteY253" fmla="*/ 9926 h 10000"/>
                <a:gd name="connsiteX254" fmla="*/ 6412 w 10000"/>
                <a:gd name="connsiteY254" fmla="*/ 9888 h 10000"/>
                <a:gd name="connsiteX255" fmla="*/ 6533 w 10000"/>
                <a:gd name="connsiteY255" fmla="*/ 9842 h 10000"/>
                <a:gd name="connsiteX256" fmla="*/ 6643 w 10000"/>
                <a:gd name="connsiteY256" fmla="*/ 9805 h 10000"/>
                <a:gd name="connsiteX257" fmla="*/ 6744 w 10000"/>
                <a:gd name="connsiteY257" fmla="*/ 9740 h 10000"/>
                <a:gd name="connsiteX258" fmla="*/ 6824 w 10000"/>
                <a:gd name="connsiteY258" fmla="*/ 9674 h 10000"/>
                <a:gd name="connsiteX259" fmla="*/ 6905 w 10000"/>
                <a:gd name="connsiteY259" fmla="*/ 9609 h 10000"/>
                <a:gd name="connsiteX260" fmla="*/ 6965 w 10000"/>
                <a:gd name="connsiteY260" fmla="*/ 9544 h 10000"/>
                <a:gd name="connsiteX261" fmla="*/ 7015 w 10000"/>
                <a:gd name="connsiteY261" fmla="*/ 9460 h 10000"/>
                <a:gd name="connsiteX262" fmla="*/ 7035 w 10000"/>
                <a:gd name="connsiteY262" fmla="*/ 9395 h 10000"/>
                <a:gd name="connsiteX263" fmla="*/ 7045 w 10000"/>
                <a:gd name="connsiteY263" fmla="*/ 9302 h 10000"/>
                <a:gd name="connsiteX264" fmla="*/ 7035 w 10000"/>
                <a:gd name="connsiteY264" fmla="*/ 9228 h 10000"/>
                <a:gd name="connsiteX265" fmla="*/ 6995 w 10000"/>
                <a:gd name="connsiteY265" fmla="*/ 9144 h 10000"/>
                <a:gd name="connsiteX266" fmla="*/ 6995 w 10000"/>
                <a:gd name="connsiteY266" fmla="*/ 9144 h 10000"/>
                <a:gd name="connsiteX267" fmla="*/ 6995 w 10000"/>
                <a:gd name="connsiteY267" fmla="*/ 9135 h 10000"/>
                <a:gd name="connsiteX268" fmla="*/ 699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35 h 10000"/>
                <a:gd name="connsiteX276" fmla="*/ 6985 w 10000"/>
                <a:gd name="connsiteY276" fmla="*/ 9135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985 w 10000"/>
                <a:gd name="connsiteY281" fmla="*/ 9126 h 10000"/>
                <a:gd name="connsiteX282" fmla="*/ 6985 w 10000"/>
                <a:gd name="connsiteY282" fmla="*/ 9126 h 10000"/>
                <a:gd name="connsiteX283" fmla="*/ 6985 w 10000"/>
                <a:gd name="connsiteY283" fmla="*/ 9126 h 10000"/>
                <a:gd name="connsiteX284" fmla="*/ 6985 w 10000"/>
                <a:gd name="connsiteY284" fmla="*/ 9126 h 10000"/>
                <a:gd name="connsiteX285" fmla="*/ 6794 w 10000"/>
                <a:gd name="connsiteY285" fmla="*/ 8837 h 10000"/>
                <a:gd name="connsiteX286" fmla="*/ 6693 w 10000"/>
                <a:gd name="connsiteY286" fmla="*/ 8679 h 10000"/>
                <a:gd name="connsiteX287" fmla="*/ 6593 w 10000"/>
                <a:gd name="connsiteY287" fmla="*/ 8521 h 10000"/>
                <a:gd name="connsiteX288" fmla="*/ 6513 w 10000"/>
                <a:gd name="connsiteY288" fmla="*/ 8372 h 10000"/>
                <a:gd name="connsiteX289" fmla="*/ 6442 w 10000"/>
                <a:gd name="connsiteY289" fmla="*/ 8214 h 10000"/>
                <a:gd name="connsiteX290" fmla="*/ 6392 w 10000"/>
                <a:gd name="connsiteY290" fmla="*/ 8056 h 10000"/>
                <a:gd name="connsiteX291" fmla="*/ 6382 w 10000"/>
                <a:gd name="connsiteY291" fmla="*/ 7981 h 10000"/>
                <a:gd name="connsiteX292" fmla="*/ 6382 w 10000"/>
                <a:gd name="connsiteY292" fmla="*/ 7907 h 10000"/>
                <a:gd name="connsiteX293" fmla="*/ 6382 w 10000"/>
                <a:gd name="connsiteY293" fmla="*/ 7907 h 10000"/>
                <a:gd name="connsiteX294" fmla="*/ 6392 w 10000"/>
                <a:gd name="connsiteY294" fmla="*/ 7805 h 10000"/>
                <a:gd name="connsiteX295" fmla="*/ 6422 w 10000"/>
                <a:gd name="connsiteY295" fmla="*/ 7702 h 10000"/>
                <a:gd name="connsiteX296" fmla="*/ 6452 w 10000"/>
                <a:gd name="connsiteY296" fmla="*/ 7656 h 10000"/>
                <a:gd name="connsiteX297" fmla="*/ 6492 w 10000"/>
                <a:gd name="connsiteY297" fmla="*/ 7609 h 10000"/>
                <a:gd name="connsiteX298" fmla="*/ 6523 w 10000"/>
                <a:gd name="connsiteY298" fmla="*/ 7563 h 10000"/>
                <a:gd name="connsiteX299" fmla="*/ 6573 w 10000"/>
                <a:gd name="connsiteY299" fmla="*/ 7526 h 10000"/>
                <a:gd name="connsiteX300" fmla="*/ 6704 w 10000"/>
                <a:gd name="connsiteY300" fmla="*/ 7451 h 10000"/>
                <a:gd name="connsiteX301" fmla="*/ 6864 w 10000"/>
                <a:gd name="connsiteY301" fmla="*/ 7395 h 10000"/>
                <a:gd name="connsiteX302" fmla="*/ 7065 w 10000"/>
                <a:gd name="connsiteY302" fmla="*/ 7349 h 10000"/>
                <a:gd name="connsiteX303" fmla="*/ 7307 w 10000"/>
                <a:gd name="connsiteY303" fmla="*/ 7321 h 10000"/>
                <a:gd name="connsiteX304" fmla="*/ 7307 w 10000"/>
                <a:gd name="connsiteY304" fmla="*/ 7321 h 10000"/>
                <a:gd name="connsiteX305" fmla="*/ 8533 w 10000"/>
                <a:gd name="connsiteY305" fmla="*/ 7219 h 10000"/>
                <a:gd name="connsiteX306" fmla="*/ 10000 w 10000"/>
                <a:gd name="connsiteY306" fmla="*/ 7116 h 10000"/>
                <a:gd name="connsiteX307" fmla="*/ 10000 w 10000"/>
                <a:gd name="connsiteY307" fmla="*/ 7116 h 10000"/>
                <a:gd name="connsiteX308" fmla="*/ 10000 w 10000"/>
                <a:gd name="connsiteY308" fmla="*/ 7116 h 10000"/>
                <a:gd name="connsiteX309" fmla="*/ 10000 w 10000"/>
                <a:gd name="connsiteY309" fmla="*/ 7116 h 10000"/>
                <a:gd name="connsiteX310" fmla="*/ 10000 w 10000"/>
                <a:gd name="connsiteY310"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497 w 10000"/>
                <a:gd name="connsiteY91" fmla="*/ 3433 h 10000"/>
                <a:gd name="connsiteX92" fmla="*/ 3347 w 10000"/>
                <a:gd name="connsiteY92" fmla="*/ 3535 h 10000"/>
                <a:gd name="connsiteX93" fmla="*/ 3246 w 10000"/>
                <a:gd name="connsiteY93" fmla="*/ 3563 h 10000"/>
                <a:gd name="connsiteX94" fmla="*/ 3136 w 10000"/>
                <a:gd name="connsiteY94" fmla="*/ 3572 h 10000"/>
                <a:gd name="connsiteX95" fmla="*/ 3136 w 10000"/>
                <a:gd name="connsiteY95" fmla="*/ 3572 h 10000"/>
                <a:gd name="connsiteX96" fmla="*/ 3136 w 10000"/>
                <a:gd name="connsiteY96" fmla="*/ 3572 h 10000"/>
                <a:gd name="connsiteX97" fmla="*/ 3136 w 10000"/>
                <a:gd name="connsiteY97" fmla="*/ 3572 h 10000"/>
                <a:gd name="connsiteX98" fmla="*/ 3136 w 10000"/>
                <a:gd name="connsiteY98" fmla="*/ 3572 h 10000"/>
                <a:gd name="connsiteX99" fmla="*/ 3136 w 10000"/>
                <a:gd name="connsiteY99" fmla="*/ 3572 h 10000"/>
                <a:gd name="connsiteX100" fmla="*/ 3116 w 10000"/>
                <a:gd name="connsiteY100" fmla="*/ 3572 h 10000"/>
                <a:gd name="connsiteX101" fmla="*/ 3116 w 10000"/>
                <a:gd name="connsiteY101" fmla="*/ 3572 h 10000"/>
                <a:gd name="connsiteX102" fmla="*/ 3025 w 10000"/>
                <a:gd name="connsiteY102" fmla="*/ 3572 h 10000"/>
                <a:gd name="connsiteX103" fmla="*/ 2925 w 10000"/>
                <a:gd name="connsiteY103" fmla="*/ 3553 h 10000"/>
                <a:gd name="connsiteX104" fmla="*/ 2814 w 10000"/>
                <a:gd name="connsiteY104" fmla="*/ 3526 h 10000"/>
                <a:gd name="connsiteX105" fmla="*/ 2693 w 10000"/>
                <a:gd name="connsiteY105" fmla="*/ 3479 h 10000"/>
                <a:gd name="connsiteX106" fmla="*/ 2553 w 10000"/>
                <a:gd name="connsiteY106" fmla="*/ 3423 h 10000"/>
                <a:gd name="connsiteX107" fmla="*/ 2392 w 10000"/>
                <a:gd name="connsiteY107" fmla="*/ 3349 h 10000"/>
                <a:gd name="connsiteX108" fmla="*/ 2010 w 10000"/>
                <a:gd name="connsiteY108" fmla="*/ 3153 h 10000"/>
                <a:gd name="connsiteX109" fmla="*/ 2010 w 10000"/>
                <a:gd name="connsiteY109" fmla="*/ 3153 h 10000"/>
                <a:gd name="connsiteX110" fmla="*/ 2010 w 10000"/>
                <a:gd name="connsiteY110" fmla="*/ 3153 h 10000"/>
                <a:gd name="connsiteX111" fmla="*/ 2010 w 10000"/>
                <a:gd name="connsiteY111" fmla="*/ 3153 h 10000"/>
                <a:gd name="connsiteX112" fmla="*/ 2000 w 10000"/>
                <a:gd name="connsiteY112" fmla="*/ 3153 h 10000"/>
                <a:gd name="connsiteX113" fmla="*/ 2000 w 10000"/>
                <a:gd name="connsiteY113" fmla="*/ 3153 h 10000"/>
                <a:gd name="connsiteX114" fmla="*/ 2000 w 10000"/>
                <a:gd name="connsiteY114" fmla="*/ 3153 h 10000"/>
                <a:gd name="connsiteX115" fmla="*/ 2000 w 10000"/>
                <a:gd name="connsiteY115" fmla="*/ 3153 h 10000"/>
                <a:gd name="connsiteX116" fmla="*/ 1769 w 10000"/>
                <a:gd name="connsiteY116" fmla="*/ 3033 h 10000"/>
                <a:gd name="connsiteX117" fmla="*/ 1588 w 10000"/>
                <a:gd name="connsiteY117" fmla="*/ 2967 h 10000"/>
                <a:gd name="connsiteX118" fmla="*/ 1427 w 10000"/>
                <a:gd name="connsiteY118" fmla="*/ 2921 h 10000"/>
                <a:gd name="connsiteX119" fmla="*/ 1347 w 10000"/>
                <a:gd name="connsiteY119" fmla="*/ 2902 h 10000"/>
                <a:gd name="connsiteX120" fmla="*/ 1266 w 10000"/>
                <a:gd name="connsiteY120" fmla="*/ 2902 h 10000"/>
                <a:gd name="connsiteX121" fmla="*/ 1266 w 10000"/>
                <a:gd name="connsiteY121" fmla="*/ 2902 h 10000"/>
                <a:gd name="connsiteX122" fmla="*/ 1266 w 10000"/>
                <a:gd name="connsiteY122" fmla="*/ 2902 h 10000"/>
                <a:gd name="connsiteX123" fmla="*/ 1266 w 10000"/>
                <a:gd name="connsiteY123" fmla="*/ 2902 h 10000"/>
                <a:gd name="connsiteX124" fmla="*/ 1266 w 10000"/>
                <a:gd name="connsiteY124" fmla="*/ 2902 h 10000"/>
                <a:gd name="connsiteX125" fmla="*/ 1266 w 10000"/>
                <a:gd name="connsiteY125" fmla="*/ 2902 h 10000"/>
                <a:gd name="connsiteX126" fmla="*/ 1146 w 10000"/>
                <a:gd name="connsiteY126" fmla="*/ 2921 h 10000"/>
                <a:gd name="connsiteX127" fmla="*/ 1085 w 10000"/>
                <a:gd name="connsiteY127" fmla="*/ 2940 h 10000"/>
                <a:gd name="connsiteX128" fmla="*/ 1025 w 10000"/>
                <a:gd name="connsiteY128" fmla="*/ 2949 h 10000"/>
                <a:gd name="connsiteX129" fmla="*/ 965 w 10000"/>
                <a:gd name="connsiteY129" fmla="*/ 2986 h 10000"/>
                <a:gd name="connsiteX130" fmla="*/ 915 w 10000"/>
                <a:gd name="connsiteY130" fmla="*/ 3023 h 10000"/>
                <a:gd name="connsiteX131" fmla="*/ 864 w 10000"/>
                <a:gd name="connsiteY131" fmla="*/ 3060 h 10000"/>
                <a:gd name="connsiteX132" fmla="*/ 814 w 10000"/>
                <a:gd name="connsiteY132" fmla="*/ 3107 h 10000"/>
                <a:gd name="connsiteX133" fmla="*/ 784 w 10000"/>
                <a:gd name="connsiteY133" fmla="*/ 3163 h 10000"/>
                <a:gd name="connsiteX134" fmla="*/ 744 w 10000"/>
                <a:gd name="connsiteY134" fmla="*/ 3237 h 10000"/>
                <a:gd name="connsiteX135" fmla="*/ 673 w 10000"/>
                <a:gd name="connsiteY135" fmla="*/ 3377 h 10000"/>
                <a:gd name="connsiteX136" fmla="*/ 623 w 10000"/>
                <a:gd name="connsiteY136" fmla="*/ 3563 h 10000"/>
                <a:gd name="connsiteX137" fmla="*/ 603 w 10000"/>
                <a:gd name="connsiteY137" fmla="*/ 3786 h 10000"/>
                <a:gd name="connsiteX138" fmla="*/ 573 w 10000"/>
                <a:gd name="connsiteY138" fmla="*/ 4037 h 10000"/>
                <a:gd name="connsiteX139" fmla="*/ 583 w 10000"/>
                <a:gd name="connsiteY139" fmla="*/ 4326 h 10000"/>
                <a:gd name="connsiteX140" fmla="*/ 613 w 10000"/>
                <a:gd name="connsiteY140" fmla="*/ 4651 h 10000"/>
                <a:gd name="connsiteX141" fmla="*/ 663 w 10000"/>
                <a:gd name="connsiteY141" fmla="*/ 5014 h 10000"/>
                <a:gd name="connsiteX142" fmla="*/ 734 w 10000"/>
                <a:gd name="connsiteY142" fmla="*/ 5423 h 10000"/>
                <a:gd name="connsiteX143" fmla="*/ 814 w 10000"/>
                <a:gd name="connsiteY143" fmla="*/ 5870 h 10000"/>
                <a:gd name="connsiteX144" fmla="*/ 945 w 10000"/>
                <a:gd name="connsiteY144" fmla="*/ 6372 h 10000"/>
                <a:gd name="connsiteX145" fmla="*/ 1085 w 10000"/>
                <a:gd name="connsiteY145" fmla="*/ 6912 h 10000"/>
                <a:gd name="connsiteX146" fmla="*/ 1085 w 10000"/>
                <a:gd name="connsiteY146" fmla="*/ 6912 h 10000"/>
                <a:gd name="connsiteX147" fmla="*/ 1085 w 10000"/>
                <a:gd name="connsiteY147" fmla="*/ 6930 h 10000"/>
                <a:gd name="connsiteX148" fmla="*/ 1085 w 10000"/>
                <a:gd name="connsiteY148" fmla="*/ 6930 h 10000"/>
                <a:gd name="connsiteX149" fmla="*/ 1116 w 10000"/>
                <a:gd name="connsiteY149" fmla="*/ 7005 h 10000"/>
                <a:gd name="connsiteX150" fmla="*/ 1116 w 10000"/>
                <a:gd name="connsiteY150" fmla="*/ 7005 h 10000"/>
                <a:gd name="connsiteX151" fmla="*/ 1116 w 10000"/>
                <a:gd name="connsiteY151" fmla="*/ 7005 h 10000"/>
                <a:gd name="connsiteX152" fmla="*/ 1116 w 10000"/>
                <a:gd name="connsiteY152" fmla="*/ 7005 h 10000"/>
                <a:gd name="connsiteX153" fmla="*/ 1116 w 10000"/>
                <a:gd name="connsiteY153" fmla="*/ 7005 h 10000"/>
                <a:gd name="connsiteX154" fmla="*/ 1126 w 10000"/>
                <a:gd name="connsiteY154" fmla="*/ 7060 h 10000"/>
                <a:gd name="connsiteX155" fmla="*/ 1126 w 10000"/>
                <a:gd name="connsiteY155" fmla="*/ 7060 h 10000"/>
                <a:gd name="connsiteX156" fmla="*/ 1126 w 10000"/>
                <a:gd name="connsiteY156" fmla="*/ 7060 h 10000"/>
                <a:gd name="connsiteX157" fmla="*/ 1126 w 10000"/>
                <a:gd name="connsiteY157" fmla="*/ 7060 h 10000"/>
                <a:gd name="connsiteX158" fmla="*/ 1146 w 10000"/>
                <a:gd name="connsiteY158" fmla="*/ 7060 h 10000"/>
                <a:gd name="connsiteX159" fmla="*/ 1146 w 10000"/>
                <a:gd name="connsiteY159" fmla="*/ 7060 h 10000"/>
                <a:gd name="connsiteX160" fmla="*/ 1156 w 10000"/>
                <a:gd name="connsiteY160" fmla="*/ 7060 h 10000"/>
                <a:gd name="connsiteX161" fmla="*/ 1156 w 10000"/>
                <a:gd name="connsiteY161" fmla="*/ 7060 h 10000"/>
                <a:gd name="connsiteX162" fmla="*/ 1156 w 10000"/>
                <a:gd name="connsiteY162" fmla="*/ 7060 h 10000"/>
                <a:gd name="connsiteX163" fmla="*/ 1156 w 10000"/>
                <a:gd name="connsiteY163" fmla="*/ 7060 h 10000"/>
                <a:gd name="connsiteX164" fmla="*/ 1457 w 10000"/>
                <a:gd name="connsiteY164" fmla="*/ 7051 h 10000"/>
                <a:gd name="connsiteX165" fmla="*/ 1749 w 10000"/>
                <a:gd name="connsiteY165" fmla="*/ 7051 h 10000"/>
                <a:gd name="connsiteX166" fmla="*/ 1749 w 10000"/>
                <a:gd name="connsiteY166" fmla="*/ 7051 h 10000"/>
                <a:gd name="connsiteX167" fmla="*/ 1749 w 10000"/>
                <a:gd name="connsiteY167" fmla="*/ 7051 h 10000"/>
                <a:gd name="connsiteX168" fmla="*/ 1749 w 10000"/>
                <a:gd name="connsiteY168" fmla="*/ 7051 h 10000"/>
                <a:gd name="connsiteX169" fmla="*/ 1749 w 10000"/>
                <a:gd name="connsiteY169" fmla="*/ 7051 h 10000"/>
                <a:gd name="connsiteX170" fmla="*/ 1749 w 10000"/>
                <a:gd name="connsiteY170" fmla="*/ 7051 h 10000"/>
                <a:gd name="connsiteX171" fmla="*/ 1759 w 10000"/>
                <a:gd name="connsiteY171" fmla="*/ 7051 h 10000"/>
                <a:gd name="connsiteX172" fmla="*/ 1759 w 10000"/>
                <a:gd name="connsiteY172" fmla="*/ 7051 h 10000"/>
                <a:gd name="connsiteX173" fmla="*/ 1759 w 10000"/>
                <a:gd name="connsiteY173" fmla="*/ 7051 h 10000"/>
                <a:gd name="connsiteX174" fmla="*/ 1759 w 10000"/>
                <a:gd name="connsiteY174" fmla="*/ 7051 h 10000"/>
                <a:gd name="connsiteX175" fmla="*/ 1759 w 10000"/>
                <a:gd name="connsiteY175" fmla="*/ 7051 h 10000"/>
                <a:gd name="connsiteX176" fmla="*/ 1759 w 10000"/>
                <a:gd name="connsiteY176" fmla="*/ 7051 h 10000"/>
                <a:gd name="connsiteX177" fmla="*/ 1769 w 10000"/>
                <a:gd name="connsiteY177" fmla="*/ 7051 h 10000"/>
                <a:gd name="connsiteX178" fmla="*/ 1769 w 10000"/>
                <a:gd name="connsiteY178" fmla="*/ 7051 h 10000"/>
                <a:gd name="connsiteX179" fmla="*/ 1769 w 10000"/>
                <a:gd name="connsiteY179" fmla="*/ 7051 h 10000"/>
                <a:gd name="connsiteX180" fmla="*/ 1769 w 10000"/>
                <a:gd name="connsiteY180" fmla="*/ 7051 h 10000"/>
                <a:gd name="connsiteX181" fmla="*/ 1769 w 10000"/>
                <a:gd name="connsiteY181" fmla="*/ 7051 h 10000"/>
                <a:gd name="connsiteX182" fmla="*/ 1980 w 10000"/>
                <a:gd name="connsiteY182" fmla="*/ 7051 h 10000"/>
                <a:gd name="connsiteX183" fmla="*/ 1980 w 10000"/>
                <a:gd name="connsiteY183" fmla="*/ 7051 h 10000"/>
                <a:gd name="connsiteX184" fmla="*/ 2281 w 10000"/>
                <a:gd name="connsiteY184" fmla="*/ 7033 h 10000"/>
                <a:gd name="connsiteX185" fmla="*/ 2281 w 10000"/>
                <a:gd name="connsiteY185" fmla="*/ 7033 h 10000"/>
                <a:gd name="connsiteX186" fmla="*/ 2281 w 10000"/>
                <a:gd name="connsiteY186" fmla="*/ 7033 h 10000"/>
                <a:gd name="connsiteX187" fmla="*/ 2281 w 10000"/>
                <a:gd name="connsiteY187" fmla="*/ 7033 h 10000"/>
                <a:gd name="connsiteX188" fmla="*/ 2291 w 10000"/>
                <a:gd name="connsiteY188" fmla="*/ 7033 h 10000"/>
                <a:gd name="connsiteX189" fmla="*/ 2291 w 10000"/>
                <a:gd name="connsiteY189" fmla="*/ 7033 h 10000"/>
                <a:gd name="connsiteX190" fmla="*/ 2302 w 10000"/>
                <a:gd name="connsiteY190" fmla="*/ 7033 h 10000"/>
                <a:gd name="connsiteX191" fmla="*/ 2302 w 10000"/>
                <a:gd name="connsiteY191" fmla="*/ 7033 h 10000"/>
                <a:gd name="connsiteX192" fmla="*/ 2332 w 10000"/>
                <a:gd name="connsiteY192" fmla="*/ 7033 h 10000"/>
                <a:gd name="connsiteX193" fmla="*/ 2332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2854 w 10000"/>
                <a:gd name="connsiteY201" fmla="*/ 7033 h 10000"/>
                <a:gd name="connsiteX202" fmla="*/ 3286 w 10000"/>
                <a:gd name="connsiteY202" fmla="*/ 7033 h 10000"/>
                <a:gd name="connsiteX203" fmla="*/ 3709 w 10000"/>
                <a:gd name="connsiteY203" fmla="*/ 7060 h 10000"/>
                <a:gd name="connsiteX204" fmla="*/ 4101 w 10000"/>
                <a:gd name="connsiteY204" fmla="*/ 7088 h 10000"/>
                <a:gd name="connsiteX205" fmla="*/ 4291 w 10000"/>
                <a:gd name="connsiteY205" fmla="*/ 7116 h 10000"/>
                <a:gd name="connsiteX206" fmla="*/ 4462 w 10000"/>
                <a:gd name="connsiteY206" fmla="*/ 7135 h 10000"/>
                <a:gd name="connsiteX207" fmla="*/ 4623 w 10000"/>
                <a:gd name="connsiteY207" fmla="*/ 7172 h 10000"/>
                <a:gd name="connsiteX208" fmla="*/ 4764 w 10000"/>
                <a:gd name="connsiteY208" fmla="*/ 7219 h 10000"/>
                <a:gd name="connsiteX209" fmla="*/ 4894 w 10000"/>
                <a:gd name="connsiteY209" fmla="*/ 7274 h 10000"/>
                <a:gd name="connsiteX210" fmla="*/ 4985 w 10000"/>
                <a:gd name="connsiteY210" fmla="*/ 7330 h 10000"/>
                <a:gd name="connsiteX211" fmla="*/ 5075 w 10000"/>
                <a:gd name="connsiteY211" fmla="*/ 7395 h 10000"/>
                <a:gd name="connsiteX212" fmla="*/ 5136 w 10000"/>
                <a:gd name="connsiteY212" fmla="*/ 7460 h 10000"/>
                <a:gd name="connsiteX213" fmla="*/ 5156 w 10000"/>
                <a:gd name="connsiteY213" fmla="*/ 7507 h 10000"/>
                <a:gd name="connsiteX214" fmla="*/ 5176 w 10000"/>
                <a:gd name="connsiteY214" fmla="*/ 7553 h 10000"/>
                <a:gd name="connsiteX215" fmla="*/ 5176 w 10000"/>
                <a:gd name="connsiteY215" fmla="*/ 7600 h 10000"/>
                <a:gd name="connsiteX216" fmla="*/ 5176 w 10000"/>
                <a:gd name="connsiteY216" fmla="*/ 7656 h 10000"/>
                <a:gd name="connsiteX217" fmla="*/ 5176 w 10000"/>
                <a:gd name="connsiteY217" fmla="*/ 7656 h 10000"/>
                <a:gd name="connsiteX218" fmla="*/ 5176 w 10000"/>
                <a:gd name="connsiteY218" fmla="*/ 7665 h 10000"/>
                <a:gd name="connsiteX219" fmla="*/ 5176 w 10000"/>
                <a:gd name="connsiteY219" fmla="*/ 7665 h 10000"/>
                <a:gd name="connsiteX220" fmla="*/ 5176 w 10000"/>
                <a:gd name="connsiteY220" fmla="*/ 7665 h 10000"/>
                <a:gd name="connsiteX221" fmla="*/ 5146 w 10000"/>
                <a:gd name="connsiteY221" fmla="*/ 7851 h 10000"/>
                <a:gd name="connsiteX222" fmla="*/ 5095 w 10000"/>
                <a:gd name="connsiteY222" fmla="*/ 8037 h 10000"/>
                <a:gd name="connsiteX223" fmla="*/ 5005 w 10000"/>
                <a:gd name="connsiteY223" fmla="*/ 8437 h 10000"/>
                <a:gd name="connsiteX224" fmla="*/ 4955 w 10000"/>
                <a:gd name="connsiteY224" fmla="*/ 8642 h 10000"/>
                <a:gd name="connsiteX225" fmla="*/ 4915 w 10000"/>
                <a:gd name="connsiteY225" fmla="*/ 8828 h 10000"/>
                <a:gd name="connsiteX226" fmla="*/ 4894 w 10000"/>
                <a:gd name="connsiteY226" fmla="*/ 9023 h 10000"/>
                <a:gd name="connsiteX227" fmla="*/ 4874 w 10000"/>
                <a:gd name="connsiteY227" fmla="*/ 9200 h 10000"/>
                <a:gd name="connsiteX228" fmla="*/ 4874 w 10000"/>
                <a:gd name="connsiteY228" fmla="*/ 9200 h 10000"/>
                <a:gd name="connsiteX229" fmla="*/ 4874 w 10000"/>
                <a:gd name="connsiteY229" fmla="*/ 9293 h 10000"/>
                <a:gd name="connsiteX230" fmla="*/ 4894 w 10000"/>
                <a:gd name="connsiteY230" fmla="*/ 9395 h 10000"/>
                <a:gd name="connsiteX231" fmla="*/ 4915 w 10000"/>
                <a:gd name="connsiteY231" fmla="*/ 9488 h 10000"/>
                <a:gd name="connsiteX232" fmla="*/ 4935 w 10000"/>
                <a:gd name="connsiteY232" fmla="*/ 9563 h 10000"/>
                <a:gd name="connsiteX233" fmla="*/ 4985 w 10000"/>
                <a:gd name="connsiteY233" fmla="*/ 9647 h 10000"/>
                <a:gd name="connsiteX234" fmla="*/ 5035 w 10000"/>
                <a:gd name="connsiteY234" fmla="*/ 9721 h 10000"/>
                <a:gd name="connsiteX235" fmla="*/ 5095 w 10000"/>
                <a:gd name="connsiteY235" fmla="*/ 9786 h 10000"/>
                <a:gd name="connsiteX236" fmla="*/ 5176 w 10000"/>
                <a:gd name="connsiteY236" fmla="*/ 9842 h 10000"/>
                <a:gd name="connsiteX237" fmla="*/ 5176 w 10000"/>
                <a:gd name="connsiteY237" fmla="*/ 9842 h 10000"/>
                <a:gd name="connsiteX238" fmla="*/ 5176 w 10000"/>
                <a:gd name="connsiteY238" fmla="*/ 9842 h 10000"/>
                <a:gd name="connsiteX239" fmla="*/ 5236 w 10000"/>
                <a:gd name="connsiteY239" fmla="*/ 9879 h 10000"/>
                <a:gd name="connsiteX240" fmla="*/ 5307 w 10000"/>
                <a:gd name="connsiteY240" fmla="*/ 9916 h 10000"/>
                <a:gd name="connsiteX241" fmla="*/ 5447 w 10000"/>
                <a:gd name="connsiteY241" fmla="*/ 9963 h 10000"/>
                <a:gd name="connsiteX242" fmla="*/ 5608 w 10000"/>
                <a:gd name="connsiteY242" fmla="*/ 9991 h 10000"/>
                <a:gd name="connsiteX243" fmla="*/ 5779 w 10000"/>
                <a:gd name="connsiteY243" fmla="*/ 10000 h 10000"/>
                <a:gd name="connsiteX244" fmla="*/ 5779 w 10000"/>
                <a:gd name="connsiteY244" fmla="*/ 10000 h 10000"/>
                <a:gd name="connsiteX245" fmla="*/ 5779 w 10000"/>
                <a:gd name="connsiteY245" fmla="*/ 10000 h 10000"/>
                <a:gd name="connsiteX246" fmla="*/ 5779 w 10000"/>
                <a:gd name="connsiteY246" fmla="*/ 10000 h 10000"/>
                <a:gd name="connsiteX247" fmla="*/ 5779 w 10000"/>
                <a:gd name="connsiteY247" fmla="*/ 10000 h 10000"/>
                <a:gd name="connsiteX248" fmla="*/ 5779 w 10000"/>
                <a:gd name="connsiteY248" fmla="*/ 10000 h 10000"/>
                <a:gd name="connsiteX249" fmla="*/ 5899 w 10000"/>
                <a:gd name="connsiteY249" fmla="*/ 9991 h 10000"/>
                <a:gd name="connsiteX250" fmla="*/ 6040 w 10000"/>
                <a:gd name="connsiteY250" fmla="*/ 9981 h 10000"/>
                <a:gd name="connsiteX251" fmla="*/ 6171 w 10000"/>
                <a:gd name="connsiteY251" fmla="*/ 9963 h 10000"/>
                <a:gd name="connsiteX252" fmla="*/ 6291 w 10000"/>
                <a:gd name="connsiteY252" fmla="*/ 9926 h 10000"/>
                <a:gd name="connsiteX253" fmla="*/ 6412 w 10000"/>
                <a:gd name="connsiteY253" fmla="*/ 9888 h 10000"/>
                <a:gd name="connsiteX254" fmla="*/ 6533 w 10000"/>
                <a:gd name="connsiteY254" fmla="*/ 9842 h 10000"/>
                <a:gd name="connsiteX255" fmla="*/ 6643 w 10000"/>
                <a:gd name="connsiteY255" fmla="*/ 9805 h 10000"/>
                <a:gd name="connsiteX256" fmla="*/ 6744 w 10000"/>
                <a:gd name="connsiteY256" fmla="*/ 9740 h 10000"/>
                <a:gd name="connsiteX257" fmla="*/ 6824 w 10000"/>
                <a:gd name="connsiteY257" fmla="*/ 9674 h 10000"/>
                <a:gd name="connsiteX258" fmla="*/ 6905 w 10000"/>
                <a:gd name="connsiteY258" fmla="*/ 9609 h 10000"/>
                <a:gd name="connsiteX259" fmla="*/ 6965 w 10000"/>
                <a:gd name="connsiteY259" fmla="*/ 9544 h 10000"/>
                <a:gd name="connsiteX260" fmla="*/ 7015 w 10000"/>
                <a:gd name="connsiteY260" fmla="*/ 9460 h 10000"/>
                <a:gd name="connsiteX261" fmla="*/ 7035 w 10000"/>
                <a:gd name="connsiteY261" fmla="*/ 9395 h 10000"/>
                <a:gd name="connsiteX262" fmla="*/ 7045 w 10000"/>
                <a:gd name="connsiteY262" fmla="*/ 9302 h 10000"/>
                <a:gd name="connsiteX263" fmla="*/ 7035 w 10000"/>
                <a:gd name="connsiteY263" fmla="*/ 9228 h 10000"/>
                <a:gd name="connsiteX264" fmla="*/ 6995 w 10000"/>
                <a:gd name="connsiteY264" fmla="*/ 9144 h 10000"/>
                <a:gd name="connsiteX265" fmla="*/ 6995 w 10000"/>
                <a:gd name="connsiteY265" fmla="*/ 9144 h 10000"/>
                <a:gd name="connsiteX266" fmla="*/ 6995 w 10000"/>
                <a:gd name="connsiteY266" fmla="*/ 9135 h 10000"/>
                <a:gd name="connsiteX267" fmla="*/ 699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35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985 w 10000"/>
                <a:gd name="connsiteY281" fmla="*/ 9126 h 10000"/>
                <a:gd name="connsiteX282" fmla="*/ 6985 w 10000"/>
                <a:gd name="connsiteY282" fmla="*/ 9126 h 10000"/>
                <a:gd name="connsiteX283" fmla="*/ 6985 w 10000"/>
                <a:gd name="connsiteY283" fmla="*/ 9126 h 10000"/>
                <a:gd name="connsiteX284" fmla="*/ 6794 w 10000"/>
                <a:gd name="connsiteY284" fmla="*/ 8837 h 10000"/>
                <a:gd name="connsiteX285" fmla="*/ 6693 w 10000"/>
                <a:gd name="connsiteY285" fmla="*/ 8679 h 10000"/>
                <a:gd name="connsiteX286" fmla="*/ 6593 w 10000"/>
                <a:gd name="connsiteY286" fmla="*/ 8521 h 10000"/>
                <a:gd name="connsiteX287" fmla="*/ 6513 w 10000"/>
                <a:gd name="connsiteY287" fmla="*/ 8372 h 10000"/>
                <a:gd name="connsiteX288" fmla="*/ 6442 w 10000"/>
                <a:gd name="connsiteY288" fmla="*/ 8214 h 10000"/>
                <a:gd name="connsiteX289" fmla="*/ 6392 w 10000"/>
                <a:gd name="connsiteY289" fmla="*/ 8056 h 10000"/>
                <a:gd name="connsiteX290" fmla="*/ 6382 w 10000"/>
                <a:gd name="connsiteY290" fmla="*/ 7981 h 10000"/>
                <a:gd name="connsiteX291" fmla="*/ 6382 w 10000"/>
                <a:gd name="connsiteY291" fmla="*/ 7907 h 10000"/>
                <a:gd name="connsiteX292" fmla="*/ 6382 w 10000"/>
                <a:gd name="connsiteY292" fmla="*/ 7907 h 10000"/>
                <a:gd name="connsiteX293" fmla="*/ 6392 w 10000"/>
                <a:gd name="connsiteY293" fmla="*/ 7805 h 10000"/>
                <a:gd name="connsiteX294" fmla="*/ 6422 w 10000"/>
                <a:gd name="connsiteY294" fmla="*/ 7702 h 10000"/>
                <a:gd name="connsiteX295" fmla="*/ 6452 w 10000"/>
                <a:gd name="connsiteY295" fmla="*/ 7656 h 10000"/>
                <a:gd name="connsiteX296" fmla="*/ 6492 w 10000"/>
                <a:gd name="connsiteY296" fmla="*/ 7609 h 10000"/>
                <a:gd name="connsiteX297" fmla="*/ 6523 w 10000"/>
                <a:gd name="connsiteY297" fmla="*/ 7563 h 10000"/>
                <a:gd name="connsiteX298" fmla="*/ 6573 w 10000"/>
                <a:gd name="connsiteY298" fmla="*/ 7526 h 10000"/>
                <a:gd name="connsiteX299" fmla="*/ 6704 w 10000"/>
                <a:gd name="connsiteY299" fmla="*/ 7451 h 10000"/>
                <a:gd name="connsiteX300" fmla="*/ 6864 w 10000"/>
                <a:gd name="connsiteY300" fmla="*/ 7395 h 10000"/>
                <a:gd name="connsiteX301" fmla="*/ 7065 w 10000"/>
                <a:gd name="connsiteY301" fmla="*/ 7349 h 10000"/>
                <a:gd name="connsiteX302" fmla="*/ 7307 w 10000"/>
                <a:gd name="connsiteY302" fmla="*/ 7321 h 10000"/>
                <a:gd name="connsiteX303" fmla="*/ 7307 w 10000"/>
                <a:gd name="connsiteY303" fmla="*/ 7321 h 10000"/>
                <a:gd name="connsiteX304" fmla="*/ 8533 w 10000"/>
                <a:gd name="connsiteY304" fmla="*/ 7219 h 10000"/>
                <a:gd name="connsiteX305" fmla="*/ 10000 w 10000"/>
                <a:gd name="connsiteY305" fmla="*/ 7116 h 10000"/>
                <a:gd name="connsiteX306" fmla="*/ 10000 w 10000"/>
                <a:gd name="connsiteY306" fmla="*/ 7116 h 10000"/>
                <a:gd name="connsiteX307" fmla="*/ 10000 w 10000"/>
                <a:gd name="connsiteY307" fmla="*/ 7116 h 10000"/>
                <a:gd name="connsiteX308" fmla="*/ 10000 w 10000"/>
                <a:gd name="connsiteY308" fmla="*/ 7116 h 10000"/>
                <a:gd name="connsiteX309" fmla="*/ 10000 w 10000"/>
                <a:gd name="connsiteY309"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4305 w 10000"/>
                <a:gd name="connsiteY91" fmla="*/ 4100 h 10000"/>
                <a:gd name="connsiteX92" fmla="*/ 3347 w 10000"/>
                <a:gd name="connsiteY92" fmla="*/ 3535 h 10000"/>
                <a:gd name="connsiteX93" fmla="*/ 3246 w 10000"/>
                <a:gd name="connsiteY93" fmla="*/ 3563 h 10000"/>
                <a:gd name="connsiteX94" fmla="*/ 3136 w 10000"/>
                <a:gd name="connsiteY94" fmla="*/ 3572 h 10000"/>
                <a:gd name="connsiteX95" fmla="*/ 3136 w 10000"/>
                <a:gd name="connsiteY95" fmla="*/ 3572 h 10000"/>
                <a:gd name="connsiteX96" fmla="*/ 3136 w 10000"/>
                <a:gd name="connsiteY96" fmla="*/ 3572 h 10000"/>
                <a:gd name="connsiteX97" fmla="*/ 3136 w 10000"/>
                <a:gd name="connsiteY97" fmla="*/ 3572 h 10000"/>
                <a:gd name="connsiteX98" fmla="*/ 3136 w 10000"/>
                <a:gd name="connsiteY98" fmla="*/ 3572 h 10000"/>
                <a:gd name="connsiteX99" fmla="*/ 3136 w 10000"/>
                <a:gd name="connsiteY99" fmla="*/ 3572 h 10000"/>
                <a:gd name="connsiteX100" fmla="*/ 3116 w 10000"/>
                <a:gd name="connsiteY100" fmla="*/ 3572 h 10000"/>
                <a:gd name="connsiteX101" fmla="*/ 3116 w 10000"/>
                <a:gd name="connsiteY101" fmla="*/ 3572 h 10000"/>
                <a:gd name="connsiteX102" fmla="*/ 3025 w 10000"/>
                <a:gd name="connsiteY102" fmla="*/ 3572 h 10000"/>
                <a:gd name="connsiteX103" fmla="*/ 2925 w 10000"/>
                <a:gd name="connsiteY103" fmla="*/ 3553 h 10000"/>
                <a:gd name="connsiteX104" fmla="*/ 2814 w 10000"/>
                <a:gd name="connsiteY104" fmla="*/ 3526 h 10000"/>
                <a:gd name="connsiteX105" fmla="*/ 2693 w 10000"/>
                <a:gd name="connsiteY105" fmla="*/ 3479 h 10000"/>
                <a:gd name="connsiteX106" fmla="*/ 2553 w 10000"/>
                <a:gd name="connsiteY106" fmla="*/ 3423 h 10000"/>
                <a:gd name="connsiteX107" fmla="*/ 2392 w 10000"/>
                <a:gd name="connsiteY107" fmla="*/ 3349 h 10000"/>
                <a:gd name="connsiteX108" fmla="*/ 2010 w 10000"/>
                <a:gd name="connsiteY108" fmla="*/ 3153 h 10000"/>
                <a:gd name="connsiteX109" fmla="*/ 2010 w 10000"/>
                <a:gd name="connsiteY109" fmla="*/ 3153 h 10000"/>
                <a:gd name="connsiteX110" fmla="*/ 2010 w 10000"/>
                <a:gd name="connsiteY110" fmla="*/ 3153 h 10000"/>
                <a:gd name="connsiteX111" fmla="*/ 2010 w 10000"/>
                <a:gd name="connsiteY111" fmla="*/ 3153 h 10000"/>
                <a:gd name="connsiteX112" fmla="*/ 2000 w 10000"/>
                <a:gd name="connsiteY112" fmla="*/ 3153 h 10000"/>
                <a:gd name="connsiteX113" fmla="*/ 2000 w 10000"/>
                <a:gd name="connsiteY113" fmla="*/ 3153 h 10000"/>
                <a:gd name="connsiteX114" fmla="*/ 2000 w 10000"/>
                <a:gd name="connsiteY114" fmla="*/ 3153 h 10000"/>
                <a:gd name="connsiteX115" fmla="*/ 2000 w 10000"/>
                <a:gd name="connsiteY115" fmla="*/ 3153 h 10000"/>
                <a:gd name="connsiteX116" fmla="*/ 1769 w 10000"/>
                <a:gd name="connsiteY116" fmla="*/ 3033 h 10000"/>
                <a:gd name="connsiteX117" fmla="*/ 1588 w 10000"/>
                <a:gd name="connsiteY117" fmla="*/ 2967 h 10000"/>
                <a:gd name="connsiteX118" fmla="*/ 1427 w 10000"/>
                <a:gd name="connsiteY118" fmla="*/ 2921 h 10000"/>
                <a:gd name="connsiteX119" fmla="*/ 1347 w 10000"/>
                <a:gd name="connsiteY119" fmla="*/ 2902 h 10000"/>
                <a:gd name="connsiteX120" fmla="*/ 1266 w 10000"/>
                <a:gd name="connsiteY120" fmla="*/ 2902 h 10000"/>
                <a:gd name="connsiteX121" fmla="*/ 1266 w 10000"/>
                <a:gd name="connsiteY121" fmla="*/ 2902 h 10000"/>
                <a:gd name="connsiteX122" fmla="*/ 1266 w 10000"/>
                <a:gd name="connsiteY122" fmla="*/ 2902 h 10000"/>
                <a:gd name="connsiteX123" fmla="*/ 1266 w 10000"/>
                <a:gd name="connsiteY123" fmla="*/ 2902 h 10000"/>
                <a:gd name="connsiteX124" fmla="*/ 1266 w 10000"/>
                <a:gd name="connsiteY124" fmla="*/ 2902 h 10000"/>
                <a:gd name="connsiteX125" fmla="*/ 1266 w 10000"/>
                <a:gd name="connsiteY125" fmla="*/ 2902 h 10000"/>
                <a:gd name="connsiteX126" fmla="*/ 1146 w 10000"/>
                <a:gd name="connsiteY126" fmla="*/ 2921 h 10000"/>
                <a:gd name="connsiteX127" fmla="*/ 1085 w 10000"/>
                <a:gd name="connsiteY127" fmla="*/ 2940 h 10000"/>
                <a:gd name="connsiteX128" fmla="*/ 1025 w 10000"/>
                <a:gd name="connsiteY128" fmla="*/ 2949 h 10000"/>
                <a:gd name="connsiteX129" fmla="*/ 965 w 10000"/>
                <a:gd name="connsiteY129" fmla="*/ 2986 h 10000"/>
                <a:gd name="connsiteX130" fmla="*/ 915 w 10000"/>
                <a:gd name="connsiteY130" fmla="*/ 3023 h 10000"/>
                <a:gd name="connsiteX131" fmla="*/ 864 w 10000"/>
                <a:gd name="connsiteY131" fmla="*/ 3060 h 10000"/>
                <a:gd name="connsiteX132" fmla="*/ 814 w 10000"/>
                <a:gd name="connsiteY132" fmla="*/ 3107 h 10000"/>
                <a:gd name="connsiteX133" fmla="*/ 784 w 10000"/>
                <a:gd name="connsiteY133" fmla="*/ 3163 h 10000"/>
                <a:gd name="connsiteX134" fmla="*/ 744 w 10000"/>
                <a:gd name="connsiteY134" fmla="*/ 3237 h 10000"/>
                <a:gd name="connsiteX135" fmla="*/ 673 w 10000"/>
                <a:gd name="connsiteY135" fmla="*/ 3377 h 10000"/>
                <a:gd name="connsiteX136" fmla="*/ 623 w 10000"/>
                <a:gd name="connsiteY136" fmla="*/ 3563 h 10000"/>
                <a:gd name="connsiteX137" fmla="*/ 603 w 10000"/>
                <a:gd name="connsiteY137" fmla="*/ 3786 h 10000"/>
                <a:gd name="connsiteX138" fmla="*/ 573 w 10000"/>
                <a:gd name="connsiteY138" fmla="*/ 4037 h 10000"/>
                <a:gd name="connsiteX139" fmla="*/ 583 w 10000"/>
                <a:gd name="connsiteY139" fmla="*/ 4326 h 10000"/>
                <a:gd name="connsiteX140" fmla="*/ 613 w 10000"/>
                <a:gd name="connsiteY140" fmla="*/ 4651 h 10000"/>
                <a:gd name="connsiteX141" fmla="*/ 663 w 10000"/>
                <a:gd name="connsiteY141" fmla="*/ 5014 h 10000"/>
                <a:gd name="connsiteX142" fmla="*/ 734 w 10000"/>
                <a:gd name="connsiteY142" fmla="*/ 5423 h 10000"/>
                <a:gd name="connsiteX143" fmla="*/ 814 w 10000"/>
                <a:gd name="connsiteY143" fmla="*/ 5870 h 10000"/>
                <a:gd name="connsiteX144" fmla="*/ 945 w 10000"/>
                <a:gd name="connsiteY144" fmla="*/ 6372 h 10000"/>
                <a:gd name="connsiteX145" fmla="*/ 1085 w 10000"/>
                <a:gd name="connsiteY145" fmla="*/ 6912 h 10000"/>
                <a:gd name="connsiteX146" fmla="*/ 1085 w 10000"/>
                <a:gd name="connsiteY146" fmla="*/ 6912 h 10000"/>
                <a:gd name="connsiteX147" fmla="*/ 1085 w 10000"/>
                <a:gd name="connsiteY147" fmla="*/ 6930 h 10000"/>
                <a:gd name="connsiteX148" fmla="*/ 1085 w 10000"/>
                <a:gd name="connsiteY148" fmla="*/ 6930 h 10000"/>
                <a:gd name="connsiteX149" fmla="*/ 1116 w 10000"/>
                <a:gd name="connsiteY149" fmla="*/ 7005 h 10000"/>
                <a:gd name="connsiteX150" fmla="*/ 1116 w 10000"/>
                <a:gd name="connsiteY150" fmla="*/ 7005 h 10000"/>
                <a:gd name="connsiteX151" fmla="*/ 1116 w 10000"/>
                <a:gd name="connsiteY151" fmla="*/ 7005 h 10000"/>
                <a:gd name="connsiteX152" fmla="*/ 1116 w 10000"/>
                <a:gd name="connsiteY152" fmla="*/ 7005 h 10000"/>
                <a:gd name="connsiteX153" fmla="*/ 1116 w 10000"/>
                <a:gd name="connsiteY153" fmla="*/ 7005 h 10000"/>
                <a:gd name="connsiteX154" fmla="*/ 1126 w 10000"/>
                <a:gd name="connsiteY154" fmla="*/ 7060 h 10000"/>
                <a:gd name="connsiteX155" fmla="*/ 1126 w 10000"/>
                <a:gd name="connsiteY155" fmla="*/ 7060 h 10000"/>
                <a:gd name="connsiteX156" fmla="*/ 1126 w 10000"/>
                <a:gd name="connsiteY156" fmla="*/ 7060 h 10000"/>
                <a:gd name="connsiteX157" fmla="*/ 1126 w 10000"/>
                <a:gd name="connsiteY157" fmla="*/ 7060 h 10000"/>
                <a:gd name="connsiteX158" fmla="*/ 1146 w 10000"/>
                <a:gd name="connsiteY158" fmla="*/ 7060 h 10000"/>
                <a:gd name="connsiteX159" fmla="*/ 1146 w 10000"/>
                <a:gd name="connsiteY159" fmla="*/ 7060 h 10000"/>
                <a:gd name="connsiteX160" fmla="*/ 1156 w 10000"/>
                <a:gd name="connsiteY160" fmla="*/ 7060 h 10000"/>
                <a:gd name="connsiteX161" fmla="*/ 1156 w 10000"/>
                <a:gd name="connsiteY161" fmla="*/ 7060 h 10000"/>
                <a:gd name="connsiteX162" fmla="*/ 1156 w 10000"/>
                <a:gd name="connsiteY162" fmla="*/ 7060 h 10000"/>
                <a:gd name="connsiteX163" fmla="*/ 1156 w 10000"/>
                <a:gd name="connsiteY163" fmla="*/ 7060 h 10000"/>
                <a:gd name="connsiteX164" fmla="*/ 1457 w 10000"/>
                <a:gd name="connsiteY164" fmla="*/ 7051 h 10000"/>
                <a:gd name="connsiteX165" fmla="*/ 1749 w 10000"/>
                <a:gd name="connsiteY165" fmla="*/ 7051 h 10000"/>
                <a:gd name="connsiteX166" fmla="*/ 1749 w 10000"/>
                <a:gd name="connsiteY166" fmla="*/ 7051 h 10000"/>
                <a:gd name="connsiteX167" fmla="*/ 1749 w 10000"/>
                <a:gd name="connsiteY167" fmla="*/ 7051 h 10000"/>
                <a:gd name="connsiteX168" fmla="*/ 1749 w 10000"/>
                <a:gd name="connsiteY168" fmla="*/ 7051 h 10000"/>
                <a:gd name="connsiteX169" fmla="*/ 1749 w 10000"/>
                <a:gd name="connsiteY169" fmla="*/ 7051 h 10000"/>
                <a:gd name="connsiteX170" fmla="*/ 1749 w 10000"/>
                <a:gd name="connsiteY170" fmla="*/ 7051 h 10000"/>
                <a:gd name="connsiteX171" fmla="*/ 1759 w 10000"/>
                <a:gd name="connsiteY171" fmla="*/ 7051 h 10000"/>
                <a:gd name="connsiteX172" fmla="*/ 1759 w 10000"/>
                <a:gd name="connsiteY172" fmla="*/ 7051 h 10000"/>
                <a:gd name="connsiteX173" fmla="*/ 1759 w 10000"/>
                <a:gd name="connsiteY173" fmla="*/ 7051 h 10000"/>
                <a:gd name="connsiteX174" fmla="*/ 1759 w 10000"/>
                <a:gd name="connsiteY174" fmla="*/ 7051 h 10000"/>
                <a:gd name="connsiteX175" fmla="*/ 1759 w 10000"/>
                <a:gd name="connsiteY175" fmla="*/ 7051 h 10000"/>
                <a:gd name="connsiteX176" fmla="*/ 1759 w 10000"/>
                <a:gd name="connsiteY176" fmla="*/ 7051 h 10000"/>
                <a:gd name="connsiteX177" fmla="*/ 1769 w 10000"/>
                <a:gd name="connsiteY177" fmla="*/ 7051 h 10000"/>
                <a:gd name="connsiteX178" fmla="*/ 1769 w 10000"/>
                <a:gd name="connsiteY178" fmla="*/ 7051 h 10000"/>
                <a:gd name="connsiteX179" fmla="*/ 1769 w 10000"/>
                <a:gd name="connsiteY179" fmla="*/ 7051 h 10000"/>
                <a:gd name="connsiteX180" fmla="*/ 1769 w 10000"/>
                <a:gd name="connsiteY180" fmla="*/ 7051 h 10000"/>
                <a:gd name="connsiteX181" fmla="*/ 1769 w 10000"/>
                <a:gd name="connsiteY181" fmla="*/ 7051 h 10000"/>
                <a:gd name="connsiteX182" fmla="*/ 1980 w 10000"/>
                <a:gd name="connsiteY182" fmla="*/ 7051 h 10000"/>
                <a:gd name="connsiteX183" fmla="*/ 1980 w 10000"/>
                <a:gd name="connsiteY183" fmla="*/ 7051 h 10000"/>
                <a:gd name="connsiteX184" fmla="*/ 2281 w 10000"/>
                <a:gd name="connsiteY184" fmla="*/ 7033 h 10000"/>
                <a:gd name="connsiteX185" fmla="*/ 2281 w 10000"/>
                <a:gd name="connsiteY185" fmla="*/ 7033 h 10000"/>
                <a:gd name="connsiteX186" fmla="*/ 2281 w 10000"/>
                <a:gd name="connsiteY186" fmla="*/ 7033 h 10000"/>
                <a:gd name="connsiteX187" fmla="*/ 2281 w 10000"/>
                <a:gd name="connsiteY187" fmla="*/ 7033 h 10000"/>
                <a:gd name="connsiteX188" fmla="*/ 2291 w 10000"/>
                <a:gd name="connsiteY188" fmla="*/ 7033 h 10000"/>
                <a:gd name="connsiteX189" fmla="*/ 2291 w 10000"/>
                <a:gd name="connsiteY189" fmla="*/ 7033 h 10000"/>
                <a:gd name="connsiteX190" fmla="*/ 2302 w 10000"/>
                <a:gd name="connsiteY190" fmla="*/ 7033 h 10000"/>
                <a:gd name="connsiteX191" fmla="*/ 2302 w 10000"/>
                <a:gd name="connsiteY191" fmla="*/ 7033 h 10000"/>
                <a:gd name="connsiteX192" fmla="*/ 2332 w 10000"/>
                <a:gd name="connsiteY192" fmla="*/ 7033 h 10000"/>
                <a:gd name="connsiteX193" fmla="*/ 2332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2854 w 10000"/>
                <a:gd name="connsiteY201" fmla="*/ 7033 h 10000"/>
                <a:gd name="connsiteX202" fmla="*/ 3286 w 10000"/>
                <a:gd name="connsiteY202" fmla="*/ 7033 h 10000"/>
                <a:gd name="connsiteX203" fmla="*/ 3709 w 10000"/>
                <a:gd name="connsiteY203" fmla="*/ 7060 h 10000"/>
                <a:gd name="connsiteX204" fmla="*/ 4101 w 10000"/>
                <a:gd name="connsiteY204" fmla="*/ 7088 h 10000"/>
                <a:gd name="connsiteX205" fmla="*/ 4291 w 10000"/>
                <a:gd name="connsiteY205" fmla="*/ 7116 h 10000"/>
                <a:gd name="connsiteX206" fmla="*/ 4462 w 10000"/>
                <a:gd name="connsiteY206" fmla="*/ 7135 h 10000"/>
                <a:gd name="connsiteX207" fmla="*/ 4623 w 10000"/>
                <a:gd name="connsiteY207" fmla="*/ 7172 h 10000"/>
                <a:gd name="connsiteX208" fmla="*/ 4764 w 10000"/>
                <a:gd name="connsiteY208" fmla="*/ 7219 h 10000"/>
                <a:gd name="connsiteX209" fmla="*/ 4894 w 10000"/>
                <a:gd name="connsiteY209" fmla="*/ 7274 h 10000"/>
                <a:gd name="connsiteX210" fmla="*/ 4985 w 10000"/>
                <a:gd name="connsiteY210" fmla="*/ 7330 h 10000"/>
                <a:gd name="connsiteX211" fmla="*/ 5075 w 10000"/>
                <a:gd name="connsiteY211" fmla="*/ 7395 h 10000"/>
                <a:gd name="connsiteX212" fmla="*/ 5136 w 10000"/>
                <a:gd name="connsiteY212" fmla="*/ 7460 h 10000"/>
                <a:gd name="connsiteX213" fmla="*/ 5156 w 10000"/>
                <a:gd name="connsiteY213" fmla="*/ 7507 h 10000"/>
                <a:gd name="connsiteX214" fmla="*/ 5176 w 10000"/>
                <a:gd name="connsiteY214" fmla="*/ 7553 h 10000"/>
                <a:gd name="connsiteX215" fmla="*/ 5176 w 10000"/>
                <a:gd name="connsiteY215" fmla="*/ 7600 h 10000"/>
                <a:gd name="connsiteX216" fmla="*/ 5176 w 10000"/>
                <a:gd name="connsiteY216" fmla="*/ 7656 h 10000"/>
                <a:gd name="connsiteX217" fmla="*/ 5176 w 10000"/>
                <a:gd name="connsiteY217" fmla="*/ 7656 h 10000"/>
                <a:gd name="connsiteX218" fmla="*/ 5176 w 10000"/>
                <a:gd name="connsiteY218" fmla="*/ 7665 h 10000"/>
                <a:gd name="connsiteX219" fmla="*/ 5176 w 10000"/>
                <a:gd name="connsiteY219" fmla="*/ 7665 h 10000"/>
                <a:gd name="connsiteX220" fmla="*/ 5176 w 10000"/>
                <a:gd name="connsiteY220" fmla="*/ 7665 h 10000"/>
                <a:gd name="connsiteX221" fmla="*/ 5146 w 10000"/>
                <a:gd name="connsiteY221" fmla="*/ 7851 h 10000"/>
                <a:gd name="connsiteX222" fmla="*/ 5095 w 10000"/>
                <a:gd name="connsiteY222" fmla="*/ 8037 h 10000"/>
                <a:gd name="connsiteX223" fmla="*/ 5005 w 10000"/>
                <a:gd name="connsiteY223" fmla="*/ 8437 h 10000"/>
                <a:gd name="connsiteX224" fmla="*/ 4955 w 10000"/>
                <a:gd name="connsiteY224" fmla="*/ 8642 h 10000"/>
                <a:gd name="connsiteX225" fmla="*/ 4915 w 10000"/>
                <a:gd name="connsiteY225" fmla="*/ 8828 h 10000"/>
                <a:gd name="connsiteX226" fmla="*/ 4894 w 10000"/>
                <a:gd name="connsiteY226" fmla="*/ 9023 h 10000"/>
                <a:gd name="connsiteX227" fmla="*/ 4874 w 10000"/>
                <a:gd name="connsiteY227" fmla="*/ 9200 h 10000"/>
                <a:gd name="connsiteX228" fmla="*/ 4874 w 10000"/>
                <a:gd name="connsiteY228" fmla="*/ 9200 h 10000"/>
                <a:gd name="connsiteX229" fmla="*/ 4874 w 10000"/>
                <a:gd name="connsiteY229" fmla="*/ 9293 h 10000"/>
                <a:gd name="connsiteX230" fmla="*/ 4894 w 10000"/>
                <a:gd name="connsiteY230" fmla="*/ 9395 h 10000"/>
                <a:gd name="connsiteX231" fmla="*/ 4915 w 10000"/>
                <a:gd name="connsiteY231" fmla="*/ 9488 h 10000"/>
                <a:gd name="connsiteX232" fmla="*/ 4935 w 10000"/>
                <a:gd name="connsiteY232" fmla="*/ 9563 h 10000"/>
                <a:gd name="connsiteX233" fmla="*/ 4985 w 10000"/>
                <a:gd name="connsiteY233" fmla="*/ 9647 h 10000"/>
                <a:gd name="connsiteX234" fmla="*/ 5035 w 10000"/>
                <a:gd name="connsiteY234" fmla="*/ 9721 h 10000"/>
                <a:gd name="connsiteX235" fmla="*/ 5095 w 10000"/>
                <a:gd name="connsiteY235" fmla="*/ 9786 h 10000"/>
                <a:gd name="connsiteX236" fmla="*/ 5176 w 10000"/>
                <a:gd name="connsiteY236" fmla="*/ 9842 h 10000"/>
                <a:gd name="connsiteX237" fmla="*/ 5176 w 10000"/>
                <a:gd name="connsiteY237" fmla="*/ 9842 h 10000"/>
                <a:gd name="connsiteX238" fmla="*/ 5176 w 10000"/>
                <a:gd name="connsiteY238" fmla="*/ 9842 h 10000"/>
                <a:gd name="connsiteX239" fmla="*/ 5236 w 10000"/>
                <a:gd name="connsiteY239" fmla="*/ 9879 h 10000"/>
                <a:gd name="connsiteX240" fmla="*/ 5307 w 10000"/>
                <a:gd name="connsiteY240" fmla="*/ 9916 h 10000"/>
                <a:gd name="connsiteX241" fmla="*/ 5447 w 10000"/>
                <a:gd name="connsiteY241" fmla="*/ 9963 h 10000"/>
                <a:gd name="connsiteX242" fmla="*/ 5608 w 10000"/>
                <a:gd name="connsiteY242" fmla="*/ 9991 h 10000"/>
                <a:gd name="connsiteX243" fmla="*/ 5779 w 10000"/>
                <a:gd name="connsiteY243" fmla="*/ 10000 h 10000"/>
                <a:gd name="connsiteX244" fmla="*/ 5779 w 10000"/>
                <a:gd name="connsiteY244" fmla="*/ 10000 h 10000"/>
                <a:gd name="connsiteX245" fmla="*/ 5779 w 10000"/>
                <a:gd name="connsiteY245" fmla="*/ 10000 h 10000"/>
                <a:gd name="connsiteX246" fmla="*/ 5779 w 10000"/>
                <a:gd name="connsiteY246" fmla="*/ 10000 h 10000"/>
                <a:gd name="connsiteX247" fmla="*/ 5779 w 10000"/>
                <a:gd name="connsiteY247" fmla="*/ 10000 h 10000"/>
                <a:gd name="connsiteX248" fmla="*/ 5779 w 10000"/>
                <a:gd name="connsiteY248" fmla="*/ 10000 h 10000"/>
                <a:gd name="connsiteX249" fmla="*/ 5899 w 10000"/>
                <a:gd name="connsiteY249" fmla="*/ 9991 h 10000"/>
                <a:gd name="connsiteX250" fmla="*/ 6040 w 10000"/>
                <a:gd name="connsiteY250" fmla="*/ 9981 h 10000"/>
                <a:gd name="connsiteX251" fmla="*/ 6171 w 10000"/>
                <a:gd name="connsiteY251" fmla="*/ 9963 h 10000"/>
                <a:gd name="connsiteX252" fmla="*/ 6291 w 10000"/>
                <a:gd name="connsiteY252" fmla="*/ 9926 h 10000"/>
                <a:gd name="connsiteX253" fmla="*/ 6412 w 10000"/>
                <a:gd name="connsiteY253" fmla="*/ 9888 h 10000"/>
                <a:gd name="connsiteX254" fmla="*/ 6533 w 10000"/>
                <a:gd name="connsiteY254" fmla="*/ 9842 h 10000"/>
                <a:gd name="connsiteX255" fmla="*/ 6643 w 10000"/>
                <a:gd name="connsiteY255" fmla="*/ 9805 h 10000"/>
                <a:gd name="connsiteX256" fmla="*/ 6744 w 10000"/>
                <a:gd name="connsiteY256" fmla="*/ 9740 h 10000"/>
                <a:gd name="connsiteX257" fmla="*/ 6824 w 10000"/>
                <a:gd name="connsiteY257" fmla="*/ 9674 h 10000"/>
                <a:gd name="connsiteX258" fmla="*/ 6905 w 10000"/>
                <a:gd name="connsiteY258" fmla="*/ 9609 h 10000"/>
                <a:gd name="connsiteX259" fmla="*/ 6965 w 10000"/>
                <a:gd name="connsiteY259" fmla="*/ 9544 h 10000"/>
                <a:gd name="connsiteX260" fmla="*/ 7015 w 10000"/>
                <a:gd name="connsiteY260" fmla="*/ 9460 h 10000"/>
                <a:gd name="connsiteX261" fmla="*/ 7035 w 10000"/>
                <a:gd name="connsiteY261" fmla="*/ 9395 h 10000"/>
                <a:gd name="connsiteX262" fmla="*/ 7045 w 10000"/>
                <a:gd name="connsiteY262" fmla="*/ 9302 h 10000"/>
                <a:gd name="connsiteX263" fmla="*/ 7035 w 10000"/>
                <a:gd name="connsiteY263" fmla="*/ 9228 h 10000"/>
                <a:gd name="connsiteX264" fmla="*/ 6995 w 10000"/>
                <a:gd name="connsiteY264" fmla="*/ 9144 h 10000"/>
                <a:gd name="connsiteX265" fmla="*/ 6995 w 10000"/>
                <a:gd name="connsiteY265" fmla="*/ 9144 h 10000"/>
                <a:gd name="connsiteX266" fmla="*/ 6995 w 10000"/>
                <a:gd name="connsiteY266" fmla="*/ 9135 h 10000"/>
                <a:gd name="connsiteX267" fmla="*/ 699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35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985 w 10000"/>
                <a:gd name="connsiteY281" fmla="*/ 9126 h 10000"/>
                <a:gd name="connsiteX282" fmla="*/ 6985 w 10000"/>
                <a:gd name="connsiteY282" fmla="*/ 9126 h 10000"/>
                <a:gd name="connsiteX283" fmla="*/ 6985 w 10000"/>
                <a:gd name="connsiteY283" fmla="*/ 9126 h 10000"/>
                <a:gd name="connsiteX284" fmla="*/ 6794 w 10000"/>
                <a:gd name="connsiteY284" fmla="*/ 8837 h 10000"/>
                <a:gd name="connsiteX285" fmla="*/ 6693 w 10000"/>
                <a:gd name="connsiteY285" fmla="*/ 8679 h 10000"/>
                <a:gd name="connsiteX286" fmla="*/ 6593 w 10000"/>
                <a:gd name="connsiteY286" fmla="*/ 8521 h 10000"/>
                <a:gd name="connsiteX287" fmla="*/ 6513 w 10000"/>
                <a:gd name="connsiteY287" fmla="*/ 8372 h 10000"/>
                <a:gd name="connsiteX288" fmla="*/ 6442 w 10000"/>
                <a:gd name="connsiteY288" fmla="*/ 8214 h 10000"/>
                <a:gd name="connsiteX289" fmla="*/ 6392 w 10000"/>
                <a:gd name="connsiteY289" fmla="*/ 8056 h 10000"/>
                <a:gd name="connsiteX290" fmla="*/ 6382 w 10000"/>
                <a:gd name="connsiteY290" fmla="*/ 7981 h 10000"/>
                <a:gd name="connsiteX291" fmla="*/ 6382 w 10000"/>
                <a:gd name="connsiteY291" fmla="*/ 7907 h 10000"/>
                <a:gd name="connsiteX292" fmla="*/ 6382 w 10000"/>
                <a:gd name="connsiteY292" fmla="*/ 7907 h 10000"/>
                <a:gd name="connsiteX293" fmla="*/ 6392 w 10000"/>
                <a:gd name="connsiteY293" fmla="*/ 7805 h 10000"/>
                <a:gd name="connsiteX294" fmla="*/ 6422 w 10000"/>
                <a:gd name="connsiteY294" fmla="*/ 7702 h 10000"/>
                <a:gd name="connsiteX295" fmla="*/ 6452 w 10000"/>
                <a:gd name="connsiteY295" fmla="*/ 7656 h 10000"/>
                <a:gd name="connsiteX296" fmla="*/ 6492 w 10000"/>
                <a:gd name="connsiteY296" fmla="*/ 7609 h 10000"/>
                <a:gd name="connsiteX297" fmla="*/ 6523 w 10000"/>
                <a:gd name="connsiteY297" fmla="*/ 7563 h 10000"/>
                <a:gd name="connsiteX298" fmla="*/ 6573 w 10000"/>
                <a:gd name="connsiteY298" fmla="*/ 7526 h 10000"/>
                <a:gd name="connsiteX299" fmla="*/ 6704 w 10000"/>
                <a:gd name="connsiteY299" fmla="*/ 7451 h 10000"/>
                <a:gd name="connsiteX300" fmla="*/ 6864 w 10000"/>
                <a:gd name="connsiteY300" fmla="*/ 7395 h 10000"/>
                <a:gd name="connsiteX301" fmla="*/ 7065 w 10000"/>
                <a:gd name="connsiteY301" fmla="*/ 7349 h 10000"/>
                <a:gd name="connsiteX302" fmla="*/ 7307 w 10000"/>
                <a:gd name="connsiteY302" fmla="*/ 7321 h 10000"/>
                <a:gd name="connsiteX303" fmla="*/ 7307 w 10000"/>
                <a:gd name="connsiteY303" fmla="*/ 7321 h 10000"/>
                <a:gd name="connsiteX304" fmla="*/ 8533 w 10000"/>
                <a:gd name="connsiteY304" fmla="*/ 7219 h 10000"/>
                <a:gd name="connsiteX305" fmla="*/ 10000 w 10000"/>
                <a:gd name="connsiteY305" fmla="*/ 7116 h 10000"/>
                <a:gd name="connsiteX306" fmla="*/ 10000 w 10000"/>
                <a:gd name="connsiteY306" fmla="*/ 7116 h 10000"/>
                <a:gd name="connsiteX307" fmla="*/ 10000 w 10000"/>
                <a:gd name="connsiteY307" fmla="*/ 7116 h 10000"/>
                <a:gd name="connsiteX308" fmla="*/ 10000 w 10000"/>
                <a:gd name="connsiteY308" fmla="*/ 7116 h 10000"/>
                <a:gd name="connsiteX309" fmla="*/ 10000 w 10000"/>
                <a:gd name="connsiteY309"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497 w 10000"/>
                <a:gd name="connsiteY90" fmla="*/ 3433 h 10000"/>
                <a:gd name="connsiteX91" fmla="*/ 3347 w 10000"/>
                <a:gd name="connsiteY91" fmla="*/ 3535 h 10000"/>
                <a:gd name="connsiteX92" fmla="*/ 3246 w 10000"/>
                <a:gd name="connsiteY92" fmla="*/ 3563 h 10000"/>
                <a:gd name="connsiteX93" fmla="*/ 3136 w 10000"/>
                <a:gd name="connsiteY93" fmla="*/ 3572 h 10000"/>
                <a:gd name="connsiteX94" fmla="*/ 3136 w 10000"/>
                <a:gd name="connsiteY94" fmla="*/ 3572 h 10000"/>
                <a:gd name="connsiteX95" fmla="*/ 3136 w 10000"/>
                <a:gd name="connsiteY95" fmla="*/ 3572 h 10000"/>
                <a:gd name="connsiteX96" fmla="*/ 3136 w 10000"/>
                <a:gd name="connsiteY96" fmla="*/ 3572 h 10000"/>
                <a:gd name="connsiteX97" fmla="*/ 3136 w 10000"/>
                <a:gd name="connsiteY97" fmla="*/ 3572 h 10000"/>
                <a:gd name="connsiteX98" fmla="*/ 3136 w 10000"/>
                <a:gd name="connsiteY98" fmla="*/ 3572 h 10000"/>
                <a:gd name="connsiteX99" fmla="*/ 3116 w 10000"/>
                <a:gd name="connsiteY99" fmla="*/ 3572 h 10000"/>
                <a:gd name="connsiteX100" fmla="*/ 3116 w 10000"/>
                <a:gd name="connsiteY100" fmla="*/ 3572 h 10000"/>
                <a:gd name="connsiteX101" fmla="*/ 3025 w 10000"/>
                <a:gd name="connsiteY101" fmla="*/ 3572 h 10000"/>
                <a:gd name="connsiteX102" fmla="*/ 2925 w 10000"/>
                <a:gd name="connsiteY102" fmla="*/ 3553 h 10000"/>
                <a:gd name="connsiteX103" fmla="*/ 2814 w 10000"/>
                <a:gd name="connsiteY103" fmla="*/ 3526 h 10000"/>
                <a:gd name="connsiteX104" fmla="*/ 2693 w 10000"/>
                <a:gd name="connsiteY104" fmla="*/ 3479 h 10000"/>
                <a:gd name="connsiteX105" fmla="*/ 2553 w 10000"/>
                <a:gd name="connsiteY105" fmla="*/ 3423 h 10000"/>
                <a:gd name="connsiteX106" fmla="*/ 2392 w 10000"/>
                <a:gd name="connsiteY106" fmla="*/ 3349 h 10000"/>
                <a:gd name="connsiteX107" fmla="*/ 2010 w 10000"/>
                <a:gd name="connsiteY107" fmla="*/ 3153 h 10000"/>
                <a:gd name="connsiteX108" fmla="*/ 2010 w 10000"/>
                <a:gd name="connsiteY108" fmla="*/ 3153 h 10000"/>
                <a:gd name="connsiteX109" fmla="*/ 2010 w 10000"/>
                <a:gd name="connsiteY109" fmla="*/ 3153 h 10000"/>
                <a:gd name="connsiteX110" fmla="*/ 2010 w 10000"/>
                <a:gd name="connsiteY110" fmla="*/ 3153 h 10000"/>
                <a:gd name="connsiteX111" fmla="*/ 2000 w 10000"/>
                <a:gd name="connsiteY111" fmla="*/ 3153 h 10000"/>
                <a:gd name="connsiteX112" fmla="*/ 2000 w 10000"/>
                <a:gd name="connsiteY112" fmla="*/ 3153 h 10000"/>
                <a:gd name="connsiteX113" fmla="*/ 2000 w 10000"/>
                <a:gd name="connsiteY113" fmla="*/ 3153 h 10000"/>
                <a:gd name="connsiteX114" fmla="*/ 2000 w 10000"/>
                <a:gd name="connsiteY114" fmla="*/ 3153 h 10000"/>
                <a:gd name="connsiteX115" fmla="*/ 1769 w 10000"/>
                <a:gd name="connsiteY115" fmla="*/ 3033 h 10000"/>
                <a:gd name="connsiteX116" fmla="*/ 1588 w 10000"/>
                <a:gd name="connsiteY116" fmla="*/ 2967 h 10000"/>
                <a:gd name="connsiteX117" fmla="*/ 1427 w 10000"/>
                <a:gd name="connsiteY117" fmla="*/ 2921 h 10000"/>
                <a:gd name="connsiteX118" fmla="*/ 1347 w 10000"/>
                <a:gd name="connsiteY118" fmla="*/ 2902 h 10000"/>
                <a:gd name="connsiteX119" fmla="*/ 1266 w 10000"/>
                <a:gd name="connsiteY119" fmla="*/ 2902 h 10000"/>
                <a:gd name="connsiteX120" fmla="*/ 1266 w 10000"/>
                <a:gd name="connsiteY120" fmla="*/ 2902 h 10000"/>
                <a:gd name="connsiteX121" fmla="*/ 1266 w 10000"/>
                <a:gd name="connsiteY121" fmla="*/ 2902 h 10000"/>
                <a:gd name="connsiteX122" fmla="*/ 1266 w 10000"/>
                <a:gd name="connsiteY122" fmla="*/ 2902 h 10000"/>
                <a:gd name="connsiteX123" fmla="*/ 1266 w 10000"/>
                <a:gd name="connsiteY123" fmla="*/ 2902 h 10000"/>
                <a:gd name="connsiteX124" fmla="*/ 1266 w 10000"/>
                <a:gd name="connsiteY124" fmla="*/ 2902 h 10000"/>
                <a:gd name="connsiteX125" fmla="*/ 1146 w 10000"/>
                <a:gd name="connsiteY125" fmla="*/ 2921 h 10000"/>
                <a:gd name="connsiteX126" fmla="*/ 1085 w 10000"/>
                <a:gd name="connsiteY126" fmla="*/ 2940 h 10000"/>
                <a:gd name="connsiteX127" fmla="*/ 1025 w 10000"/>
                <a:gd name="connsiteY127" fmla="*/ 2949 h 10000"/>
                <a:gd name="connsiteX128" fmla="*/ 965 w 10000"/>
                <a:gd name="connsiteY128" fmla="*/ 2986 h 10000"/>
                <a:gd name="connsiteX129" fmla="*/ 915 w 10000"/>
                <a:gd name="connsiteY129" fmla="*/ 3023 h 10000"/>
                <a:gd name="connsiteX130" fmla="*/ 864 w 10000"/>
                <a:gd name="connsiteY130" fmla="*/ 3060 h 10000"/>
                <a:gd name="connsiteX131" fmla="*/ 814 w 10000"/>
                <a:gd name="connsiteY131" fmla="*/ 3107 h 10000"/>
                <a:gd name="connsiteX132" fmla="*/ 784 w 10000"/>
                <a:gd name="connsiteY132" fmla="*/ 3163 h 10000"/>
                <a:gd name="connsiteX133" fmla="*/ 744 w 10000"/>
                <a:gd name="connsiteY133" fmla="*/ 3237 h 10000"/>
                <a:gd name="connsiteX134" fmla="*/ 673 w 10000"/>
                <a:gd name="connsiteY134" fmla="*/ 3377 h 10000"/>
                <a:gd name="connsiteX135" fmla="*/ 623 w 10000"/>
                <a:gd name="connsiteY135" fmla="*/ 3563 h 10000"/>
                <a:gd name="connsiteX136" fmla="*/ 603 w 10000"/>
                <a:gd name="connsiteY136" fmla="*/ 3786 h 10000"/>
                <a:gd name="connsiteX137" fmla="*/ 573 w 10000"/>
                <a:gd name="connsiteY137" fmla="*/ 4037 h 10000"/>
                <a:gd name="connsiteX138" fmla="*/ 583 w 10000"/>
                <a:gd name="connsiteY138" fmla="*/ 4326 h 10000"/>
                <a:gd name="connsiteX139" fmla="*/ 613 w 10000"/>
                <a:gd name="connsiteY139" fmla="*/ 4651 h 10000"/>
                <a:gd name="connsiteX140" fmla="*/ 663 w 10000"/>
                <a:gd name="connsiteY140" fmla="*/ 5014 h 10000"/>
                <a:gd name="connsiteX141" fmla="*/ 734 w 10000"/>
                <a:gd name="connsiteY141" fmla="*/ 5423 h 10000"/>
                <a:gd name="connsiteX142" fmla="*/ 814 w 10000"/>
                <a:gd name="connsiteY142" fmla="*/ 5870 h 10000"/>
                <a:gd name="connsiteX143" fmla="*/ 945 w 10000"/>
                <a:gd name="connsiteY143" fmla="*/ 6372 h 10000"/>
                <a:gd name="connsiteX144" fmla="*/ 1085 w 10000"/>
                <a:gd name="connsiteY144" fmla="*/ 6912 h 10000"/>
                <a:gd name="connsiteX145" fmla="*/ 1085 w 10000"/>
                <a:gd name="connsiteY145" fmla="*/ 6912 h 10000"/>
                <a:gd name="connsiteX146" fmla="*/ 1085 w 10000"/>
                <a:gd name="connsiteY146" fmla="*/ 6930 h 10000"/>
                <a:gd name="connsiteX147" fmla="*/ 1085 w 10000"/>
                <a:gd name="connsiteY147" fmla="*/ 6930 h 10000"/>
                <a:gd name="connsiteX148" fmla="*/ 1116 w 10000"/>
                <a:gd name="connsiteY148" fmla="*/ 7005 h 10000"/>
                <a:gd name="connsiteX149" fmla="*/ 1116 w 10000"/>
                <a:gd name="connsiteY149" fmla="*/ 7005 h 10000"/>
                <a:gd name="connsiteX150" fmla="*/ 1116 w 10000"/>
                <a:gd name="connsiteY150" fmla="*/ 7005 h 10000"/>
                <a:gd name="connsiteX151" fmla="*/ 1116 w 10000"/>
                <a:gd name="connsiteY151" fmla="*/ 7005 h 10000"/>
                <a:gd name="connsiteX152" fmla="*/ 1116 w 10000"/>
                <a:gd name="connsiteY152" fmla="*/ 7005 h 10000"/>
                <a:gd name="connsiteX153" fmla="*/ 1126 w 10000"/>
                <a:gd name="connsiteY153" fmla="*/ 7060 h 10000"/>
                <a:gd name="connsiteX154" fmla="*/ 1126 w 10000"/>
                <a:gd name="connsiteY154" fmla="*/ 7060 h 10000"/>
                <a:gd name="connsiteX155" fmla="*/ 1126 w 10000"/>
                <a:gd name="connsiteY155" fmla="*/ 7060 h 10000"/>
                <a:gd name="connsiteX156" fmla="*/ 1126 w 10000"/>
                <a:gd name="connsiteY156" fmla="*/ 7060 h 10000"/>
                <a:gd name="connsiteX157" fmla="*/ 1146 w 10000"/>
                <a:gd name="connsiteY157" fmla="*/ 7060 h 10000"/>
                <a:gd name="connsiteX158" fmla="*/ 1146 w 10000"/>
                <a:gd name="connsiteY158" fmla="*/ 7060 h 10000"/>
                <a:gd name="connsiteX159" fmla="*/ 1156 w 10000"/>
                <a:gd name="connsiteY159" fmla="*/ 7060 h 10000"/>
                <a:gd name="connsiteX160" fmla="*/ 1156 w 10000"/>
                <a:gd name="connsiteY160" fmla="*/ 7060 h 10000"/>
                <a:gd name="connsiteX161" fmla="*/ 1156 w 10000"/>
                <a:gd name="connsiteY161" fmla="*/ 7060 h 10000"/>
                <a:gd name="connsiteX162" fmla="*/ 1156 w 10000"/>
                <a:gd name="connsiteY162" fmla="*/ 7060 h 10000"/>
                <a:gd name="connsiteX163" fmla="*/ 1457 w 10000"/>
                <a:gd name="connsiteY163" fmla="*/ 7051 h 10000"/>
                <a:gd name="connsiteX164" fmla="*/ 1749 w 10000"/>
                <a:gd name="connsiteY164" fmla="*/ 7051 h 10000"/>
                <a:gd name="connsiteX165" fmla="*/ 1749 w 10000"/>
                <a:gd name="connsiteY165" fmla="*/ 7051 h 10000"/>
                <a:gd name="connsiteX166" fmla="*/ 1749 w 10000"/>
                <a:gd name="connsiteY166" fmla="*/ 7051 h 10000"/>
                <a:gd name="connsiteX167" fmla="*/ 1749 w 10000"/>
                <a:gd name="connsiteY167" fmla="*/ 7051 h 10000"/>
                <a:gd name="connsiteX168" fmla="*/ 1749 w 10000"/>
                <a:gd name="connsiteY168" fmla="*/ 7051 h 10000"/>
                <a:gd name="connsiteX169" fmla="*/ 1749 w 10000"/>
                <a:gd name="connsiteY169" fmla="*/ 7051 h 10000"/>
                <a:gd name="connsiteX170" fmla="*/ 1759 w 10000"/>
                <a:gd name="connsiteY170" fmla="*/ 7051 h 10000"/>
                <a:gd name="connsiteX171" fmla="*/ 1759 w 10000"/>
                <a:gd name="connsiteY171" fmla="*/ 7051 h 10000"/>
                <a:gd name="connsiteX172" fmla="*/ 1759 w 10000"/>
                <a:gd name="connsiteY172" fmla="*/ 7051 h 10000"/>
                <a:gd name="connsiteX173" fmla="*/ 1759 w 10000"/>
                <a:gd name="connsiteY173" fmla="*/ 7051 h 10000"/>
                <a:gd name="connsiteX174" fmla="*/ 1759 w 10000"/>
                <a:gd name="connsiteY174" fmla="*/ 7051 h 10000"/>
                <a:gd name="connsiteX175" fmla="*/ 1759 w 10000"/>
                <a:gd name="connsiteY175" fmla="*/ 7051 h 10000"/>
                <a:gd name="connsiteX176" fmla="*/ 1769 w 10000"/>
                <a:gd name="connsiteY176" fmla="*/ 7051 h 10000"/>
                <a:gd name="connsiteX177" fmla="*/ 1769 w 10000"/>
                <a:gd name="connsiteY177" fmla="*/ 7051 h 10000"/>
                <a:gd name="connsiteX178" fmla="*/ 1769 w 10000"/>
                <a:gd name="connsiteY178" fmla="*/ 7051 h 10000"/>
                <a:gd name="connsiteX179" fmla="*/ 1769 w 10000"/>
                <a:gd name="connsiteY179" fmla="*/ 7051 h 10000"/>
                <a:gd name="connsiteX180" fmla="*/ 1769 w 10000"/>
                <a:gd name="connsiteY180" fmla="*/ 7051 h 10000"/>
                <a:gd name="connsiteX181" fmla="*/ 1980 w 10000"/>
                <a:gd name="connsiteY181" fmla="*/ 7051 h 10000"/>
                <a:gd name="connsiteX182" fmla="*/ 1980 w 10000"/>
                <a:gd name="connsiteY182" fmla="*/ 7051 h 10000"/>
                <a:gd name="connsiteX183" fmla="*/ 2281 w 10000"/>
                <a:gd name="connsiteY183" fmla="*/ 7033 h 10000"/>
                <a:gd name="connsiteX184" fmla="*/ 2281 w 10000"/>
                <a:gd name="connsiteY184" fmla="*/ 7033 h 10000"/>
                <a:gd name="connsiteX185" fmla="*/ 2281 w 10000"/>
                <a:gd name="connsiteY185" fmla="*/ 7033 h 10000"/>
                <a:gd name="connsiteX186" fmla="*/ 2281 w 10000"/>
                <a:gd name="connsiteY186" fmla="*/ 7033 h 10000"/>
                <a:gd name="connsiteX187" fmla="*/ 2291 w 10000"/>
                <a:gd name="connsiteY187" fmla="*/ 7033 h 10000"/>
                <a:gd name="connsiteX188" fmla="*/ 2291 w 10000"/>
                <a:gd name="connsiteY188" fmla="*/ 7033 h 10000"/>
                <a:gd name="connsiteX189" fmla="*/ 2302 w 10000"/>
                <a:gd name="connsiteY189" fmla="*/ 7033 h 10000"/>
                <a:gd name="connsiteX190" fmla="*/ 2302 w 10000"/>
                <a:gd name="connsiteY190" fmla="*/ 7033 h 10000"/>
                <a:gd name="connsiteX191" fmla="*/ 2332 w 10000"/>
                <a:gd name="connsiteY191" fmla="*/ 7033 h 10000"/>
                <a:gd name="connsiteX192" fmla="*/ 2332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3286 w 10000"/>
                <a:gd name="connsiteY201" fmla="*/ 7033 h 10000"/>
                <a:gd name="connsiteX202" fmla="*/ 3709 w 10000"/>
                <a:gd name="connsiteY202" fmla="*/ 7060 h 10000"/>
                <a:gd name="connsiteX203" fmla="*/ 4101 w 10000"/>
                <a:gd name="connsiteY203" fmla="*/ 7088 h 10000"/>
                <a:gd name="connsiteX204" fmla="*/ 4291 w 10000"/>
                <a:gd name="connsiteY204" fmla="*/ 7116 h 10000"/>
                <a:gd name="connsiteX205" fmla="*/ 4462 w 10000"/>
                <a:gd name="connsiteY205" fmla="*/ 7135 h 10000"/>
                <a:gd name="connsiteX206" fmla="*/ 4623 w 10000"/>
                <a:gd name="connsiteY206" fmla="*/ 7172 h 10000"/>
                <a:gd name="connsiteX207" fmla="*/ 4764 w 10000"/>
                <a:gd name="connsiteY207" fmla="*/ 7219 h 10000"/>
                <a:gd name="connsiteX208" fmla="*/ 4894 w 10000"/>
                <a:gd name="connsiteY208" fmla="*/ 7274 h 10000"/>
                <a:gd name="connsiteX209" fmla="*/ 4985 w 10000"/>
                <a:gd name="connsiteY209" fmla="*/ 7330 h 10000"/>
                <a:gd name="connsiteX210" fmla="*/ 5075 w 10000"/>
                <a:gd name="connsiteY210" fmla="*/ 7395 h 10000"/>
                <a:gd name="connsiteX211" fmla="*/ 5136 w 10000"/>
                <a:gd name="connsiteY211" fmla="*/ 7460 h 10000"/>
                <a:gd name="connsiteX212" fmla="*/ 5156 w 10000"/>
                <a:gd name="connsiteY212" fmla="*/ 7507 h 10000"/>
                <a:gd name="connsiteX213" fmla="*/ 5176 w 10000"/>
                <a:gd name="connsiteY213" fmla="*/ 7553 h 10000"/>
                <a:gd name="connsiteX214" fmla="*/ 5176 w 10000"/>
                <a:gd name="connsiteY214" fmla="*/ 7600 h 10000"/>
                <a:gd name="connsiteX215" fmla="*/ 5176 w 10000"/>
                <a:gd name="connsiteY215" fmla="*/ 7656 h 10000"/>
                <a:gd name="connsiteX216" fmla="*/ 5176 w 10000"/>
                <a:gd name="connsiteY216" fmla="*/ 7656 h 10000"/>
                <a:gd name="connsiteX217" fmla="*/ 5176 w 10000"/>
                <a:gd name="connsiteY217" fmla="*/ 7665 h 10000"/>
                <a:gd name="connsiteX218" fmla="*/ 5176 w 10000"/>
                <a:gd name="connsiteY218" fmla="*/ 7665 h 10000"/>
                <a:gd name="connsiteX219" fmla="*/ 5176 w 10000"/>
                <a:gd name="connsiteY219" fmla="*/ 7665 h 10000"/>
                <a:gd name="connsiteX220" fmla="*/ 5146 w 10000"/>
                <a:gd name="connsiteY220" fmla="*/ 7851 h 10000"/>
                <a:gd name="connsiteX221" fmla="*/ 5095 w 10000"/>
                <a:gd name="connsiteY221" fmla="*/ 8037 h 10000"/>
                <a:gd name="connsiteX222" fmla="*/ 5005 w 10000"/>
                <a:gd name="connsiteY222" fmla="*/ 8437 h 10000"/>
                <a:gd name="connsiteX223" fmla="*/ 4955 w 10000"/>
                <a:gd name="connsiteY223" fmla="*/ 8642 h 10000"/>
                <a:gd name="connsiteX224" fmla="*/ 4915 w 10000"/>
                <a:gd name="connsiteY224" fmla="*/ 8828 h 10000"/>
                <a:gd name="connsiteX225" fmla="*/ 4894 w 10000"/>
                <a:gd name="connsiteY225" fmla="*/ 9023 h 10000"/>
                <a:gd name="connsiteX226" fmla="*/ 4874 w 10000"/>
                <a:gd name="connsiteY226" fmla="*/ 9200 h 10000"/>
                <a:gd name="connsiteX227" fmla="*/ 4874 w 10000"/>
                <a:gd name="connsiteY227" fmla="*/ 9200 h 10000"/>
                <a:gd name="connsiteX228" fmla="*/ 4874 w 10000"/>
                <a:gd name="connsiteY228" fmla="*/ 9293 h 10000"/>
                <a:gd name="connsiteX229" fmla="*/ 4894 w 10000"/>
                <a:gd name="connsiteY229" fmla="*/ 9395 h 10000"/>
                <a:gd name="connsiteX230" fmla="*/ 4915 w 10000"/>
                <a:gd name="connsiteY230" fmla="*/ 9488 h 10000"/>
                <a:gd name="connsiteX231" fmla="*/ 4935 w 10000"/>
                <a:gd name="connsiteY231" fmla="*/ 9563 h 10000"/>
                <a:gd name="connsiteX232" fmla="*/ 4985 w 10000"/>
                <a:gd name="connsiteY232" fmla="*/ 9647 h 10000"/>
                <a:gd name="connsiteX233" fmla="*/ 5035 w 10000"/>
                <a:gd name="connsiteY233" fmla="*/ 9721 h 10000"/>
                <a:gd name="connsiteX234" fmla="*/ 5095 w 10000"/>
                <a:gd name="connsiteY234" fmla="*/ 9786 h 10000"/>
                <a:gd name="connsiteX235" fmla="*/ 5176 w 10000"/>
                <a:gd name="connsiteY235" fmla="*/ 9842 h 10000"/>
                <a:gd name="connsiteX236" fmla="*/ 5176 w 10000"/>
                <a:gd name="connsiteY236" fmla="*/ 9842 h 10000"/>
                <a:gd name="connsiteX237" fmla="*/ 5176 w 10000"/>
                <a:gd name="connsiteY237" fmla="*/ 9842 h 10000"/>
                <a:gd name="connsiteX238" fmla="*/ 5236 w 10000"/>
                <a:gd name="connsiteY238" fmla="*/ 9879 h 10000"/>
                <a:gd name="connsiteX239" fmla="*/ 5307 w 10000"/>
                <a:gd name="connsiteY239" fmla="*/ 9916 h 10000"/>
                <a:gd name="connsiteX240" fmla="*/ 5447 w 10000"/>
                <a:gd name="connsiteY240" fmla="*/ 9963 h 10000"/>
                <a:gd name="connsiteX241" fmla="*/ 5608 w 10000"/>
                <a:gd name="connsiteY241" fmla="*/ 9991 h 10000"/>
                <a:gd name="connsiteX242" fmla="*/ 5779 w 10000"/>
                <a:gd name="connsiteY242" fmla="*/ 10000 h 10000"/>
                <a:gd name="connsiteX243" fmla="*/ 5779 w 10000"/>
                <a:gd name="connsiteY243" fmla="*/ 10000 h 10000"/>
                <a:gd name="connsiteX244" fmla="*/ 5779 w 10000"/>
                <a:gd name="connsiteY244" fmla="*/ 10000 h 10000"/>
                <a:gd name="connsiteX245" fmla="*/ 5779 w 10000"/>
                <a:gd name="connsiteY245" fmla="*/ 10000 h 10000"/>
                <a:gd name="connsiteX246" fmla="*/ 5779 w 10000"/>
                <a:gd name="connsiteY246" fmla="*/ 10000 h 10000"/>
                <a:gd name="connsiteX247" fmla="*/ 5779 w 10000"/>
                <a:gd name="connsiteY247" fmla="*/ 10000 h 10000"/>
                <a:gd name="connsiteX248" fmla="*/ 5899 w 10000"/>
                <a:gd name="connsiteY248" fmla="*/ 9991 h 10000"/>
                <a:gd name="connsiteX249" fmla="*/ 6040 w 10000"/>
                <a:gd name="connsiteY249" fmla="*/ 9981 h 10000"/>
                <a:gd name="connsiteX250" fmla="*/ 6171 w 10000"/>
                <a:gd name="connsiteY250" fmla="*/ 9963 h 10000"/>
                <a:gd name="connsiteX251" fmla="*/ 6291 w 10000"/>
                <a:gd name="connsiteY251" fmla="*/ 9926 h 10000"/>
                <a:gd name="connsiteX252" fmla="*/ 6412 w 10000"/>
                <a:gd name="connsiteY252" fmla="*/ 9888 h 10000"/>
                <a:gd name="connsiteX253" fmla="*/ 6533 w 10000"/>
                <a:gd name="connsiteY253" fmla="*/ 9842 h 10000"/>
                <a:gd name="connsiteX254" fmla="*/ 6643 w 10000"/>
                <a:gd name="connsiteY254" fmla="*/ 9805 h 10000"/>
                <a:gd name="connsiteX255" fmla="*/ 6744 w 10000"/>
                <a:gd name="connsiteY255" fmla="*/ 9740 h 10000"/>
                <a:gd name="connsiteX256" fmla="*/ 6824 w 10000"/>
                <a:gd name="connsiteY256" fmla="*/ 9674 h 10000"/>
                <a:gd name="connsiteX257" fmla="*/ 6905 w 10000"/>
                <a:gd name="connsiteY257" fmla="*/ 9609 h 10000"/>
                <a:gd name="connsiteX258" fmla="*/ 6965 w 10000"/>
                <a:gd name="connsiteY258" fmla="*/ 9544 h 10000"/>
                <a:gd name="connsiteX259" fmla="*/ 7015 w 10000"/>
                <a:gd name="connsiteY259" fmla="*/ 9460 h 10000"/>
                <a:gd name="connsiteX260" fmla="*/ 7035 w 10000"/>
                <a:gd name="connsiteY260" fmla="*/ 9395 h 10000"/>
                <a:gd name="connsiteX261" fmla="*/ 7045 w 10000"/>
                <a:gd name="connsiteY261" fmla="*/ 9302 h 10000"/>
                <a:gd name="connsiteX262" fmla="*/ 7035 w 10000"/>
                <a:gd name="connsiteY262" fmla="*/ 9228 h 10000"/>
                <a:gd name="connsiteX263" fmla="*/ 6995 w 10000"/>
                <a:gd name="connsiteY263" fmla="*/ 9144 h 10000"/>
                <a:gd name="connsiteX264" fmla="*/ 6995 w 10000"/>
                <a:gd name="connsiteY264" fmla="*/ 9144 h 10000"/>
                <a:gd name="connsiteX265" fmla="*/ 6995 w 10000"/>
                <a:gd name="connsiteY265" fmla="*/ 9135 h 10000"/>
                <a:gd name="connsiteX266" fmla="*/ 699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985 w 10000"/>
                <a:gd name="connsiteY281" fmla="*/ 9126 h 10000"/>
                <a:gd name="connsiteX282" fmla="*/ 6985 w 10000"/>
                <a:gd name="connsiteY282" fmla="*/ 9126 h 10000"/>
                <a:gd name="connsiteX283" fmla="*/ 6794 w 10000"/>
                <a:gd name="connsiteY283" fmla="*/ 8837 h 10000"/>
                <a:gd name="connsiteX284" fmla="*/ 6693 w 10000"/>
                <a:gd name="connsiteY284" fmla="*/ 8679 h 10000"/>
                <a:gd name="connsiteX285" fmla="*/ 6593 w 10000"/>
                <a:gd name="connsiteY285" fmla="*/ 8521 h 10000"/>
                <a:gd name="connsiteX286" fmla="*/ 6513 w 10000"/>
                <a:gd name="connsiteY286" fmla="*/ 8372 h 10000"/>
                <a:gd name="connsiteX287" fmla="*/ 6442 w 10000"/>
                <a:gd name="connsiteY287" fmla="*/ 8214 h 10000"/>
                <a:gd name="connsiteX288" fmla="*/ 6392 w 10000"/>
                <a:gd name="connsiteY288" fmla="*/ 8056 h 10000"/>
                <a:gd name="connsiteX289" fmla="*/ 6382 w 10000"/>
                <a:gd name="connsiteY289" fmla="*/ 7981 h 10000"/>
                <a:gd name="connsiteX290" fmla="*/ 6382 w 10000"/>
                <a:gd name="connsiteY290" fmla="*/ 7907 h 10000"/>
                <a:gd name="connsiteX291" fmla="*/ 6382 w 10000"/>
                <a:gd name="connsiteY291" fmla="*/ 7907 h 10000"/>
                <a:gd name="connsiteX292" fmla="*/ 6392 w 10000"/>
                <a:gd name="connsiteY292" fmla="*/ 7805 h 10000"/>
                <a:gd name="connsiteX293" fmla="*/ 6422 w 10000"/>
                <a:gd name="connsiteY293" fmla="*/ 7702 h 10000"/>
                <a:gd name="connsiteX294" fmla="*/ 6452 w 10000"/>
                <a:gd name="connsiteY294" fmla="*/ 7656 h 10000"/>
                <a:gd name="connsiteX295" fmla="*/ 6492 w 10000"/>
                <a:gd name="connsiteY295" fmla="*/ 7609 h 10000"/>
                <a:gd name="connsiteX296" fmla="*/ 6523 w 10000"/>
                <a:gd name="connsiteY296" fmla="*/ 7563 h 10000"/>
                <a:gd name="connsiteX297" fmla="*/ 6573 w 10000"/>
                <a:gd name="connsiteY297" fmla="*/ 7526 h 10000"/>
                <a:gd name="connsiteX298" fmla="*/ 6704 w 10000"/>
                <a:gd name="connsiteY298" fmla="*/ 7451 h 10000"/>
                <a:gd name="connsiteX299" fmla="*/ 6864 w 10000"/>
                <a:gd name="connsiteY299" fmla="*/ 7395 h 10000"/>
                <a:gd name="connsiteX300" fmla="*/ 7065 w 10000"/>
                <a:gd name="connsiteY300" fmla="*/ 7349 h 10000"/>
                <a:gd name="connsiteX301" fmla="*/ 7307 w 10000"/>
                <a:gd name="connsiteY301" fmla="*/ 7321 h 10000"/>
                <a:gd name="connsiteX302" fmla="*/ 7307 w 10000"/>
                <a:gd name="connsiteY302" fmla="*/ 7321 h 10000"/>
                <a:gd name="connsiteX303" fmla="*/ 8533 w 10000"/>
                <a:gd name="connsiteY303" fmla="*/ 7219 h 10000"/>
                <a:gd name="connsiteX304" fmla="*/ 10000 w 10000"/>
                <a:gd name="connsiteY304" fmla="*/ 7116 h 10000"/>
                <a:gd name="connsiteX305" fmla="*/ 10000 w 10000"/>
                <a:gd name="connsiteY305" fmla="*/ 7116 h 10000"/>
                <a:gd name="connsiteX306" fmla="*/ 10000 w 10000"/>
                <a:gd name="connsiteY306" fmla="*/ 7116 h 10000"/>
                <a:gd name="connsiteX307" fmla="*/ 10000 w 10000"/>
                <a:gd name="connsiteY307" fmla="*/ 7116 h 10000"/>
                <a:gd name="connsiteX308" fmla="*/ 10000 w 10000"/>
                <a:gd name="connsiteY308"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4120 w 10000"/>
                <a:gd name="connsiteY90" fmla="*/ 4033 h 10000"/>
                <a:gd name="connsiteX91" fmla="*/ 3347 w 10000"/>
                <a:gd name="connsiteY91" fmla="*/ 3535 h 10000"/>
                <a:gd name="connsiteX92" fmla="*/ 3246 w 10000"/>
                <a:gd name="connsiteY92" fmla="*/ 3563 h 10000"/>
                <a:gd name="connsiteX93" fmla="*/ 3136 w 10000"/>
                <a:gd name="connsiteY93" fmla="*/ 3572 h 10000"/>
                <a:gd name="connsiteX94" fmla="*/ 3136 w 10000"/>
                <a:gd name="connsiteY94" fmla="*/ 3572 h 10000"/>
                <a:gd name="connsiteX95" fmla="*/ 3136 w 10000"/>
                <a:gd name="connsiteY95" fmla="*/ 3572 h 10000"/>
                <a:gd name="connsiteX96" fmla="*/ 3136 w 10000"/>
                <a:gd name="connsiteY96" fmla="*/ 3572 h 10000"/>
                <a:gd name="connsiteX97" fmla="*/ 3136 w 10000"/>
                <a:gd name="connsiteY97" fmla="*/ 3572 h 10000"/>
                <a:gd name="connsiteX98" fmla="*/ 3136 w 10000"/>
                <a:gd name="connsiteY98" fmla="*/ 3572 h 10000"/>
                <a:gd name="connsiteX99" fmla="*/ 3116 w 10000"/>
                <a:gd name="connsiteY99" fmla="*/ 3572 h 10000"/>
                <a:gd name="connsiteX100" fmla="*/ 3116 w 10000"/>
                <a:gd name="connsiteY100" fmla="*/ 3572 h 10000"/>
                <a:gd name="connsiteX101" fmla="*/ 3025 w 10000"/>
                <a:gd name="connsiteY101" fmla="*/ 3572 h 10000"/>
                <a:gd name="connsiteX102" fmla="*/ 2925 w 10000"/>
                <a:gd name="connsiteY102" fmla="*/ 3553 h 10000"/>
                <a:gd name="connsiteX103" fmla="*/ 2814 w 10000"/>
                <a:gd name="connsiteY103" fmla="*/ 3526 h 10000"/>
                <a:gd name="connsiteX104" fmla="*/ 2693 w 10000"/>
                <a:gd name="connsiteY104" fmla="*/ 3479 h 10000"/>
                <a:gd name="connsiteX105" fmla="*/ 2553 w 10000"/>
                <a:gd name="connsiteY105" fmla="*/ 3423 h 10000"/>
                <a:gd name="connsiteX106" fmla="*/ 2392 w 10000"/>
                <a:gd name="connsiteY106" fmla="*/ 3349 h 10000"/>
                <a:gd name="connsiteX107" fmla="*/ 2010 w 10000"/>
                <a:gd name="connsiteY107" fmla="*/ 3153 h 10000"/>
                <a:gd name="connsiteX108" fmla="*/ 2010 w 10000"/>
                <a:gd name="connsiteY108" fmla="*/ 3153 h 10000"/>
                <a:gd name="connsiteX109" fmla="*/ 2010 w 10000"/>
                <a:gd name="connsiteY109" fmla="*/ 3153 h 10000"/>
                <a:gd name="connsiteX110" fmla="*/ 2010 w 10000"/>
                <a:gd name="connsiteY110" fmla="*/ 3153 h 10000"/>
                <a:gd name="connsiteX111" fmla="*/ 2000 w 10000"/>
                <a:gd name="connsiteY111" fmla="*/ 3153 h 10000"/>
                <a:gd name="connsiteX112" fmla="*/ 2000 w 10000"/>
                <a:gd name="connsiteY112" fmla="*/ 3153 h 10000"/>
                <a:gd name="connsiteX113" fmla="*/ 2000 w 10000"/>
                <a:gd name="connsiteY113" fmla="*/ 3153 h 10000"/>
                <a:gd name="connsiteX114" fmla="*/ 2000 w 10000"/>
                <a:gd name="connsiteY114" fmla="*/ 3153 h 10000"/>
                <a:gd name="connsiteX115" fmla="*/ 1769 w 10000"/>
                <a:gd name="connsiteY115" fmla="*/ 3033 h 10000"/>
                <a:gd name="connsiteX116" fmla="*/ 1588 w 10000"/>
                <a:gd name="connsiteY116" fmla="*/ 2967 h 10000"/>
                <a:gd name="connsiteX117" fmla="*/ 1427 w 10000"/>
                <a:gd name="connsiteY117" fmla="*/ 2921 h 10000"/>
                <a:gd name="connsiteX118" fmla="*/ 1347 w 10000"/>
                <a:gd name="connsiteY118" fmla="*/ 2902 h 10000"/>
                <a:gd name="connsiteX119" fmla="*/ 1266 w 10000"/>
                <a:gd name="connsiteY119" fmla="*/ 2902 h 10000"/>
                <a:gd name="connsiteX120" fmla="*/ 1266 w 10000"/>
                <a:gd name="connsiteY120" fmla="*/ 2902 h 10000"/>
                <a:gd name="connsiteX121" fmla="*/ 1266 w 10000"/>
                <a:gd name="connsiteY121" fmla="*/ 2902 h 10000"/>
                <a:gd name="connsiteX122" fmla="*/ 1266 w 10000"/>
                <a:gd name="connsiteY122" fmla="*/ 2902 h 10000"/>
                <a:gd name="connsiteX123" fmla="*/ 1266 w 10000"/>
                <a:gd name="connsiteY123" fmla="*/ 2902 h 10000"/>
                <a:gd name="connsiteX124" fmla="*/ 1266 w 10000"/>
                <a:gd name="connsiteY124" fmla="*/ 2902 h 10000"/>
                <a:gd name="connsiteX125" fmla="*/ 1146 w 10000"/>
                <a:gd name="connsiteY125" fmla="*/ 2921 h 10000"/>
                <a:gd name="connsiteX126" fmla="*/ 1085 w 10000"/>
                <a:gd name="connsiteY126" fmla="*/ 2940 h 10000"/>
                <a:gd name="connsiteX127" fmla="*/ 1025 w 10000"/>
                <a:gd name="connsiteY127" fmla="*/ 2949 h 10000"/>
                <a:gd name="connsiteX128" fmla="*/ 965 w 10000"/>
                <a:gd name="connsiteY128" fmla="*/ 2986 h 10000"/>
                <a:gd name="connsiteX129" fmla="*/ 915 w 10000"/>
                <a:gd name="connsiteY129" fmla="*/ 3023 h 10000"/>
                <a:gd name="connsiteX130" fmla="*/ 864 w 10000"/>
                <a:gd name="connsiteY130" fmla="*/ 3060 h 10000"/>
                <a:gd name="connsiteX131" fmla="*/ 814 w 10000"/>
                <a:gd name="connsiteY131" fmla="*/ 3107 h 10000"/>
                <a:gd name="connsiteX132" fmla="*/ 784 w 10000"/>
                <a:gd name="connsiteY132" fmla="*/ 3163 h 10000"/>
                <a:gd name="connsiteX133" fmla="*/ 744 w 10000"/>
                <a:gd name="connsiteY133" fmla="*/ 3237 h 10000"/>
                <a:gd name="connsiteX134" fmla="*/ 673 w 10000"/>
                <a:gd name="connsiteY134" fmla="*/ 3377 h 10000"/>
                <a:gd name="connsiteX135" fmla="*/ 623 w 10000"/>
                <a:gd name="connsiteY135" fmla="*/ 3563 h 10000"/>
                <a:gd name="connsiteX136" fmla="*/ 603 w 10000"/>
                <a:gd name="connsiteY136" fmla="*/ 3786 h 10000"/>
                <a:gd name="connsiteX137" fmla="*/ 573 w 10000"/>
                <a:gd name="connsiteY137" fmla="*/ 4037 h 10000"/>
                <a:gd name="connsiteX138" fmla="*/ 583 w 10000"/>
                <a:gd name="connsiteY138" fmla="*/ 4326 h 10000"/>
                <a:gd name="connsiteX139" fmla="*/ 613 w 10000"/>
                <a:gd name="connsiteY139" fmla="*/ 4651 h 10000"/>
                <a:gd name="connsiteX140" fmla="*/ 663 w 10000"/>
                <a:gd name="connsiteY140" fmla="*/ 5014 h 10000"/>
                <a:gd name="connsiteX141" fmla="*/ 734 w 10000"/>
                <a:gd name="connsiteY141" fmla="*/ 5423 h 10000"/>
                <a:gd name="connsiteX142" fmla="*/ 814 w 10000"/>
                <a:gd name="connsiteY142" fmla="*/ 5870 h 10000"/>
                <a:gd name="connsiteX143" fmla="*/ 945 w 10000"/>
                <a:gd name="connsiteY143" fmla="*/ 6372 h 10000"/>
                <a:gd name="connsiteX144" fmla="*/ 1085 w 10000"/>
                <a:gd name="connsiteY144" fmla="*/ 6912 h 10000"/>
                <a:gd name="connsiteX145" fmla="*/ 1085 w 10000"/>
                <a:gd name="connsiteY145" fmla="*/ 6912 h 10000"/>
                <a:gd name="connsiteX146" fmla="*/ 1085 w 10000"/>
                <a:gd name="connsiteY146" fmla="*/ 6930 h 10000"/>
                <a:gd name="connsiteX147" fmla="*/ 1085 w 10000"/>
                <a:gd name="connsiteY147" fmla="*/ 6930 h 10000"/>
                <a:gd name="connsiteX148" fmla="*/ 1116 w 10000"/>
                <a:gd name="connsiteY148" fmla="*/ 7005 h 10000"/>
                <a:gd name="connsiteX149" fmla="*/ 1116 w 10000"/>
                <a:gd name="connsiteY149" fmla="*/ 7005 h 10000"/>
                <a:gd name="connsiteX150" fmla="*/ 1116 w 10000"/>
                <a:gd name="connsiteY150" fmla="*/ 7005 h 10000"/>
                <a:gd name="connsiteX151" fmla="*/ 1116 w 10000"/>
                <a:gd name="connsiteY151" fmla="*/ 7005 h 10000"/>
                <a:gd name="connsiteX152" fmla="*/ 1116 w 10000"/>
                <a:gd name="connsiteY152" fmla="*/ 7005 h 10000"/>
                <a:gd name="connsiteX153" fmla="*/ 1126 w 10000"/>
                <a:gd name="connsiteY153" fmla="*/ 7060 h 10000"/>
                <a:gd name="connsiteX154" fmla="*/ 1126 w 10000"/>
                <a:gd name="connsiteY154" fmla="*/ 7060 h 10000"/>
                <a:gd name="connsiteX155" fmla="*/ 1126 w 10000"/>
                <a:gd name="connsiteY155" fmla="*/ 7060 h 10000"/>
                <a:gd name="connsiteX156" fmla="*/ 1126 w 10000"/>
                <a:gd name="connsiteY156" fmla="*/ 7060 h 10000"/>
                <a:gd name="connsiteX157" fmla="*/ 1146 w 10000"/>
                <a:gd name="connsiteY157" fmla="*/ 7060 h 10000"/>
                <a:gd name="connsiteX158" fmla="*/ 1146 w 10000"/>
                <a:gd name="connsiteY158" fmla="*/ 7060 h 10000"/>
                <a:gd name="connsiteX159" fmla="*/ 1156 w 10000"/>
                <a:gd name="connsiteY159" fmla="*/ 7060 h 10000"/>
                <a:gd name="connsiteX160" fmla="*/ 1156 w 10000"/>
                <a:gd name="connsiteY160" fmla="*/ 7060 h 10000"/>
                <a:gd name="connsiteX161" fmla="*/ 1156 w 10000"/>
                <a:gd name="connsiteY161" fmla="*/ 7060 h 10000"/>
                <a:gd name="connsiteX162" fmla="*/ 1156 w 10000"/>
                <a:gd name="connsiteY162" fmla="*/ 7060 h 10000"/>
                <a:gd name="connsiteX163" fmla="*/ 1457 w 10000"/>
                <a:gd name="connsiteY163" fmla="*/ 7051 h 10000"/>
                <a:gd name="connsiteX164" fmla="*/ 1749 w 10000"/>
                <a:gd name="connsiteY164" fmla="*/ 7051 h 10000"/>
                <a:gd name="connsiteX165" fmla="*/ 1749 w 10000"/>
                <a:gd name="connsiteY165" fmla="*/ 7051 h 10000"/>
                <a:gd name="connsiteX166" fmla="*/ 1749 w 10000"/>
                <a:gd name="connsiteY166" fmla="*/ 7051 h 10000"/>
                <a:gd name="connsiteX167" fmla="*/ 1749 w 10000"/>
                <a:gd name="connsiteY167" fmla="*/ 7051 h 10000"/>
                <a:gd name="connsiteX168" fmla="*/ 1749 w 10000"/>
                <a:gd name="connsiteY168" fmla="*/ 7051 h 10000"/>
                <a:gd name="connsiteX169" fmla="*/ 1749 w 10000"/>
                <a:gd name="connsiteY169" fmla="*/ 7051 h 10000"/>
                <a:gd name="connsiteX170" fmla="*/ 1759 w 10000"/>
                <a:gd name="connsiteY170" fmla="*/ 7051 h 10000"/>
                <a:gd name="connsiteX171" fmla="*/ 1759 w 10000"/>
                <a:gd name="connsiteY171" fmla="*/ 7051 h 10000"/>
                <a:gd name="connsiteX172" fmla="*/ 1759 w 10000"/>
                <a:gd name="connsiteY172" fmla="*/ 7051 h 10000"/>
                <a:gd name="connsiteX173" fmla="*/ 1759 w 10000"/>
                <a:gd name="connsiteY173" fmla="*/ 7051 h 10000"/>
                <a:gd name="connsiteX174" fmla="*/ 1759 w 10000"/>
                <a:gd name="connsiteY174" fmla="*/ 7051 h 10000"/>
                <a:gd name="connsiteX175" fmla="*/ 1759 w 10000"/>
                <a:gd name="connsiteY175" fmla="*/ 7051 h 10000"/>
                <a:gd name="connsiteX176" fmla="*/ 1769 w 10000"/>
                <a:gd name="connsiteY176" fmla="*/ 7051 h 10000"/>
                <a:gd name="connsiteX177" fmla="*/ 1769 w 10000"/>
                <a:gd name="connsiteY177" fmla="*/ 7051 h 10000"/>
                <a:gd name="connsiteX178" fmla="*/ 1769 w 10000"/>
                <a:gd name="connsiteY178" fmla="*/ 7051 h 10000"/>
                <a:gd name="connsiteX179" fmla="*/ 1769 w 10000"/>
                <a:gd name="connsiteY179" fmla="*/ 7051 h 10000"/>
                <a:gd name="connsiteX180" fmla="*/ 1769 w 10000"/>
                <a:gd name="connsiteY180" fmla="*/ 7051 h 10000"/>
                <a:gd name="connsiteX181" fmla="*/ 1980 w 10000"/>
                <a:gd name="connsiteY181" fmla="*/ 7051 h 10000"/>
                <a:gd name="connsiteX182" fmla="*/ 1980 w 10000"/>
                <a:gd name="connsiteY182" fmla="*/ 7051 h 10000"/>
                <a:gd name="connsiteX183" fmla="*/ 2281 w 10000"/>
                <a:gd name="connsiteY183" fmla="*/ 7033 h 10000"/>
                <a:gd name="connsiteX184" fmla="*/ 2281 w 10000"/>
                <a:gd name="connsiteY184" fmla="*/ 7033 h 10000"/>
                <a:gd name="connsiteX185" fmla="*/ 2281 w 10000"/>
                <a:gd name="connsiteY185" fmla="*/ 7033 h 10000"/>
                <a:gd name="connsiteX186" fmla="*/ 2281 w 10000"/>
                <a:gd name="connsiteY186" fmla="*/ 7033 h 10000"/>
                <a:gd name="connsiteX187" fmla="*/ 2291 w 10000"/>
                <a:gd name="connsiteY187" fmla="*/ 7033 h 10000"/>
                <a:gd name="connsiteX188" fmla="*/ 2291 w 10000"/>
                <a:gd name="connsiteY188" fmla="*/ 7033 h 10000"/>
                <a:gd name="connsiteX189" fmla="*/ 2302 w 10000"/>
                <a:gd name="connsiteY189" fmla="*/ 7033 h 10000"/>
                <a:gd name="connsiteX190" fmla="*/ 2302 w 10000"/>
                <a:gd name="connsiteY190" fmla="*/ 7033 h 10000"/>
                <a:gd name="connsiteX191" fmla="*/ 2332 w 10000"/>
                <a:gd name="connsiteY191" fmla="*/ 7033 h 10000"/>
                <a:gd name="connsiteX192" fmla="*/ 2332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2854 w 10000"/>
                <a:gd name="connsiteY200" fmla="*/ 7033 h 10000"/>
                <a:gd name="connsiteX201" fmla="*/ 3286 w 10000"/>
                <a:gd name="connsiteY201" fmla="*/ 7033 h 10000"/>
                <a:gd name="connsiteX202" fmla="*/ 3709 w 10000"/>
                <a:gd name="connsiteY202" fmla="*/ 7060 h 10000"/>
                <a:gd name="connsiteX203" fmla="*/ 4101 w 10000"/>
                <a:gd name="connsiteY203" fmla="*/ 7088 h 10000"/>
                <a:gd name="connsiteX204" fmla="*/ 4291 w 10000"/>
                <a:gd name="connsiteY204" fmla="*/ 7116 h 10000"/>
                <a:gd name="connsiteX205" fmla="*/ 4462 w 10000"/>
                <a:gd name="connsiteY205" fmla="*/ 7135 h 10000"/>
                <a:gd name="connsiteX206" fmla="*/ 4623 w 10000"/>
                <a:gd name="connsiteY206" fmla="*/ 7172 h 10000"/>
                <a:gd name="connsiteX207" fmla="*/ 4764 w 10000"/>
                <a:gd name="connsiteY207" fmla="*/ 7219 h 10000"/>
                <a:gd name="connsiteX208" fmla="*/ 4894 w 10000"/>
                <a:gd name="connsiteY208" fmla="*/ 7274 h 10000"/>
                <a:gd name="connsiteX209" fmla="*/ 4985 w 10000"/>
                <a:gd name="connsiteY209" fmla="*/ 7330 h 10000"/>
                <a:gd name="connsiteX210" fmla="*/ 5075 w 10000"/>
                <a:gd name="connsiteY210" fmla="*/ 7395 h 10000"/>
                <a:gd name="connsiteX211" fmla="*/ 5136 w 10000"/>
                <a:gd name="connsiteY211" fmla="*/ 7460 h 10000"/>
                <a:gd name="connsiteX212" fmla="*/ 5156 w 10000"/>
                <a:gd name="connsiteY212" fmla="*/ 7507 h 10000"/>
                <a:gd name="connsiteX213" fmla="*/ 5176 w 10000"/>
                <a:gd name="connsiteY213" fmla="*/ 7553 h 10000"/>
                <a:gd name="connsiteX214" fmla="*/ 5176 w 10000"/>
                <a:gd name="connsiteY214" fmla="*/ 7600 h 10000"/>
                <a:gd name="connsiteX215" fmla="*/ 5176 w 10000"/>
                <a:gd name="connsiteY215" fmla="*/ 7656 h 10000"/>
                <a:gd name="connsiteX216" fmla="*/ 5176 w 10000"/>
                <a:gd name="connsiteY216" fmla="*/ 7656 h 10000"/>
                <a:gd name="connsiteX217" fmla="*/ 5176 w 10000"/>
                <a:gd name="connsiteY217" fmla="*/ 7665 h 10000"/>
                <a:gd name="connsiteX218" fmla="*/ 5176 w 10000"/>
                <a:gd name="connsiteY218" fmla="*/ 7665 h 10000"/>
                <a:gd name="connsiteX219" fmla="*/ 5176 w 10000"/>
                <a:gd name="connsiteY219" fmla="*/ 7665 h 10000"/>
                <a:gd name="connsiteX220" fmla="*/ 5146 w 10000"/>
                <a:gd name="connsiteY220" fmla="*/ 7851 h 10000"/>
                <a:gd name="connsiteX221" fmla="*/ 5095 w 10000"/>
                <a:gd name="connsiteY221" fmla="*/ 8037 h 10000"/>
                <a:gd name="connsiteX222" fmla="*/ 5005 w 10000"/>
                <a:gd name="connsiteY222" fmla="*/ 8437 h 10000"/>
                <a:gd name="connsiteX223" fmla="*/ 4955 w 10000"/>
                <a:gd name="connsiteY223" fmla="*/ 8642 h 10000"/>
                <a:gd name="connsiteX224" fmla="*/ 4915 w 10000"/>
                <a:gd name="connsiteY224" fmla="*/ 8828 h 10000"/>
                <a:gd name="connsiteX225" fmla="*/ 4894 w 10000"/>
                <a:gd name="connsiteY225" fmla="*/ 9023 h 10000"/>
                <a:gd name="connsiteX226" fmla="*/ 4874 w 10000"/>
                <a:gd name="connsiteY226" fmla="*/ 9200 h 10000"/>
                <a:gd name="connsiteX227" fmla="*/ 4874 w 10000"/>
                <a:gd name="connsiteY227" fmla="*/ 9200 h 10000"/>
                <a:gd name="connsiteX228" fmla="*/ 4874 w 10000"/>
                <a:gd name="connsiteY228" fmla="*/ 9293 h 10000"/>
                <a:gd name="connsiteX229" fmla="*/ 4894 w 10000"/>
                <a:gd name="connsiteY229" fmla="*/ 9395 h 10000"/>
                <a:gd name="connsiteX230" fmla="*/ 4915 w 10000"/>
                <a:gd name="connsiteY230" fmla="*/ 9488 h 10000"/>
                <a:gd name="connsiteX231" fmla="*/ 4935 w 10000"/>
                <a:gd name="connsiteY231" fmla="*/ 9563 h 10000"/>
                <a:gd name="connsiteX232" fmla="*/ 4985 w 10000"/>
                <a:gd name="connsiteY232" fmla="*/ 9647 h 10000"/>
                <a:gd name="connsiteX233" fmla="*/ 5035 w 10000"/>
                <a:gd name="connsiteY233" fmla="*/ 9721 h 10000"/>
                <a:gd name="connsiteX234" fmla="*/ 5095 w 10000"/>
                <a:gd name="connsiteY234" fmla="*/ 9786 h 10000"/>
                <a:gd name="connsiteX235" fmla="*/ 5176 w 10000"/>
                <a:gd name="connsiteY235" fmla="*/ 9842 h 10000"/>
                <a:gd name="connsiteX236" fmla="*/ 5176 w 10000"/>
                <a:gd name="connsiteY236" fmla="*/ 9842 h 10000"/>
                <a:gd name="connsiteX237" fmla="*/ 5176 w 10000"/>
                <a:gd name="connsiteY237" fmla="*/ 9842 h 10000"/>
                <a:gd name="connsiteX238" fmla="*/ 5236 w 10000"/>
                <a:gd name="connsiteY238" fmla="*/ 9879 h 10000"/>
                <a:gd name="connsiteX239" fmla="*/ 5307 w 10000"/>
                <a:gd name="connsiteY239" fmla="*/ 9916 h 10000"/>
                <a:gd name="connsiteX240" fmla="*/ 5447 w 10000"/>
                <a:gd name="connsiteY240" fmla="*/ 9963 h 10000"/>
                <a:gd name="connsiteX241" fmla="*/ 5608 w 10000"/>
                <a:gd name="connsiteY241" fmla="*/ 9991 h 10000"/>
                <a:gd name="connsiteX242" fmla="*/ 5779 w 10000"/>
                <a:gd name="connsiteY242" fmla="*/ 10000 h 10000"/>
                <a:gd name="connsiteX243" fmla="*/ 5779 w 10000"/>
                <a:gd name="connsiteY243" fmla="*/ 10000 h 10000"/>
                <a:gd name="connsiteX244" fmla="*/ 5779 w 10000"/>
                <a:gd name="connsiteY244" fmla="*/ 10000 h 10000"/>
                <a:gd name="connsiteX245" fmla="*/ 5779 w 10000"/>
                <a:gd name="connsiteY245" fmla="*/ 10000 h 10000"/>
                <a:gd name="connsiteX246" fmla="*/ 5779 w 10000"/>
                <a:gd name="connsiteY246" fmla="*/ 10000 h 10000"/>
                <a:gd name="connsiteX247" fmla="*/ 5779 w 10000"/>
                <a:gd name="connsiteY247" fmla="*/ 10000 h 10000"/>
                <a:gd name="connsiteX248" fmla="*/ 5899 w 10000"/>
                <a:gd name="connsiteY248" fmla="*/ 9991 h 10000"/>
                <a:gd name="connsiteX249" fmla="*/ 6040 w 10000"/>
                <a:gd name="connsiteY249" fmla="*/ 9981 h 10000"/>
                <a:gd name="connsiteX250" fmla="*/ 6171 w 10000"/>
                <a:gd name="connsiteY250" fmla="*/ 9963 h 10000"/>
                <a:gd name="connsiteX251" fmla="*/ 6291 w 10000"/>
                <a:gd name="connsiteY251" fmla="*/ 9926 h 10000"/>
                <a:gd name="connsiteX252" fmla="*/ 6412 w 10000"/>
                <a:gd name="connsiteY252" fmla="*/ 9888 h 10000"/>
                <a:gd name="connsiteX253" fmla="*/ 6533 w 10000"/>
                <a:gd name="connsiteY253" fmla="*/ 9842 h 10000"/>
                <a:gd name="connsiteX254" fmla="*/ 6643 w 10000"/>
                <a:gd name="connsiteY254" fmla="*/ 9805 h 10000"/>
                <a:gd name="connsiteX255" fmla="*/ 6744 w 10000"/>
                <a:gd name="connsiteY255" fmla="*/ 9740 h 10000"/>
                <a:gd name="connsiteX256" fmla="*/ 6824 w 10000"/>
                <a:gd name="connsiteY256" fmla="*/ 9674 h 10000"/>
                <a:gd name="connsiteX257" fmla="*/ 6905 w 10000"/>
                <a:gd name="connsiteY257" fmla="*/ 9609 h 10000"/>
                <a:gd name="connsiteX258" fmla="*/ 6965 w 10000"/>
                <a:gd name="connsiteY258" fmla="*/ 9544 h 10000"/>
                <a:gd name="connsiteX259" fmla="*/ 7015 w 10000"/>
                <a:gd name="connsiteY259" fmla="*/ 9460 h 10000"/>
                <a:gd name="connsiteX260" fmla="*/ 7035 w 10000"/>
                <a:gd name="connsiteY260" fmla="*/ 9395 h 10000"/>
                <a:gd name="connsiteX261" fmla="*/ 7045 w 10000"/>
                <a:gd name="connsiteY261" fmla="*/ 9302 h 10000"/>
                <a:gd name="connsiteX262" fmla="*/ 7035 w 10000"/>
                <a:gd name="connsiteY262" fmla="*/ 9228 h 10000"/>
                <a:gd name="connsiteX263" fmla="*/ 6995 w 10000"/>
                <a:gd name="connsiteY263" fmla="*/ 9144 h 10000"/>
                <a:gd name="connsiteX264" fmla="*/ 6995 w 10000"/>
                <a:gd name="connsiteY264" fmla="*/ 9144 h 10000"/>
                <a:gd name="connsiteX265" fmla="*/ 6995 w 10000"/>
                <a:gd name="connsiteY265" fmla="*/ 9135 h 10000"/>
                <a:gd name="connsiteX266" fmla="*/ 699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35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985 w 10000"/>
                <a:gd name="connsiteY281" fmla="*/ 9126 h 10000"/>
                <a:gd name="connsiteX282" fmla="*/ 6985 w 10000"/>
                <a:gd name="connsiteY282" fmla="*/ 9126 h 10000"/>
                <a:gd name="connsiteX283" fmla="*/ 6794 w 10000"/>
                <a:gd name="connsiteY283" fmla="*/ 8837 h 10000"/>
                <a:gd name="connsiteX284" fmla="*/ 6693 w 10000"/>
                <a:gd name="connsiteY284" fmla="*/ 8679 h 10000"/>
                <a:gd name="connsiteX285" fmla="*/ 6593 w 10000"/>
                <a:gd name="connsiteY285" fmla="*/ 8521 h 10000"/>
                <a:gd name="connsiteX286" fmla="*/ 6513 w 10000"/>
                <a:gd name="connsiteY286" fmla="*/ 8372 h 10000"/>
                <a:gd name="connsiteX287" fmla="*/ 6442 w 10000"/>
                <a:gd name="connsiteY287" fmla="*/ 8214 h 10000"/>
                <a:gd name="connsiteX288" fmla="*/ 6392 w 10000"/>
                <a:gd name="connsiteY288" fmla="*/ 8056 h 10000"/>
                <a:gd name="connsiteX289" fmla="*/ 6382 w 10000"/>
                <a:gd name="connsiteY289" fmla="*/ 7981 h 10000"/>
                <a:gd name="connsiteX290" fmla="*/ 6382 w 10000"/>
                <a:gd name="connsiteY290" fmla="*/ 7907 h 10000"/>
                <a:gd name="connsiteX291" fmla="*/ 6382 w 10000"/>
                <a:gd name="connsiteY291" fmla="*/ 7907 h 10000"/>
                <a:gd name="connsiteX292" fmla="*/ 6392 w 10000"/>
                <a:gd name="connsiteY292" fmla="*/ 7805 h 10000"/>
                <a:gd name="connsiteX293" fmla="*/ 6422 w 10000"/>
                <a:gd name="connsiteY293" fmla="*/ 7702 h 10000"/>
                <a:gd name="connsiteX294" fmla="*/ 6452 w 10000"/>
                <a:gd name="connsiteY294" fmla="*/ 7656 h 10000"/>
                <a:gd name="connsiteX295" fmla="*/ 6492 w 10000"/>
                <a:gd name="connsiteY295" fmla="*/ 7609 h 10000"/>
                <a:gd name="connsiteX296" fmla="*/ 6523 w 10000"/>
                <a:gd name="connsiteY296" fmla="*/ 7563 h 10000"/>
                <a:gd name="connsiteX297" fmla="*/ 6573 w 10000"/>
                <a:gd name="connsiteY297" fmla="*/ 7526 h 10000"/>
                <a:gd name="connsiteX298" fmla="*/ 6704 w 10000"/>
                <a:gd name="connsiteY298" fmla="*/ 7451 h 10000"/>
                <a:gd name="connsiteX299" fmla="*/ 6864 w 10000"/>
                <a:gd name="connsiteY299" fmla="*/ 7395 h 10000"/>
                <a:gd name="connsiteX300" fmla="*/ 7065 w 10000"/>
                <a:gd name="connsiteY300" fmla="*/ 7349 h 10000"/>
                <a:gd name="connsiteX301" fmla="*/ 7307 w 10000"/>
                <a:gd name="connsiteY301" fmla="*/ 7321 h 10000"/>
                <a:gd name="connsiteX302" fmla="*/ 7307 w 10000"/>
                <a:gd name="connsiteY302" fmla="*/ 7321 h 10000"/>
                <a:gd name="connsiteX303" fmla="*/ 8533 w 10000"/>
                <a:gd name="connsiteY303" fmla="*/ 7219 h 10000"/>
                <a:gd name="connsiteX304" fmla="*/ 10000 w 10000"/>
                <a:gd name="connsiteY304" fmla="*/ 7116 h 10000"/>
                <a:gd name="connsiteX305" fmla="*/ 10000 w 10000"/>
                <a:gd name="connsiteY305" fmla="*/ 7116 h 10000"/>
                <a:gd name="connsiteX306" fmla="*/ 10000 w 10000"/>
                <a:gd name="connsiteY306" fmla="*/ 7116 h 10000"/>
                <a:gd name="connsiteX307" fmla="*/ 10000 w 10000"/>
                <a:gd name="connsiteY307" fmla="*/ 7116 h 10000"/>
                <a:gd name="connsiteX308" fmla="*/ 10000 w 10000"/>
                <a:gd name="connsiteY308"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497 w 10000"/>
                <a:gd name="connsiteY89" fmla="*/ 3433 h 10000"/>
                <a:gd name="connsiteX90" fmla="*/ 3347 w 10000"/>
                <a:gd name="connsiteY90" fmla="*/ 3535 h 10000"/>
                <a:gd name="connsiteX91" fmla="*/ 3246 w 10000"/>
                <a:gd name="connsiteY91" fmla="*/ 3563 h 10000"/>
                <a:gd name="connsiteX92" fmla="*/ 3136 w 10000"/>
                <a:gd name="connsiteY92" fmla="*/ 3572 h 10000"/>
                <a:gd name="connsiteX93" fmla="*/ 3136 w 10000"/>
                <a:gd name="connsiteY93" fmla="*/ 3572 h 10000"/>
                <a:gd name="connsiteX94" fmla="*/ 3136 w 10000"/>
                <a:gd name="connsiteY94" fmla="*/ 3572 h 10000"/>
                <a:gd name="connsiteX95" fmla="*/ 3136 w 10000"/>
                <a:gd name="connsiteY95" fmla="*/ 3572 h 10000"/>
                <a:gd name="connsiteX96" fmla="*/ 3136 w 10000"/>
                <a:gd name="connsiteY96" fmla="*/ 3572 h 10000"/>
                <a:gd name="connsiteX97" fmla="*/ 3136 w 10000"/>
                <a:gd name="connsiteY97" fmla="*/ 3572 h 10000"/>
                <a:gd name="connsiteX98" fmla="*/ 3116 w 10000"/>
                <a:gd name="connsiteY98" fmla="*/ 3572 h 10000"/>
                <a:gd name="connsiteX99" fmla="*/ 3116 w 10000"/>
                <a:gd name="connsiteY99" fmla="*/ 3572 h 10000"/>
                <a:gd name="connsiteX100" fmla="*/ 3025 w 10000"/>
                <a:gd name="connsiteY100" fmla="*/ 3572 h 10000"/>
                <a:gd name="connsiteX101" fmla="*/ 2925 w 10000"/>
                <a:gd name="connsiteY101" fmla="*/ 3553 h 10000"/>
                <a:gd name="connsiteX102" fmla="*/ 2814 w 10000"/>
                <a:gd name="connsiteY102" fmla="*/ 3526 h 10000"/>
                <a:gd name="connsiteX103" fmla="*/ 2693 w 10000"/>
                <a:gd name="connsiteY103" fmla="*/ 3479 h 10000"/>
                <a:gd name="connsiteX104" fmla="*/ 2553 w 10000"/>
                <a:gd name="connsiteY104" fmla="*/ 3423 h 10000"/>
                <a:gd name="connsiteX105" fmla="*/ 2392 w 10000"/>
                <a:gd name="connsiteY105" fmla="*/ 3349 h 10000"/>
                <a:gd name="connsiteX106" fmla="*/ 2010 w 10000"/>
                <a:gd name="connsiteY106" fmla="*/ 3153 h 10000"/>
                <a:gd name="connsiteX107" fmla="*/ 2010 w 10000"/>
                <a:gd name="connsiteY107" fmla="*/ 3153 h 10000"/>
                <a:gd name="connsiteX108" fmla="*/ 2010 w 10000"/>
                <a:gd name="connsiteY108" fmla="*/ 3153 h 10000"/>
                <a:gd name="connsiteX109" fmla="*/ 2010 w 10000"/>
                <a:gd name="connsiteY109" fmla="*/ 3153 h 10000"/>
                <a:gd name="connsiteX110" fmla="*/ 2000 w 10000"/>
                <a:gd name="connsiteY110" fmla="*/ 3153 h 10000"/>
                <a:gd name="connsiteX111" fmla="*/ 2000 w 10000"/>
                <a:gd name="connsiteY111" fmla="*/ 3153 h 10000"/>
                <a:gd name="connsiteX112" fmla="*/ 2000 w 10000"/>
                <a:gd name="connsiteY112" fmla="*/ 3153 h 10000"/>
                <a:gd name="connsiteX113" fmla="*/ 2000 w 10000"/>
                <a:gd name="connsiteY113" fmla="*/ 3153 h 10000"/>
                <a:gd name="connsiteX114" fmla="*/ 1769 w 10000"/>
                <a:gd name="connsiteY114" fmla="*/ 3033 h 10000"/>
                <a:gd name="connsiteX115" fmla="*/ 1588 w 10000"/>
                <a:gd name="connsiteY115" fmla="*/ 2967 h 10000"/>
                <a:gd name="connsiteX116" fmla="*/ 1427 w 10000"/>
                <a:gd name="connsiteY116" fmla="*/ 2921 h 10000"/>
                <a:gd name="connsiteX117" fmla="*/ 1347 w 10000"/>
                <a:gd name="connsiteY117" fmla="*/ 2902 h 10000"/>
                <a:gd name="connsiteX118" fmla="*/ 1266 w 10000"/>
                <a:gd name="connsiteY118" fmla="*/ 2902 h 10000"/>
                <a:gd name="connsiteX119" fmla="*/ 1266 w 10000"/>
                <a:gd name="connsiteY119" fmla="*/ 2902 h 10000"/>
                <a:gd name="connsiteX120" fmla="*/ 1266 w 10000"/>
                <a:gd name="connsiteY120" fmla="*/ 2902 h 10000"/>
                <a:gd name="connsiteX121" fmla="*/ 1266 w 10000"/>
                <a:gd name="connsiteY121" fmla="*/ 2902 h 10000"/>
                <a:gd name="connsiteX122" fmla="*/ 1266 w 10000"/>
                <a:gd name="connsiteY122" fmla="*/ 2902 h 10000"/>
                <a:gd name="connsiteX123" fmla="*/ 1266 w 10000"/>
                <a:gd name="connsiteY123" fmla="*/ 2902 h 10000"/>
                <a:gd name="connsiteX124" fmla="*/ 1146 w 10000"/>
                <a:gd name="connsiteY124" fmla="*/ 2921 h 10000"/>
                <a:gd name="connsiteX125" fmla="*/ 1085 w 10000"/>
                <a:gd name="connsiteY125" fmla="*/ 2940 h 10000"/>
                <a:gd name="connsiteX126" fmla="*/ 1025 w 10000"/>
                <a:gd name="connsiteY126" fmla="*/ 2949 h 10000"/>
                <a:gd name="connsiteX127" fmla="*/ 965 w 10000"/>
                <a:gd name="connsiteY127" fmla="*/ 2986 h 10000"/>
                <a:gd name="connsiteX128" fmla="*/ 915 w 10000"/>
                <a:gd name="connsiteY128" fmla="*/ 3023 h 10000"/>
                <a:gd name="connsiteX129" fmla="*/ 864 w 10000"/>
                <a:gd name="connsiteY129" fmla="*/ 3060 h 10000"/>
                <a:gd name="connsiteX130" fmla="*/ 814 w 10000"/>
                <a:gd name="connsiteY130" fmla="*/ 3107 h 10000"/>
                <a:gd name="connsiteX131" fmla="*/ 784 w 10000"/>
                <a:gd name="connsiteY131" fmla="*/ 3163 h 10000"/>
                <a:gd name="connsiteX132" fmla="*/ 744 w 10000"/>
                <a:gd name="connsiteY132" fmla="*/ 3237 h 10000"/>
                <a:gd name="connsiteX133" fmla="*/ 673 w 10000"/>
                <a:gd name="connsiteY133" fmla="*/ 3377 h 10000"/>
                <a:gd name="connsiteX134" fmla="*/ 623 w 10000"/>
                <a:gd name="connsiteY134" fmla="*/ 3563 h 10000"/>
                <a:gd name="connsiteX135" fmla="*/ 603 w 10000"/>
                <a:gd name="connsiteY135" fmla="*/ 3786 h 10000"/>
                <a:gd name="connsiteX136" fmla="*/ 573 w 10000"/>
                <a:gd name="connsiteY136" fmla="*/ 4037 h 10000"/>
                <a:gd name="connsiteX137" fmla="*/ 583 w 10000"/>
                <a:gd name="connsiteY137" fmla="*/ 4326 h 10000"/>
                <a:gd name="connsiteX138" fmla="*/ 613 w 10000"/>
                <a:gd name="connsiteY138" fmla="*/ 4651 h 10000"/>
                <a:gd name="connsiteX139" fmla="*/ 663 w 10000"/>
                <a:gd name="connsiteY139" fmla="*/ 5014 h 10000"/>
                <a:gd name="connsiteX140" fmla="*/ 734 w 10000"/>
                <a:gd name="connsiteY140" fmla="*/ 5423 h 10000"/>
                <a:gd name="connsiteX141" fmla="*/ 814 w 10000"/>
                <a:gd name="connsiteY141" fmla="*/ 5870 h 10000"/>
                <a:gd name="connsiteX142" fmla="*/ 945 w 10000"/>
                <a:gd name="connsiteY142" fmla="*/ 6372 h 10000"/>
                <a:gd name="connsiteX143" fmla="*/ 1085 w 10000"/>
                <a:gd name="connsiteY143" fmla="*/ 6912 h 10000"/>
                <a:gd name="connsiteX144" fmla="*/ 1085 w 10000"/>
                <a:gd name="connsiteY144" fmla="*/ 6912 h 10000"/>
                <a:gd name="connsiteX145" fmla="*/ 1085 w 10000"/>
                <a:gd name="connsiteY145" fmla="*/ 6930 h 10000"/>
                <a:gd name="connsiteX146" fmla="*/ 1085 w 10000"/>
                <a:gd name="connsiteY146" fmla="*/ 6930 h 10000"/>
                <a:gd name="connsiteX147" fmla="*/ 1116 w 10000"/>
                <a:gd name="connsiteY147" fmla="*/ 7005 h 10000"/>
                <a:gd name="connsiteX148" fmla="*/ 1116 w 10000"/>
                <a:gd name="connsiteY148" fmla="*/ 7005 h 10000"/>
                <a:gd name="connsiteX149" fmla="*/ 1116 w 10000"/>
                <a:gd name="connsiteY149" fmla="*/ 7005 h 10000"/>
                <a:gd name="connsiteX150" fmla="*/ 1116 w 10000"/>
                <a:gd name="connsiteY150" fmla="*/ 7005 h 10000"/>
                <a:gd name="connsiteX151" fmla="*/ 1116 w 10000"/>
                <a:gd name="connsiteY151" fmla="*/ 7005 h 10000"/>
                <a:gd name="connsiteX152" fmla="*/ 1126 w 10000"/>
                <a:gd name="connsiteY152" fmla="*/ 7060 h 10000"/>
                <a:gd name="connsiteX153" fmla="*/ 1126 w 10000"/>
                <a:gd name="connsiteY153" fmla="*/ 7060 h 10000"/>
                <a:gd name="connsiteX154" fmla="*/ 1126 w 10000"/>
                <a:gd name="connsiteY154" fmla="*/ 7060 h 10000"/>
                <a:gd name="connsiteX155" fmla="*/ 1126 w 10000"/>
                <a:gd name="connsiteY155" fmla="*/ 7060 h 10000"/>
                <a:gd name="connsiteX156" fmla="*/ 1146 w 10000"/>
                <a:gd name="connsiteY156" fmla="*/ 7060 h 10000"/>
                <a:gd name="connsiteX157" fmla="*/ 1146 w 10000"/>
                <a:gd name="connsiteY157" fmla="*/ 7060 h 10000"/>
                <a:gd name="connsiteX158" fmla="*/ 1156 w 10000"/>
                <a:gd name="connsiteY158" fmla="*/ 7060 h 10000"/>
                <a:gd name="connsiteX159" fmla="*/ 1156 w 10000"/>
                <a:gd name="connsiteY159" fmla="*/ 7060 h 10000"/>
                <a:gd name="connsiteX160" fmla="*/ 1156 w 10000"/>
                <a:gd name="connsiteY160" fmla="*/ 7060 h 10000"/>
                <a:gd name="connsiteX161" fmla="*/ 1156 w 10000"/>
                <a:gd name="connsiteY161" fmla="*/ 7060 h 10000"/>
                <a:gd name="connsiteX162" fmla="*/ 1457 w 10000"/>
                <a:gd name="connsiteY162" fmla="*/ 7051 h 10000"/>
                <a:gd name="connsiteX163" fmla="*/ 1749 w 10000"/>
                <a:gd name="connsiteY163" fmla="*/ 7051 h 10000"/>
                <a:gd name="connsiteX164" fmla="*/ 1749 w 10000"/>
                <a:gd name="connsiteY164" fmla="*/ 7051 h 10000"/>
                <a:gd name="connsiteX165" fmla="*/ 1749 w 10000"/>
                <a:gd name="connsiteY165" fmla="*/ 7051 h 10000"/>
                <a:gd name="connsiteX166" fmla="*/ 1749 w 10000"/>
                <a:gd name="connsiteY166" fmla="*/ 7051 h 10000"/>
                <a:gd name="connsiteX167" fmla="*/ 1749 w 10000"/>
                <a:gd name="connsiteY167" fmla="*/ 7051 h 10000"/>
                <a:gd name="connsiteX168" fmla="*/ 1749 w 10000"/>
                <a:gd name="connsiteY168" fmla="*/ 7051 h 10000"/>
                <a:gd name="connsiteX169" fmla="*/ 1759 w 10000"/>
                <a:gd name="connsiteY169" fmla="*/ 7051 h 10000"/>
                <a:gd name="connsiteX170" fmla="*/ 1759 w 10000"/>
                <a:gd name="connsiteY170" fmla="*/ 7051 h 10000"/>
                <a:gd name="connsiteX171" fmla="*/ 1759 w 10000"/>
                <a:gd name="connsiteY171" fmla="*/ 7051 h 10000"/>
                <a:gd name="connsiteX172" fmla="*/ 1759 w 10000"/>
                <a:gd name="connsiteY172" fmla="*/ 7051 h 10000"/>
                <a:gd name="connsiteX173" fmla="*/ 1759 w 10000"/>
                <a:gd name="connsiteY173" fmla="*/ 7051 h 10000"/>
                <a:gd name="connsiteX174" fmla="*/ 1759 w 10000"/>
                <a:gd name="connsiteY174" fmla="*/ 7051 h 10000"/>
                <a:gd name="connsiteX175" fmla="*/ 1769 w 10000"/>
                <a:gd name="connsiteY175" fmla="*/ 7051 h 10000"/>
                <a:gd name="connsiteX176" fmla="*/ 1769 w 10000"/>
                <a:gd name="connsiteY176" fmla="*/ 7051 h 10000"/>
                <a:gd name="connsiteX177" fmla="*/ 1769 w 10000"/>
                <a:gd name="connsiteY177" fmla="*/ 7051 h 10000"/>
                <a:gd name="connsiteX178" fmla="*/ 1769 w 10000"/>
                <a:gd name="connsiteY178" fmla="*/ 7051 h 10000"/>
                <a:gd name="connsiteX179" fmla="*/ 1769 w 10000"/>
                <a:gd name="connsiteY179" fmla="*/ 7051 h 10000"/>
                <a:gd name="connsiteX180" fmla="*/ 1980 w 10000"/>
                <a:gd name="connsiteY180" fmla="*/ 7051 h 10000"/>
                <a:gd name="connsiteX181" fmla="*/ 1980 w 10000"/>
                <a:gd name="connsiteY181" fmla="*/ 7051 h 10000"/>
                <a:gd name="connsiteX182" fmla="*/ 2281 w 10000"/>
                <a:gd name="connsiteY182" fmla="*/ 7033 h 10000"/>
                <a:gd name="connsiteX183" fmla="*/ 2281 w 10000"/>
                <a:gd name="connsiteY183" fmla="*/ 7033 h 10000"/>
                <a:gd name="connsiteX184" fmla="*/ 2281 w 10000"/>
                <a:gd name="connsiteY184" fmla="*/ 7033 h 10000"/>
                <a:gd name="connsiteX185" fmla="*/ 2281 w 10000"/>
                <a:gd name="connsiteY185" fmla="*/ 7033 h 10000"/>
                <a:gd name="connsiteX186" fmla="*/ 2291 w 10000"/>
                <a:gd name="connsiteY186" fmla="*/ 7033 h 10000"/>
                <a:gd name="connsiteX187" fmla="*/ 2291 w 10000"/>
                <a:gd name="connsiteY187" fmla="*/ 7033 h 10000"/>
                <a:gd name="connsiteX188" fmla="*/ 2302 w 10000"/>
                <a:gd name="connsiteY188" fmla="*/ 7033 h 10000"/>
                <a:gd name="connsiteX189" fmla="*/ 2302 w 10000"/>
                <a:gd name="connsiteY189" fmla="*/ 7033 h 10000"/>
                <a:gd name="connsiteX190" fmla="*/ 2332 w 10000"/>
                <a:gd name="connsiteY190" fmla="*/ 7033 h 10000"/>
                <a:gd name="connsiteX191" fmla="*/ 2332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3286 w 10000"/>
                <a:gd name="connsiteY200" fmla="*/ 7033 h 10000"/>
                <a:gd name="connsiteX201" fmla="*/ 3709 w 10000"/>
                <a:gd name="connsiteY201" fmla="*/ 7060 h 10000"/>
                <a:gd name="connsiteX202" fmla="*/ 4101 w 10000"/>
                <a:gd name="connsiteY202" fmla="*/ 7088 h 10000"/>
                <a:gd name="connsiteX203" fmla="*/ 4291 w 10000"/>
                <a:gd name="connsiteY203" fmla="*/ 7116 h 10000"/>
                <a:gd name="connsiteX204" fmla="*/ 4462 w 10000"/>
                <a:gd name="connsiteY204" fmla="*/ 7135 h 10000"/>
                <a:gd name="connsiteX205" fmla="*/ 4623 w 10000"/>
                <a:gd name="connsiteY205" fmla="*/ 7172 h 10000"/>
                <a:gd name="connsiteX206" fmla="*/ 4764 w 10000"/>
                <a:gd name="connsiteY206" fmla="*/ 7219 h 10000"/>
                <a:gd name="connsiteX207" fmla="*/ 4894 w 10000"/>
                <a:gd name="connsiteY207" fmla="*/ 7274 h 10000"/>
                <a:gd name="connsiteX208" fmla="*/ 4985 w 10000"/>
                <a:gd name="connsiteY208" fmla="*/ 7330 h 10000"/>
                <a:gd name="connsiteX209" fmla="*/ 5075 w 10000"/>
                <a:gd name="connsiteY209" fmla="*/ 7395 h 10000"/>
                <a:gd name="connsiteX210" fmla="*/ 5136 w 10000"/>
                <a:gd name="connsiteY210" fmla="*/ 7460 h 10000"/>
                <a:gd name="connsiteX211" fmla="*/ 5156 w 10000"/>
                <a:gd name="connsiteY211" fmla="*/ 7507 h 10000"/>
                <a:gd name="connsiteX212" fmla="*/ 5176 w 10000"/>
                <a:gd name="connsiteY212" fmla="*/ 7553 h 10000"/>
                <a:gd name="connsiteX213" fmla="*/ 5176 w 10000"/>
                <a:gd name="connsiteY213" fmla="*/ 7600 h 10000"/>
                <a:gd name="connsiteX214" fmla="*/ 5176 w 10000"/>
                <a:gd name="connsiteY214" fmla="*/ 7656 h 10000"/>
                <a:gd name="connsiteX215" fmla="*/ 5176 w 10000"/>
                <a:gd name="connsiteY215" fmla="*/ 7656 h 10000"/>
                <a:gd name="connsiteX216" fmla="*/ 5176 w 10000"/>
                <a:gd name="connsiteY216" fmla="*/ 7665 h 10000"/>
                <a:gd name="connsiteX217" fmla="*/ 5176 w 10000"/>
                <a:gd name="connsiteY217" fmla="*/ 7665 h 10000"/>
                <a:gd name="connsiteX218" fmla="*/ 5176 w 10000"/>
                <a:gd name="connsiteY218" fmla="*/ 7665 h 10000"/>
                <a:gd name="connsiteX219" fmla="*/ 5146 w 10000"/>
                <a:gd name="connsiteY219" fmla="*/ 7851 h 10000"/>
                <a:gd name="connsiteX220" fmla="*/ 5095 w 10000"/>
                <a:gd name="connsiteY220" fmla="*/ 8037 h 10000"/>
                <a:gd name="connsiteX221" fmla="*/ 5005 w 10000"/>
                <a:gd name="connsiteY221" fmla="*/ 8437 h 10000"/>
                <a:gd name="connsiteX222" fmla="*/ 4955 w 10000"/>
                <a:gd name="connsiteY222" fmla="*/ 8642 h 10000"/>
                <a:gd name="connsiteX223" fmla="*/ 4915 w 10000"/>
                <a:gd name="connsiteY223" fmla="*/ 8828 h 10000"/>
                <a:gd name="connsiteX224" fmla="*/ 4894 w 10000"/>
                <a:gd name="connsiteY224" fmla="*/ 9023 h 10000"/>
                <a:gd name="connsiteX225" fmla="*/ 4874 w 10000"/>
                <a:gd name="connsiteY225" fmla="*/ 9200 h 10000"/>
                <a:gd name="connsiteX226" fmla="*/ 4874 w 10000"/>
                <a:gd name="connsiteY226" fmla="*/ 9200 h 10000"/>
                <a:gd name="connsiteX227" fmla="*/ 4874 w 10000"/>
                <a:gd name="connsiteY227" fmla="*/ 9293 h 10000"/>
                <a:gd name="connsiteX228" fmla="*/ 4894 w 10000"/>
                <a:gd name="connsiteY228" fmla="*/ 9395 h 10000"/>
                <a:gd name="connsiteX229" fmla="*/ 4915 w 10000"/>
                <a:gd name="connsiteY229" fmla="*/ 9488 h 10000"/>
                <a:gd name="connsiteX230" fmla="*/ 4935 w 10000"/>
                <a:gd name="connsiteY230" fmla="*/ 9563 h 10000"/>
                <a:gd name="connsiteX231" fmla="*/ 4985 w 10000"/>
                <a:gd name="connsiteY231" fmla="*/ 9647 h 10000"/>
                <a:gd name="connsiteX232" fmla="*/ 5035 w 10000"/>
                <a:gd name="connsiteY232" fmla="*/ 9721 h 10000"/>
                <a:gd name="connsiteX233" fmla="*/ 5095 w 10000"/>
                <a:gd name="connsiteY233" fmla="*/ 9786 h 10000"/>
                <a:gd name="connsiteX234" fmla="*/ 5176 w 10000"/>
                <a:gd name="connsiteY234" fmla="*/ 9842 h 10000"/>
                <a:gd name="connsiteX235" fmla="*/ 5176 w 10000"/>
                <a:gd name="connsiteY235" fmla="*/ 9842 h 10000"/>
                <a:gd name="connsiteX236" fmla="*/ 5176 w 10000"/>
                <a:gd name="connsiteY236" fmla="*/ 9842 h 10000"/>
                <a:gd name="connsiteX237" fmla="*/ 5236 w 10000"/>
                <a:gd name="connsiteY237" fmla="*/ 9879 h 10000"/>
                <a:gd name="connsiteX238" fmla="*/ 5307 w 10000"/>
                <a:gd name="connsiteY238" fmla="*/ 9916 h 10000"/>
                <a:gd name="connsiteX239" fmla="*/ 5447 w 10000"/>
                <a:gd name="connsiteY239" fmla="*/ 9963 h 10000"/>
                <a:gd name="connsiteX240" fmla="*/ 5608 w 10000"/>
                <a:gd name="connsiteY240" fmla="*/ 9991 h 10000"/>
                <a:gd name="connsiteX241" fmla="*/ 5779 w 10000"/>
                <a:gd name="connsiteY241" fmla="*/ 10000 h 10000"/>
                <a:gd name="connsiteX242" fmla="*/ 5779 w 10000"/>
                <a:gd name="connsiteY242" fmla="*/ 10000 h 10000"/>
                <a:gd name="connsiteX243" fmla="*/ 5779 w 10000"/>
                <a:gd name="connsiteY243" fmla="*/ 10000 h 10000"/>
                <a:gd name="connsiteX244" fmla="*/ 5779 w 10000"/>
                <a:gd name="connsiteY244" fmla="*/ 10000 h 10000"/>
                <a:gd name="connsiteX245" fmla="*/ 5779 w 10000"/>
                <a:gd name="connsiteY245" fmla="*/ 10000 h 10000"/>
                <a:gd name="connsiteX246" fmla="*/ 5779 w 10000"/>
                <a:gd name="connsiteY246" fmla="*/ 10000 h 10000"/>
                <a:gd name="connsiteX247" fmla="*/ 5899 w 10000"/>
                <a:gd name="connsiteY247" fmla="*/ 9991 h 10000"/>
                <a:gd name="connsiteX248" fmla="*/ 6040 w 10000"/>
                <a:gd name="connsiteY248" fmla="*/ 9981 h 10000"/>
                <a:gd name="connsiteX249" fmla="*/ 6171 w 10000"/>
                <a:gd name="connsiteY249" fmla="*/ 9963 h 10000"/>
                <a:gd name="connsiteX250" fmla="*/ 6291 w 10000"/>
                <a:gd name="connsiteY250" fmla="*/ 9926 h 10000"/>
                <a:gd name="connsiteX251" fmla="*/ 6412 w 10000"/>
                <a:gd name="connsiteY251" fmla="*/ 9888 h 10000"/>
                <a:gd name="connsiteX252" fmla="*/ 6533 w 10000"/>
                <a:gd name="connsiteY252" fmla="*/ 9842 h 10000"/>
                <a:gd name="connsiteX253" fmla="*/ 6643 w 10000"/>
                <a:gd name="connsiteY253" fmla="*/ 9805 h 10000"/>
                <a:gd name="connsiteX254" fmla="*/ 6744 w 10000"/>
                <a:gd name="connsiteY254" fmla="*/ 9740 h 10000"/>
                <a:gd name="connsiteX255" fmla="*/ 6824 w 10000"/>
                <a:gd name="connsiteY255" fmla="*/ 9674 h 10000"/>
                <a:gd name="connsiteX256" fmla="*/ 6905 w 10000"/>
                <a:gd name="connsiteY256" fmla="*/ 9609 h 10000"/>
                <a:gd name="connsiteX257" fmla="*/ 6965 w 10000"/>
                <a:gd name="connsiteY257" fmla="*/ 9544 h 10000"/>
                <a:gd name="connsiteX258" fmla="*/ 7015 w 10000"/>
                <a:gd name="connsiteY258" fmla="*/ 9460 h 10000"/>
                <a:gd name="connsiteX259" fmla="*/ 7035 w 10000"/>
                <a:gd name="connsiteY259" fmla="*/ 9395 h 10000"/>
                <a:gd name="connsiteX260" fmla="*/ 7045 w 10000"/>
                <a:gd name="connsiteY260" fmla="*/ 9302 h 10000"/>
                <a:gd name="connsiteX261" fmla="*/ 7035 w 10000"/>
                <a:gd name="connsiteY261" fmla="*/ 9228 h 10000"/>
                <a:gd name="connsiteX262" fmla="*/ 6995 w 10000"/>
                <a:gd name="connsiteY262" fmla="*/ 9144 h 10000"/>
                <a:gd name="connsiteX263" fmla="*/ 6995 w 10000"/>
                <a:gd name="connsiteY263" fmla="*/ 9144 h 10000"/>
                <a:gd name="connsiteX264" fmla="*/ 6995 w 10000"/>
                <a:gd name="connsiteY264" fmla="*/ 9135 h 10000"/>
                <a:gd name="connsiteX265" fmla="*/ 699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985 w 10000"/>
                <a:gd name="connsiteY281" fmla="*/ 9126 h 10000"/>
                <a:gd name="connsiteX282" fmla="*/ 6794 w 10000"/>
                <a:gd name="connsiteY282" fmla="*/ 8837 h 10000"/>
                <a:gd name="connsiteX283" fmla="*/ 6693 w 10000"/>
                <a:gd name="connsiteY283" fmla="*/ 8679 h 10000"/>
                <a:gd name="connsiteX284" fmla="*/ 6593 w 10000"/>
                <a:gd name="connsiteY284" fmla="*/ 8521 h 10000"/>
                <a:gd name="connsiteX285" fmla="*/ 6513 w 10000"/>
                <a:gd name="connsiteY285" fmla="*/ 8372 h 10000"/>
                <a:gd name="connsiteX286" fmla="*/ 6442 w 10000"/>
                <a:gd name="connsiteY286" fmla="*/ 8214 h 10000"/>
                <a:gd name="connsiteX287" fmla="*/ 6392 w 10000"/>
                <a:gd name="connsiteY287" fmla="*/ 8056 h 10000"/>
                <a:gd name="connsiteX288" fmla="*/ 6382 w 10000"/>
                <a:gd name="connsiteY288" fmla="*/ 7981 h 10000"/>
                <a:gd name="connsiteX289" fmla="*/ 6382 w 10000"/>
                <a:gd name="connsiteY289" fmla="*/ 7907 h 10000"/>
                <a:gd name="connsiteX290" fmla="*/ 6382 w 10000"/>
                <a:gd name="connsiteY290" fmla="*/ 7907 h 10000"/>
                <a:gd name="connsiteX291" fmla="*/ 6392 w 10000"/>
                <a:gd name="connsiteY291" fmla="*/ 7805 h 10000"/>
                <a:gd name="connsiteX292" fmla="*/ 6422 w 10000"/>
                <a:gd name="connsiteY292" fmla="*/ 7702 h 10000"/>
                <a:gd name="connsiteX293" fmla="*/ 6452 w 10000"/>
                <a:gd name="connsiteY293" fmla="*/ 7656 h 10000"/>
                <a:gd name="connsiteX294" fmla="*/ 6492 w 10000"/>
                <a:gd name="connsiteY294" fmla="*/ 7609 h 10000"/>
                <a:gd name="connsiteX295" fmla="*/ 6523 w 10000"/>
                <a:gd name="connsiteY295" fmla="*/ 7563 h 10000"/>
                <a:gd name="connsiteX296" fmla="*/ 6573 w 10000"/>
                <a:gd name="connsiteY296" fmla="*/ 7526 h 10000"/>
                <a:gd name="connsiteX297" fmla="*/ 6704 w 10000"/>
                <a:gd name="connsiteY297" fmla="*/ 7451 h 10000"/>
                <a:gd name="connsiteX298" fmla="*/ 6864 w 10000"/>
                <a:gd name="connsiteY298" fmla="*/ 7395 h 10000"/>
                <a:gd name="connsiteX299" fmla="*/ 7065 w 10000"/>
                <a:gd name="connsiteY299" fmla="*/ 7349 h 10000"/>
                <a:gd name="connsiteX300" fmla="*/ 7307 w 10000"/>
                <a:gd name="connsiteY300" fmla="*/ 7321 h 10000"/>
                <a:gd name="connsiteX301" fmla="*/ 7307 w 10000"/>
                <a:gd name="connsiteY301" fmla="*/ 7321 h 10000"/>
                <a:gd name="connsiteX302" fmla="*/ 8533 w 10000"/>
                <a:gd name="connsiteY302" fmla="*/ 7219 h 10000"/>
                <a:gd name="connsiteX303" fmla="*/ 10000 w 10000"/>
                <a:gd name="connsiteY303" fmla="*/ 7116 h 10000"/>
                <a:gd name="connsiteX304" fmla="*/ 10000 w 10000"/>
                <a:gd name="connsiteY304" fmla="*/ 7116 h 10000"/>
                <a:gd name="connsiteX305" fmla="*/ 10000 w 10000"/>
                <a:gd name="connsiteY305" fmla="*/ 7116 h 10000"/>
                <a:gd name="connsiteX306" fmla="*/ 10000 w 10000"/>
                <a:gd name="connsiteY306" fmla="*/ 7116 h 10000"/>
                <a:gd name="connsiteX307" fmla="*/ 10000 w 10000"/>
                <a:gd name="connsiteY307"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4137 w 10000"/>
                <a:gd name="connsiteY89" fmla="*/ 3940 h 10000"/>
                <a:gd name="connsiteX90" fmla="*/ 3347 w 10000"/>
                <a:gd name="connsiteY90" fmla="*/ 3535 h 10000"/>
                <a:gd name="connsiteX91" fmla="*/ 3246 w 10000"/>
                <a:gd name="connsiteY91" fmla="*/ 3563 h 10000"/>
                <a:gd name="connsiteX92" fmla="*/ 3136 w 10000"/>
                <a:gd name="connsiteY92" fmla="*/ 3572 h 10000"/>
                <a:gd name="connsiteX93" fmla="*/ 3136 w 10000"/>
                <a:gd name="connsiteY93" fmla="*/ 3572 h 10000"/>
                <a:gd name="connsiteX94" fmla="*/ 3136 w 10000"/>
                <a:gd name="connsiteY94" fmla="*/ 3572 h 10000"/>
                <a:gd name="connsiteX95" fmla="*/ 3136 w 10000"/>
                <a:gd name="connsiteY95" fmla="*/ 3572 h 10000"/>
                <a:gd name="connsiteX96" fmla="*/ 3136 w 10000"/>
                <a:gd name="connsiteY96" fmla="*/ 3572 h 10000"/>
                <a:gd name="connsiteX97" fmla="*/ 3136 w 10000"/>
                <a:gd name="connsiteY97" fmla="*/ 3572 h 10000"/>
                <a:gd name="connsiteX98" fmla="*/ 3116 w 10000"/>
                <a:gd name="connsiteY98" fmla="*/ 3572 h 10000"/>
                <a:gd name="connsiteX99" fmla="*/ 3116 w 10000"/>
                <a:gd name="connsiteY99" fmla="*/ 3572 h 10000"/>
                <a:gd name="connsiteX100" fmla="*/ 3025 w 10000"/>
                <a:gd name="connsiteY100" fmla="*/ 3572 h 10000"/>
                <a:gd name="connsiteX101" fmla="*/ 2925 w 10000"/>
                <a:gd name="connsiteY101" fmla="*/ 3553 h 10000"/>
                <a:gd name="connsiteX102" fmla="*/ 2814 w 10000"/>
                <a:gd name="connsiteY102" fmla="*/ 3526 h 10000"/>
                <a:gd name="connsiteX103" fmla="*/ 2693 w 10000"/>
                <a:gd name="connsiteY103" fmla="*/ 3479 h 10000"/>
                <a:gd name="connsiteX104" fmla="*/ 2553 w 10000"/>
                <a:gd name="connsiteY104" fmla="*/ 3423 h 10000"/>
                <a:gd name="connsiteX105" fmla="*/ 2392 w 10000"/>
                <a:gd name="connsiteY105" fmla="*/ 3349 h 10000"/>
                <a:gd name="connsiteX106" fmla="*/ 2010 w 10000"/>
                <a:gd name="connsiteY106" fmla="*/ 3153 h 10000"/>
                <a:gd name="connsiteX107" fmla="*/ 2010 w 10000"/>
                <a:gd name="connsiteY107" fmla="*/ 3153 h 10000"/>
                <a:gd name="connsiteX108" fmla="*/ 2010 w 10000"/>
                <a:gd name="connsiteY108" fmla="*/ 3153 h 10000"/>
                <a:gd name="connsiteX109" fmla="*/ 2010 w 10000"/>
                <a:gd name="connsiteY109" fmla="*/ 3153 h 10000"/>
                <a:gd name="connsiteX110" fmla="*/ 2000 w 10000"/>
                <a:gd name="connsiteY110" fmla="*/ 3153 h 10000"/>
                <a:gd name="connsiteX111" fmla="*/ 2000 w 10000"/>
                <a:gd name="connsiteY111" fmla="*/ 3153 h 10000"/>
                <a:gd name="connsiteX112" fmla="*/ 2000 w 10000"/>
                <a:gd name="connsiteY112" fmla="*/ 3153 h 10000"/>
                <a:gd name="connsiteX113" fmla="*/ 2000 w 10000"/>
                <a:gd name="connsiteY113" fmla="*/ 3153 h 10000"/>
                <a:gd name="connsiteX114" fmla="*/ 1769 w 10000"/>
                <a:gd name="connsiteY114" fmla="*/ 3033 h 10000"/>
                <a:gd name="connsiteX115" fmla="*/ 1588 w 10000"/>
                <a:gd name="connsiteY115" fmla="*/ 2967 h 10000"/>
                <a:gd name="connsiteX116" fmla="*/ 1427 w 10000"/>
                <a:gd name="connsiteY116" fmla="*/ 2921 h 10000"/>
                <a:gd name="connsiteX117" fmla="*/ 1347 w 10000"/>
                <a:gd name="connsiteY117" fmla="*/ 2902 h 10000"/>
                <a:gd name="connsiteX118" fmla="*/ 1266 w 10000"/>
                <a:gd name="connsiteY118" fmla="*/ 2902 h 10000"/>
                <a:gd name="connsiteX119" fmla="*/ 1266 w 10000"/>
                <a:gd name="connsiteY119" fmla="*/ 2902 h 10000"/>
                <a:gd name="connsiteX120" fmla="*/ 1266 w 10000"/>
                <a:gd name="connsiteY120" fmla="*/ 2902 h 10000"/>
                <a:gd name="connsiteX121" fmla="*/ 1266 w 10000"/>
                <a:gd name="connsiteY121" fmla="*/ 2902 h 10000"/>
                <a:gd name="connsiteX122" fmla="*/ 1266 w 10000"/>
                <a:gd name="connsiteY122" fmla="*/ 2902 h 10000"/>
                <a:gd name="connsiteX123" fmla="*/ 1266 w 10000"/>
                <a:gd name="connsiteY123" fmla="*/ 2902 h 10000"/>
                <a:gd name="connsiteX124" fmla="*/ 1146 w 10000"/>
                <a:gd name="connsiteY124" fmla="*/ 2921 h 10000"/>
                <a:gd name="connsiteX125" fmla="*/ 1085 w 10000"/>
                <a:gd name="connsiteY125" fmla="*/ 2940 h 10000"/>
                <a:gd name="connsiteX126" fmla="*/ 1025 w 10000"/>
                <a:gd name="connsiteY126" fmla="*/ 2949 h 10000"/>
                <a:gd name="connsiteX127" fmla="*/ 965 w 10000"/>
                <a:gd name="connsiteY127" fmla="*/ 2986 h 10000"/>
                <a:gd name="connsiteX128" fmla="*/ 915 w 10000"/>
                <a:gd name="connsiteY128" fmla="*/ 3023 h 10000"/>
                <a:gd name="connsiteX129" fmla="*/ 864 w 10000"/>
                <a:gd name="connsiteY129" fmla="*/ 3060 h 10000"/>
                <a:gd name="connsiteX130" fmla="*/ 814 w 10000"/>
                <a:gd name="connsiteY130" fmla="*/ 3107 h 10000"/>
                <a:gd name="connsiteX131" fmla="*/ 784 w 10000"/>
                <a:gd name="connsiteY131" fmla="*/ 3163 h 10000"/>
                <a:gd name="connsiteX132" fmla="*/ 744 w 10000"/>
                <a:gd name="connsiteY132" fmla="*/ 3237 h 10000"/>
                <a:gd name="connsiteX133" fmla="*/ 673 w 10000"/>
                <a:gd name="connsiteY133" fmla="*/ 3377 h 10000"/>
                <a:gd name="connsiteX134" fmla="*/ 623 w 10000"/>
                <a:gd name="connsiteY134" fmla="*/ 3563 h 10000"/>
                <a:gd name="connsiteX135" fmla="*/ 603 w 10000"/>
                <a:gd name="connsiteY135" fmla="*/ 3786 h 10000"/>
                <a:gd name="connsiteX136" fmla="*/ 573 w 10000"/>
                <a:gd name="connsiteY136" fmla="*/ 4037 h 10000"/>
                <a:gd name="connsiteX137" fmla="*/ 583 w 10000"/>
                <a:gd name="connsiteY137" fmla="*/ 4326 h 10000"/>
                <a:gd name="connsiteX138" fmla="*/ 613 w 10000"/>
                <a:gd name="connsiteY138" fmla="*/ 4651 h 10000"/>
                <a:gd name="connsiteX139" fmla="*/ 663 w 10000"/>
                <a:gd name="connsiteY139" fmla="*/ 5014 h 10000"/>
                <a:gd name="connsiteX140" fmla="*/ 734 w 10000"/>
                <a:gd name="connsiteY140" fmla="*/ 5423 h 10000"/>
                <a:gd name="connsiteX141" fmla="*/ 814 w 10000"/>
                <a:gd name="connsiteY141" fmla="*/ 5870 h 10000"/>
                <a:gd name="connsiteX142" fmla="*/ 945 w 10000"/>
                <a:gd name="connsiteY142" fmla="*/ 6372 h 10000"/>
                <a:gd name="connsiteX143" fmla="*/ 1085 w 10000"/>
                <a:gd name="connsiteY143" fmla="*/ 6912 h 10000"/>
                <a:gd name="connsiteX144" fmla="*/ 1085 w 10000"/>
                <a:gd name="connsiteY144" fmla="*/ 6912 h 10000"/>
                <a:gd name="connsiteX145" fmla="*/ 1085 w 10000"/>
                <a:gd name="connsiteY145" fmla="*/ 6930 h 10000"/>
                <a:gd name="connsiteX146" fmla="*/ 1085 w 10000"/>
                <a:gd name="connsiteY146" fmla="*/ 6930 h 10000"/>
                <a:gd name="connsiteX147" fmla="*/ 1116 w 10000"/>
                <a:gd name="connsiteY147" fmla="*/ 7005 h 10000"/>
                <a:gd name="connsiteX148" fmla="*/ 1116 w 10000"/>
                <a:gd name="connsiteY148" fmla="*/ 7005 h 10000"/>
                <a:gd name="connsiteX149" fmla="*/ 1116 w 10000"/>
                <a:gd name="connsiteY149" fmla="*/ 7005 h 10000"/>
                <a:gd name="connsiteX150" fmla="*/ 1116 w 10000"/>
                <a:gd name="connsiteY150" fmla="*/ 7005 h 10000"/>
                <a:gd name="connsiteX151" fmla="*/ 1116 w 10000"/>
                <a:gd name="connsiteY151" fmla="*/ 7005 h 10000"/>
                <a:gd name="connsiteX152" fmla="*/ 1126 w 10000"/>
                <a:gd name="connsiteY152" fmla="*/ 7060 h 10000"/>
                <a:gd name="connsiteX153" fmla="*/ 1126 w 10000"/>
                <a:gd name="connsiteY153" fmla="*/ 7060 h 10000"/>
                <a:gd name="connsiteX154" fmla="*/ 1126 w 10000"/>
                <a:gd name="connsiteY154" fmla="*/ 7060 h 10000"/>
                <a:gd name="connsiteX155" fmla="*/ 1126 w 10000"/>
                <a:gd name="connsiteY155" fmla="*/ 7060 h 10000"/>
                <a:gd name="connsiteX156" fmla="*/ 1146 w 10000"/>
                <a:gd name="connsiteY156" fmla="*/ 7060 h 10000"/>
                <a:gd name="connsiteX157" fmla="*/ 1146 w 10000"/>
                <a:gd name="connsiteY157" fmla="*/ 7060 h 10000"/>
                <a:gd name="connsiteX158" fmla="*/ 1156 w 10000"/>
                <a:gd name="connsiteY158" fmla="*/ 7060 h 10000"/>
                <a:gd name="connsiteX159" fmla="*/ 1156 w 10000"/>
                <a:gd name="connsiteY159" fmla="*/ 7060 h 10000"/>
                <a:gd name="connsiteX160" fmla="*/ 1156 w 10000"/>
                <a:gd name="connsiteY160" fmla="*/ 7060 h 10000"/>
                <a:gd name="connsiteX161" fmla="*/ 1156 w 10000"/>
                <a:gd name="connsiteY161" fmla="*/ 7060 h 10000"/>
                <a:gd name="connsiteX162" fmla="*/ 1457 w 10000"/>
                <a:gd name="connsiteY162" fmla="*/ 7051 h 10000"/>
                <a:gd name="connsiteX163" fmla="*/ 1749 w 10000"/>
                <a:gd name="connsiteY163" fmla="*/ 7051 h 10000"/>
                <a:gd name="connsiteX164" fmla="*/ 1749 w 10000"/>
                <a:gd name="connsiteY164" fmla="*/ 7051 h 10000"/>
                <a:gd name="connsiteX165" fmla="*/ 1749 w 10000"/>
                <a:gd name="connsiteY165" fmla="*/ 7051 h 10000"/>
                <a:gd name="connsiteX166" fmla="*/ 1749 w 10000"/>
                <a:gd name="connsiteY166" fmla="*/ 7051 h 10000"/>
                <a:gd name="connsiteX167" fmla="*/ 1749 w 10000"/>
                <a:gd name="connsiteY167" fmla="*/ 7051 h 10000"/>
                <a:gd name="connsiteX168" fmla="*/ 1749 w 10000"/>
                <a:gd name="connsiteY168" fmla="*/ 7051 h 10000"/>
                <a:gd name="connsiteX169" fmla="*/ 1759 w 10000"/>
                <a:gd name="connsiteY169" fmla="*/ 7051 h 10000"/>
                <a:gd name="connsiteX170" fmla="*/ 1759 w 10000"/>
                <a:gd name="connsiteY170" fmla="*/ 7051 h 10000"/>
                <a:gd name="connsiteX171" fmla="*/ 1759 w 10000"/>
                <a:gd name="connsiteY171" fmla="*/ 7051 h 10000"/>
                <a:gd name="connsiteX172" fmla="*/ 1759 w 10000"/>
                <a:gd name="connsiteY172" fmla="*/ 7051 h 10000"/>
                <a:gd name="connsiteX173" fmla="*/ 1759 w 10000"/>
                <a:gd name="connsiteY173" fmla="*/ 7051 h 10000"/>
                <a:gd name="connsiteX174" fmla="*/ 1759 w 10000"/>
                <a:gd name="connsiteY174" fmla="*/ 7051 h 10000"/>
                <a:gd name="connsiteX175" fmla="*/ 1769 w 10000"/>
                <a:gd name="connsiteY175" fmla="*/ 7051 h 10000"/>
                <a:gd name="connsiteX176" fmla="*/ 1769 w 10000"/>
                <a:gd name="connsiteY176" fmla="*/ 7051 h 10000"/>
                <a:gd name="connsiteX177" fmla="*/ 1769 w 10000"/>
                <a:gd name="connsiteY177" fmla="*/ 7051 h 10000"/>
                <a:gd name="connsiteX178" fmla="*/ 1769 w 10000"/>
                <a:gd name="connsiteY178" fmla="*/ 7051 h 10000"/>
                <a:gd name="connsiteX179" fmla="*/ 1769 w 10000"/>
                <a:gd name="connsiteY179" fmla="*/ 7051 h 10000"/>
                <a:gd name="connsiteX180" fmla="*/ 1980 w 10000"/>
                <a:gd name="connsiteY180" fmla="*/ 7051 h 10000"/>
                <a:gd name="connsiteX181" fmla="*/ 1980 w 10000"/>
                <a:gd name="connsiteY181" fmla="*/ 7051 h 10000"/>
                <a:gd name="connsiteX182" fmla="*/ 2281 w 10000"/>
                <a:gd name="connsiteY182" fmla="*/ 7033 h 10000"/>
                <a:gd name="connsiteX183" fmla="*/ 2281 w 10000"/>
                <a:gd name="connsiteY183" fmla="*/ 7033 h 10000"/>
                <a:gd name="connsiteX184" fmla="*/ 2281 w 10000"/>
                <a:gd name="connsiteY184" fmla="*/ 7033 h 10000"/>
                <a:gd name="connsiteX185" fmla="*/ 2281 w 10000"/>
                <a:gd name="connsiteY185" fmla="*/ 7033 h 10000"/>
                <a:gd name="connsiteX186" fmla="*/ 2291 w 10000"/>
                <a:gd name="connsiteY186" fmla="*/ 7033 h 10000"/>
                <a:gd name="connsiteX187" fmla="*/ 2291 w 10000"/>
                <a:gd name="connsiteY187" fmla="*/ 7033 h 10000"/>
                <a:gd name="connsiteX188" fmla="*/ 2302 w 10000"/>
                <a:gd name="connsiteY188" fmla="*/ 7033 h 10000"/>
                <a:gd name="connsiteX189" fmla="*/ 2302 w 10000"/>
                <a:gd name="connsiteY189" fmla="*/ 7033 h 10000"/>
                <a:gd name="connsiteX190" fmla="*/ 2332 w 10000"/>
                <a:gd name="connsiteY190" fmla="*/ 7033 h 10000"/>
                <a:gd name="connsiteX191" fmla="*/ 2332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2854 w 10000"/>
                <a:gd name="connsiteY199" fmla="*/ 7033 h 10000"/>
                <a:gd name="connsiteX200" fmla="*/ 3286 w 10000"/>
                <a:gd name="connsiteY200" fmla="*/ 7033 h 10000"/>
                <a:gd name="connsiteX201" fmla="*/ 3709 w 10000"/>
                <a:gd name="connsiteY201" fmla="*/ 7060 h 10000"/>
                <a:gd name="connsiteX202" fmla="*/ 4101 w 10000"/>
                <a:gd name="connsiteY202" fmla="*/ 7088 h 10000"/>
                <a:gd name="connsiteX203" fmla="*/ 4291 w 10000"/>
                <a:gd name="connsiteY203" fmla="*/ 7116 h 10000"/>
                <a:gd name="connsiteX204" fmla="*/ 4462 w 10000"/>
                <a:gd name="connsiteY204" fmla="*/ 7135 h 10000"/>
                <a:gd name="connsiteX205" fmla="*/ 4623 w 10000"/>
                <a:gd name="connsiteY205" fmla="*/ 7172 h 10000"/>
                <a:gd name="connsiteX206" fmla="*/ 4764 w 10000"/>
                <a:gd name="connsiteY206" fmla="*/ 7219 h 10000"/>
                <a:gd name="connsiteX207" fmla="*/ 4894 w 10000"/>
                <a:gd name="connsiteY207" fmla="*/ 7274 h 10000"/>
                <a:gd name="connsiteX208" fmla="*/ 4985 w 10000"/>
                <a:gd name="connsiteY208" fmla="*/ 7330 h 10000"/>
                <a:gd name="connsiteX209" fmla="*/ 5075 w 10000"/>
                <a:gd name="connsiteY209" fmla="*/ 7395 h 10000"/>
                <a:gd name="connsiteX210" fmla="*/ 5136 w 10000"/>
                <a:gd name="connsiteY210" fmla="*/ 7460 h 10000"/>
                <a:gd name="connsiteX211" fmla="*/ 5156 w 10000"/>
                <a:gd name="connsiteY211" fmla="*/ 7507 h 10000"/>
                <a:gd name="connsiteX212" fmla="*/ 5176 w 10000"/>
                <a:gd name="connsiteY212" fmla="*/ 7553 h 10000"/>
                <a:gd name="connsiteX213" fmla="*/ 5176 w 10000"/>
                <a:gd name="connsiteY213" fmla="*/ 7600 h 10000"/>
                <a:gd name="connsiteX214" fmla="*/ 5176 w 10000"/>
                <a:gd name="connsiteY214" fmla="*/ 7656 h 10000"/>
                <a:gd name="connsiteX215" fmla="*/ 5176 w 10000"/>
                <a:gd name="connsiteY215" fmla="*/ 7656 h 10000"/>
                <a:gd name="connsiteX216" fmla="*/ 5176 w 10000"/>
                <a:gd name="connsiteY216" fmla="*/ 7665 h 10000"/>
                <a:gd name="connsiteX217" fmla="*/ 5176 w 10000"/>
                <a:gd name="connsiteY217" fmla="*/ 7665 h 10000"/>
                <a:gd name="connsiteX218" fmla="*/ 5176 w 10000"/>
                <a:gd name="connsiteY218" fmla="*/ 7665 h 10000"/>
                <a:gd name="connsiteX219" fmla="*/ 5146 w 10000"/>
                <a:gd name="connsiteY219" fmla="*/ 7851 h 10000"/>
                <a:gd name="connsiteX220" fmla="*/ 5095 w 10000"/>
                <a:gd name="connsiteY220" fmla="*/ 8037 h 10000"/>
                <a:gd name="connsiteX221" fmla="*/ 5005 w 10000"/>
                <a:gd name="connsiteY221" fmla="*/ 8437 h 10000"/>
                <a:gd name="connsiteX222" fmla="*/ 4955 w 10000"/>
                <a:gd name="connsiteY222" fmla="*/ 8642 h 10000"/>
                <a:gd name="connsiteX223" fmla="*/ 4915 w 10000"/>
                <a:gd name="connsiteY223" fmla="*/ 8828 h 10000"/>
                <a:gd name="connsiteX224" fmla="*/ 4894 w 10000"/>
                <a:gd name="connsiteY224" fmla="*/ 9023 h 10000"/>
                <a:gd name="connsiteX225" fmla="*/ 4874 w 10000"/>
                <a:gd name="connsiteY225" fmla="*/ 9200 h 10000"/>
                <a:gd name="connsiteX226" fmla="*/ 4874 w 10000"/>
                <a:gd name="connsiteY226" fmla="*/ 9200 h 10000"/>
                <a:gd name="connsiteX227" fmla="*/ 4874 w 10000"/>
                <a:gd name="connsiteY227" fmla="*/ 9293 h 10000"/>
                <a:gd name="connsiteX228" fmla="*/ 4894 w 10000"/>
                <a:gd name="connsiteY228" fmla="*/ 9395 h 10000"/>
                <a:gd name="connsiteX229" fmla="*/ 4915 w 10000"/>
                <a:gd name="connsiteY229" fmla="*/ 9488 h 10000"/>
                <a:gd name="connsiteX230" fmla="*/ 4935 w 10000"/>
                <a:gd name="connsiteY230" fmla="*/ 9563 h 10000"/>
                <a:gd name="connsiteX231" fmla="*/ 4985 w 10000"/>
                <a:gd name="connsiteY231" fmla="*/ 9647 h 10000"/>
                <a:gd name="connsiteX232" fmla="*/ 5035 w 10000"/>
                <a:gd name="connsiteY232" fmla="*/ 9721 h 10000"/>
                <a:gd name="connsiteX233" fmla="*/ 5095 w 10000"/>
                <a:gd name="connsiteY233" fmla="*/ 9786 h 10000"/>
                <a:gd name="connsiteX234" fmla="*/ 5176 w 10000"/>
                <a:gd name="connsiteY234" fmla="*/ 9842 h 10000"/>
                <a:gd name="connsiteX235" fmla="*/ 5176 w 10000"/>
                <a:gd name="connsiteY235" fmla="*/ 9842 h 10000"/>
                <a:gd name="connsiteX236" fmla="*/ 5176 w 10000"/>
                <a:gd name="connsiteY236" fmla="*/ 9842 h 10000"/>
                <a:gd name="connsiteX237" fmla="*/ 5236 w 10000"/>
                <a:gd name="connsiteY237" fmla="*/ 9879 h 10000"/>
                <a:gd name="connsiteX238" fmla="*/ 5307 w 10000"/>
                <a:gd name="connsiteY238" fmla="*/ 9916 h 10000"/>
                <a:gd name="connsiteX239" fmla="*/ 5447 w 10000"/>
                <a:gd name="connsiteY239" fmla="*/ 9963 h 10000"/>
                <a:gd name="connsiteX240" fmla="*/ 5608 w 10000"/>
                <a:gd name="connsiteY240" fmla="*/ 9991 h 10000"/>
                <a:gd name="connsiteX241" fmla="*/ 5779 w 10000"/>
                <a:gd name="connsiteY241" fmla="*/ 10000 h 10000"/>
                <a:gd name="connsiteX242" fmla="*/ 5779 w 10000"/>
                <a:gd name="connsiteY242" fmla="*/ 10000 h 10000"/>
                <a:gd name="connsiteX243" fmla="*/ 5779 w 10000"/>
                <a:gd name="connsiteY243" fmla="*/ 10000 h 10000"/>
                <a:gd name="connsiteX244" fmla="*/ 5779 w 10000"/>
                <a:gd name="connsiteY244" fmla="*/ 10000 h 10000"/>
                <a:gd name="connsiteX245" fmla="*/ 5779 w 10000"/>
                <a:gd name="connsiteY245" fmla="*/ 10000 h 10000"/>
                <a:gd name="connsiteX246" fmla="*/ 5779 w 10000"/>
                <a:gd name="connsiteY246" fmla="*/ 10000 h 10000"/>
                <a:gd name="connsiteX247" fmla="*/ 5899 w 10000"/>
                <a:gd name="connsiteY247" fmla="*/ 9991 h 10000"/>
                <a:gd name="connsiteX248" fmla="*/ 6040 w 10000"/>
                <a:gd name="connsiteY248" fmla="*/ 9981 h 10000"/>
                <a:gd name="connsiteX249" fmla="*/ 6171 w 10000"/>
                <a:gd name="connsiteY249" fmla="*/ 9963 h 10000"/>
                <a:gd name="connsiteX250" fmla="*/ 6291 w 10000"/>
                <a:gd name="connsiteY250" fmla="*/ 9926 h 10000"/>
                <a:gd name="connsiteX251" fmla="*/ 6412 w 10000"/>
                <a:gd name="connsiteY251" fmla="*/ 9888 h 10000"/>
                <a:gd name="connsiteX252" fmla="*/ 6533 w 10000"/>
                <a:gd name="connsiteY252" fmla="*/ 9842 h 10000"/>
                <a:gd name="connsiteX253" fmla="*/ 6643 w 10000"/>
                <a:gd name="connsiteY253" fmla="*/ 9805 h 10000"/>
                <a:gd name="connsiteX254" fmla="*/ 6744 w 10000"/>
                <a:gd name="connsiteY254" fmla="*/ 9740 h 10000"/>
                <a:gd name="connsiteX255" fmla="*/ 6824 w 10000"/>
                <a:gd name="connsiteY255" fmla="*/ 9674 h 10000"/>
                <a:gd name="connsiteX256" fmla="*/ 6905 w 10000"/>
                <a:gd name="connsiteY256" fmla="*/ 9609 h 10000"/>
                <a:gd name="connsiteX257" fmla="*/ 6965 w 10000"/>
                <a:gd name="connsiteY257" fmla="*/ 9544 h 10000"/>
                <a:gd name="connsiteX258" fmla="*/ 7015 w 10000"/>
                <a:gd name="connsiteY258" fmla="*/ 9460 h 10000"/>
                <a:gd name="connsiteX259" fmla="*/ 7035 w 10000"/>
                <a:gd name="connsiteY259" fmla="*/ 9395 h 10000"/>
                <a:gd name="connsiteX260" fmla="*/ 7045 w 10000"/>
                <a:gd name="connsiteY260" fmla="*/ 9302 h 10000"/>
                <a:gd name="connsiteX261" fmla="*/ 7035 w 10000"/>
                <a:gd name="connsiteY261" fmla="*/ 9228 h 10000"/>
                <a:gd name="connsiteX262" fmla="*/ 6995 w 10000"/>
                <a:gd name="connsiteY262" fmla="*/ 9144 h 10000"/>
                <a:gd name="connsiteX263" fmla="*/ 6995 w 10000"/>
                <a:gd name="connsiteY263" fmla="*/ 9144 h 10000"/>
                <a:gd name="connsiteX264" fmla="*/ 6995 w 10000"/>
                <a:gd name="connsiteY264" fmla="*/ 9135 h 10000"/>
                <a:gd name="connsiteX265" fmla="*/ 699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35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985 w 10000"/>
                <a:gd name="connsiteY281" fmla="*/ 9126 h 10000"/>
                <a:gd name="connsiteX282" fmla="*/ 6794 w 10000"/>
                <a:gd name="connsiteY282" fmla="*/ 8837 h 10000"/>
                <a:gd name="connsiteX283" fmla="*/ 6693 w 10000"/>
                <a:gd name="connsiteY283" fmla="*/ 8679 h 10000"/>
                <a:gd name="connsiteX284" fmla="*/ 6593 w 10000"/>
                <a:gd name="connsiteY284" fmla="*/ 8521 h 10000"/>
                <a:gd name="connsiteX285" fmla="*/ 6513 w 10000"/>
                <a:gd name="connsiteY285" fmla="*/ 8372 h 10000"/>
                <a:gd name="connsiteX286" fmla="*/ 6442 w 10000"/>
                <a:gd name="connsiteY286" fmla="*/ 8214 h 10000"/>
                <a:gd name="connsiteX287" fmla="*/ 6392 w 10000"/>
                <a:gd name="connsiteY287" fmla="*/ 8056 h 10000"/>
                <a:gd name="connsiteX288" fmla="*/ 6382 w 10000"/>
                <a:gd name="connsiteY288" fmla="*/ 7981 h 10000"/>
                <a:gd name="connsiteX289" fmla="*/ 6382 w 10000"/>
                <a:gd name="connsiteY289" fmla="*/ 7907 h 10000"/>
                <a:gd name="connsiteX290" fmla="*/ 6382 w 10000"/>
                <a:gd name="connsiteY290" fmla="*/ 7907 h 10000"/>
                <a:gd name="connsiteX291" fmla="*/ 6392 w 10000"/>
                <a:gd name="connsiteY291" fmla="*/ 7805 h 10000"/>
                <a:gd name="connsiteX292" fmla="*/ 6422 w 10000"/>
                <a:gd name="connsiteY292" fmla="*/ 7702 h 10000"/>
                <a:gd name="connsiteX293" fmla="*/ 6452 w 10000"/>
                <a:gd name="connsiteY293" fmla="*/ 7656 h 10000"/>
                <a:gd name="connsiteX294" fmla="*/ 6492 w 10000"/>
                <a:gd name="connsiteY294" fmla="*/ 7609 h 10000"/>
                <a:gd name="connsiteX295" fmla="*/ 6523 w 10000"/>
                <a:gd name="connsiteY295" fmla="*/ 7563 h 10000"/>
                <a:gd name="connsiteX296" fmla="*/ 6573 w 10000"/>
                <a:gd name="connsiteY296" fmla="*/ 7526 h 10000"/>
                <a:gd name="connsiteX297" fmla="*/ 6704 w 10000"/>
                <a:gd name="connsiteY297" fmla="*/ 7451 h 10000"/>
                <a:gd name="connsiteX298" fmla="*/ 6864 w 10000"/>
                <a:gd name="connsiteY298" fmla="*/ 7395 h 10000"/>
                <a:gd name="connsiteX299" fmla="*/ 7065 w 10000"/>
                <a:gd name="connsiteY299" fmla="*/ 7349 h 10000"/>
                <a:gd name="connsiteX300" fmla="*/ 7307 w 10000"/>
                <a:gd name="connsiteY300" fmla="*/ 7321 h 10000"/>
                <a:gd name="connsiteX301" fmla="*/ 7307 w 10000"/>
                <a:gd name="connsiteY301" fmla="*/ 7321 h 10000"/>
                <a:gd name="connsiteX302" fmla="*/ 8533 w 10000"/>
                <a:gd name="connsiteY302" fmla="*/ 7219 h 10000"/>
                <a:gd name="connsiteX303" fmla="*/ 10000 w 10000"/>
                <a:gd name="connsiteY303" fmla="*/ 7116 h 10000"/>
                <a:gd name="connsiteX304" fmla="*/ 10000 w 10000"/>
                <a:gd name="connsiteY304" fmla="*/ 7116 h 10000"/>
                <a:gd name="connsiteX305" fmla="*/ 10000 w 10000"/>
                <a:gd name="connsiteY305" fmla="*/ 7116 h 10000"/>
                <a:gd name="connsiteX306" fmla="*/ 10000 w 10000"/>
                <a:gd name="connsiteY306" fmla="*/ 7116 h 10000"/>
                <a:gd name="connsiteX307" fmla="*/ 10000 w 10000"/>
                <a:gd name="connsiteY307"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497 w 10000"/>
                <a:gd name="connsiteY88" fmla="*/ 3433 h 10000"/>
                <a:gd name="connsiteX89" fmla="*/ 3347 w 10000"/>
                <a:gd name="connsiteY89" fmla="*/ 3535 h 10000"/>
                <a:gd name="connsiteX90" fmla="*/ 3246 w 10000"/>
                <a:gd name="connsiteY90" fmla="*/ 3563 h 10000"/>
                <a:gd name="connsiteX91" fmla="*/ 3136 w 10000"/>
                <a:gd name="connsiteY91" fmla="*/ 3572 h 10000"/>
                <a:gd name="connsiteX92" fmla="*/ 3136 w 10000"/>
                <a:gd name="connsiteY92" fmla="*/ 3572 h 10000"/>
                <a:gd name="connsiteX93" fmla="*/ 3136 w 10000"/>
                <a:gd name="connsiteY93" fmla="*/ 3572 h 10000"/>
                <a:gd name="connsiteX94" fmla="*/ 3136 w 10000"/>
                <a:gd name="connsiteY94" fmla="*/ 3572 h 10000"/>
                <a:gd name="connsiteX95" fmla="*/ 3136 w 10000"/>
                <a:gd name="connsiteY95" fmla="*/ 3572 h 10000"/>
                <a:gd name="connsiteX96" fmla="*/ 3136 w 10000"/>
                <a:gd name="connsiteY96" fmla="*/ 3572 h 10000"/>
                <a:gd name="connsiteX97" fmla="*/ 3116 w 10000"/>
                <a:gd name="connsiteY97" fmla="*/ 3572 h 10000"/>
                <a:gd name="connsiteX98" fmla="*/ 3116 w 10000"/>
                <a:gd name="connsiteY98" fmla="*/ 3572 h 10000"/>
                <a:gd name="connsiteX99" fmla="*/ 3025 w 10000"/>
                <a:gd name="connsiteY99" fmla="*/ 3572 h 10000"/>
                <a:gd name="connsiteX100" fmla="*/ 2925 w 10000"/>
                <a:gd name="connsiteY100" fmla="*/ 3553 h 10000"/>
                <a:gd name="connsiteX101" fmla="*/ 2814 w 10000"/>
                <a:gd name="connsiteY101" fmla="*/ 3526 h 10000"/>
                <a:gd name="connsiteX102" fmla="*/ 2693 w 10000"/>
                <a:gd name="connsiteY102" fmla="*/ 3479 h 10000"/>
                <a:gd name="connsiteX103" fmla="*/ 2553 w 10000"/>
                <a:gd name="connsiteY103" fmla="*/ 3423 h 10000"/>
                <a:gd name="connsiteX104" fmla="*/ 2392 w 10000"/>
                <a:gd name="connsiteY104" fmla="*/ 3349 h 10000"/>
                <a:gd name="connsiteX105" fmla="*/ 2010 w 10000"/>
                <a:gd name="connsiteY105" fmla="*/ 3153 h 10000"/>
                <a:gd name="connsiteX106" fmla="*/ 2010 w 10000"/>
                <a:gd name="connsiteY106" fmla="*/ 3153 h 10000"/>
                <a:gd name="connsiteX107" fmla="*/ 2010 w 10000"/>
                <a:gd name="connsiteY107" fmla="*/ 3153 h 10000"/>
                <a:gd name="connsiteX108" fmla="*/ 2010 w 10000"/>
                <a:gd name="connsiteY108" fmla="*/ 3153 h 10000"/>
                <a:gd name="connsiteX109" fmla="*/ 2000 w 10000"/>
                <a:gd name="connsiteY109" fmla="*/ 3153 h 10000"/>
                <a:gd name="connsiteX110" fmla="*/ 2000 w 10000"/>
                <a:gd name="connsiteY110" fmla="*/ 3153 h 10000"/>
                <a:gd name="connsiteX111" fmla="*/ 2000 w 10000"/>
                <a:gd name="connsiteY111" fmla="*/ 3153 h 10000"/>
                <a:gd name="connsiteX112" fmla="*/ 2000 w 10000"/>
                <a:gd name="connsiteY112" fmla="*/ 3153 h 10000"/>
                <a:gd name="connsiteX113" fmla="*/ 1769 w 10000"/>
                <a:gd name="connsiteY113" fmla="*/ 3033 h 10000"/>
                <a:gd name="connsiteX114" fmla="*/ 1588 w 10000"/>
                <a:gd name="connsiteY114" fmla="*/ 2967 h 10000"/>
                <a:gd name="connsiteX115" fmla="*/ 1427 w 10000"/>
                <a:gd name="connsiteY115" fmla="*/ 2921 h 10000"/>
                <a:gd name="connsiteX116" fmla="*/ 1347 w 10000"/>
                <a:gd name="connsiteY116" fmla="*/ 2902 h 10000"/>
                <a:gd name="connsiteX117" fmla="*/ 1266 w 10000"/>
                <a:gd name="connsiteY117" fmla="*/ 2902 h 10000"/>
                <a:gd name="connsiteX118" fmla="*/ 1266 w 10000"/>
                <a:gd name="connsiteY118" fmla="*/ 2902 h 10000"/>
                <a:gd name="connsiteX119" fmla="*/ 1266 w 10000"/>
                <a:gd name="connsiteY119" fmla="*/ 2902 h 10000"/>
                <a:gd name="connsiteX120" fmla="*/ 1266 w 10000"/>
                <a:gd name="connsiteY120" fmla="*/ 2902 h 10000"/>
                <a:gd name="connsiteX121" fmla="*/ 1266 w 10000"/>
                <a:gd name="connsiteY121" fmla="*/ 2902 h 10000"/>
                <a:gd name="connsiteX122" fmla="*/ 1266 w 10000"/>
                <a:gd name="connsiteY122" fmla="*/ 2902 h 10000"/>
                <a:gd name="connsiteX123" fmla="*/ 1146 w 10000"/>
                <a:gd name="connsiteY123" fmla="*/ 2921 h 10000"/>
                <a:gd name="connsiteX124" fmla="*/ 1085 w 10000"/>
                <a:gd name="connsiteY124" fmla="*/ 2940 h 10000"/>
                <a:gd name="connsiteX125" fmla="*/ 1025 w 10000"/>
                <a:gd name="connsiteY125" fmla="*/ 2949 h 10000"/>
                <a:gd name="connsiteX126" fmla="*/ 965 w 10000"/>
                <a:gd name="connsiteY126" fmla="*/ 2986 h 10000"/>
                <a:gd name="connsiteX127" fmla="*/ 915 w 10000"/>
                <a:gd name="connsiteY127" fmla="*/ 3023 h 10000"/>
                <a:gd name="connsiteX128" fmla="*/ 864 w 10000"/>
                <a:gd name="connsiteY128" fmla="*/ 3060 h 10000"/>
                <a:gd name="connsiteX129" fmla="*/ 814 w 10000"/>
                <a:gd name="connsiteY129" fmla="*/ 3107 h 10000"/>
                <a:gd name="connsiteX130" fmla="*/ 784 w 10000"/>
                <a:gd name="connsiteY130" fmla="*/ 3163 h 10000"/>
                <a:gd name="connsiteX131" fmla="*/ 744 w 10000"/>
                <a:gd name="connsiteY131" fmla="*/ 3237 h 10000"/>
                <a:gd name="connsiteX132" fmla="*/ 673 w 10000"/>
                <a:gd name="connsiteY132" fmla="*/ 3377 h 10000"/>
                <a:gd name="connsiteX133" fmla="*/ 623 w 10000"/>
                <a:gd name="connsiteY133" fmla="*/ 3563 h 10000"/>
                <a:gd name="connsiteX134" fmla="*/ 603 w 10000"/>
                <a:gd name="connsiteY134" fmla="*/ 3786 h 10000"/>
                <a:gd name="connsiteX135" fmla="*/ 573 w 10000"/>
                <a:gd name="connsiteY135" fmla="*/ 4037 h 10000"/>
                <a:gd name="connsiteX136" fmla="*/ 583 w 10000"/>
                <a:gd name="connsiteY136" fmla="*/ 4326 h 10000"/>
                <a:gd name="connsiteX137" fmla="*/ 613 w 10000"/>
                <a:gd name="connsiteY137" fmla="*/ 4651 h 10000"/>
                <a:gd name="connsiteX138" fmla="*/ 663 w 10000"/>
                <a:gd name="connsiteY138" fmla="*/ 5014 h 10000"/>
                <a:gd name="connsiteX139" fmla="*/ 734 w 10000"/>
                <a:gd name="connsiteY139" fmla="*/ 5423 h 10000"/>
                <a:gd name="connsiteX140" fmla="*/ 814 w 10000"/>
                <a:gd name="connsiteY140" fmla="*/ 5870 h 10000"/>
                <a:gd name="connsiteX141" fmla="*/ 945 w 10000"/>
                <a:gd name="connsiteY141" fmla="*/ 6372 h 10000"/>
                <a:gd name="connsiteX142" fmla="*/ 1085 w 10000"/>
                <a:gd name="connsiteY142" fmla="*/ 6912 h 10000"/>
                <a:gd name="connsiteX143" fmla="*/ 1085 w 10000"/>
                <a:gd name="connsiteY143" fmla="*/ 6912 h 10000"/>
                <a:gd name="connsiteX144" fmla="*/ 1085 w 10000"/>
                <a:gd name="connsiteY144" fmla="*/ 6930 h 10000"/>
                <a:gd name="connsiteX145" fmla="*/ 1085 w 10000"/>
                <a:gd name="connsiteY145" fmla="*/ 6930 h 10000"/>
                <a:gd name="connsiteX146" fmla="*/ 1116 w 10000"/>
                <a:gd name="connsiteY146" fmla="*/ 7005 h 10000"/>
                <a:gd name="connsiteX147" fmla="*/ 1116 w 10000"/>
                <a:gd name="connsiteY147" fmla="*/ 7005 h 10000"/>
                <a:gd name="connsiteX148" fmla="*/ 1116 w 10000"/>
                <a:gd name="connsiteY148" fmla="*/ 7005 h 10000"/>
                <a:gd name="connsiteX149" fmla="*/ 1116 w 10000"/>
                <a:gd name="connsiteY149" fmla="*/ 7005 h 10000"/>
                <a:gd name="connsiteX150" fmla="*/ 1116 w 10000"/>
                <a:gd name="connsiteY150" fmla="*/ 7005 h 10000"/>
                <a:gd name="connsiteX151" fmla="*/ 1126 w 10000"/>
                <a:gd name="connsiteY151" fmla="*/ 7060 h 10000"/>
                <a:gd name="connsiteX152" fmla="*/ 1126 w 10000"/>
                <a:gd name="connsiteY152" fmla="*/ 7060 h 10000"/>
                <a:gd name="connsiteX153" fmla="*/ 1126 w 10000"/>
                <a:gd name="connsiteY153" fmla="*/ 7060 h 10000"/>
                <a:gd name="connsiteX154" fmla="*/ 1126 w 10000"/>
                <a:gd name="connsiteY154" fmla="*/ 7060 h 10000"/>
                <a:gd name="connsiteX155" fmla="*/ 1146 w 10000"/>
                <a:gd name="connsiteY155" fmla="*/ 7060 h 10000"/>
                <a:gd name="connsiteX156" fmla="*/ 1146 w 10000"/>
                <a:gd name="connsiteY156" fmla="*/ 7060 h 10000"/>
                <a:gd name="connsiteX157" fmla="*/ 1156 w 10000"/>
                <a:gd name="connsiteY157" fmla="*/ 7060 h 10000"/>
                <a:gd name="connsiteX158" fmla="*/ 1156 w 10000"/>
                <a:gd name="connsiteY158" fmla="*/ 7060 h 10000"/>
                <a:gd name="connsiteX159" fmla="*/ 1156 w 10000"/>
                <a:gd name="connsiteY159" fmla="*/ 7060 h 10000"/>
                <a:gd name="connsiteX160" fmla="*/ 1156 w 10000"/>
                <a:gd name="connsiteY160" fmla="*/ 7060 h 10000"/>
                <a:gd name="connsiteX161" fmla="*/ 1457 w 10000"/>
                <a:gd name="connsiteY161" fmla="*/ 7051 h 10000"/>
                <a:gd name="connsiteX162" fmla="*/ 1749 w 10000"/>
                <a:gd name="connsiteY162" fmla="*/ 7051 h 10000"/>
                <a:gd name="connsiteX163" fmla="*/ 1749 w 10000"/>
                <a:gd name="connsiteY163" fmla="*/ 7051 h 10000"/>
                <a:gd name="connsiteX164" fmla="*/ 1749 w 10000"/>
                <a:gd name="connsiteY164" fmla="*/ 7051 h 10000"/>
                <a:gd name="connsiteX165" fmla="*/ 1749 w 10000"/>
                <a:gd name="connsiteY165" fmla="*/ 7051 h 10000"/>
                <a:gd name="connsiteX166" fmla="*/ 1749 w 10000"/>
                <a:gd name="connsiteY166" fmla="*/ 7051 h 10000"/>
                <a:gd name="connsiteX167" fmla="*/ 1749 w 10000"/>
                <a:gd name="connsiteY167" fmla="*/ 7051 h 10000"/>
                <a:gd name="connsiteX168" fmla="*/ 1759 w 10000"/>
                <a:gd name="connsiteY168" fmla="*/ 7051 h 10000"/>
                <a:gd name="connsiteX169" fmla="*/ 1759 w 10000"/>
                <a:gd name="connsiteY169" fmla="*/ 7051 h 10000"/>
                <a:gd name="connsiteX170" fmla="*/ 1759 w 10000"/>
                <a:gd name="connsiteY170" fmla="*/ 7051 h 10000"/>
                <a:gd name="connsiteX171" fmla="*/ 1759 w 10000"/>
                <a:gd name="connsiteY171" fmla="*/ 7051 h 10000"/>
                <a:gd name="connsiteX172" fmla="*/ 1759 w 10000"/>
                <a:gd name="connsiteY172" fmla="*/ 7051 h 10000"/>
                <a:gd name="connsiteX173" fmla="*/ 1759 w 10000"/>
                <a:gd name="connsiteY173" fmla="*/ 7051 h 10000"/>
                <a:gd name="connsiteX174" fmla="*/ 1769 w 10000"/>
                <a:gd name="connsiteY174" fmla="*/ 7051 h 10000"/>
                <a:gd name="connsiteX175" fmla="*/ 1769 w 10000"/>
                <a:gd name="connsiteY175" fmla="*/ 7051 h 10000"/>
                <a:gd name="connsiteX176" fmla="*/ 1769 w 10000"/>
                <a:gd name="connsiteY176" fmla="*/ 7051 h 10000"/>
                <a:gd name="connsiteX177" fmla="*/ 1769 w 10000"/>
                <a:gd name="connsiteY177" fmla="*/ 7051 h 10000"/>
                <a:gd name="connsiteX178" fmla="*/ 1769 w 10000"/>
                <a:gd name="connsiteY178" fmla="*/ 7051 h 10000"/>
                <a:gd name="connsiteX179" fmla="*/ 1980 w 10000"/>
                <a:gd name="connsiteY179" fmla="*/ 7051 h 10000"/>
                <a:gd name="connsiteX180" fmla="*/ 1980 w 10000"/>
                <a:gd name="connsiteY180" fmla="*/ 7051 h 10000"/>
                <a:gd name="connsiteX181" fmla="*/ 2281 w 10000"/>
                <a:gd name="connsiteY181" fmla="*/ 7033 h 10000"/>
                <a:gd name="connsiteX182" fmla="*/ 2281 w 10000"/>
                <a:gd name="connsiteY182" fmla="*/ 7033 h 10000"/>
                <a:gd name="connsiteX183" fmla="*/ 2281 w 10000"/>
                <a:gd name="connsiteY183" fmla="*/ 7033 h 10000"/>
                <a:gd name="connsiteX184" fmla="*/ 2281 w 10000"/>
                <a:gd name="connsiteY184" fmla="*/ 7033 h 10000"/>
                <a:gd name="connsiteX185" fmla="*/ 2291 w 10000"/>
                <a:gd name="connsiteY185" fmla="*/ 7033 h 10000"/>
                <a:gd name="connsiteX186" fmla="*/ 2291 w 10000"/>
                <a:gd name="connsiteY186" fmla="*/ 7033 h 10000"/>
                <a:gd name="connsiteX187" fmla="*/ 2302 w 10000"/>
                <a:gd name="connsiteY187" fmla="*/ 7033 h 10000"/>
                <a:gd name="connsiteX188" fmla="*/ 2302 w 10000"/>
                <a:gd name="connsiteY188" fmla="*/ 7033 h 10000"/>
                <a:gd name="connsiteX189" fmla="*/ 2332 w 10000"/>
                <a:gd name="connsiteY189" fmla="*/ 7033 h 10000"/>
                <a:gd name="connsiteX190" fmla="*/ 2332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3286 w 10000"/>
                <a:gd name="connsiteY199" fmla="*/ 7033 h 10000"/>
                <a:gd name="connsiteX200" fmla="*/ 3709 w 10000"/>
                <a:gd name="connsiteY200" fmla="*/ 7060 h 10000"/>
                <a:gd name="connsiteX201" fmla="*/ 4101 w 10000"/>
                <a:gd name="connsiteY201" fmla="*/ 7088 h 10000"/>
                <a:gd name="connsiteX202" fmla="*/ 4291 w 10000"/>
                <a:gd name="connsiteY202" fmla="*/ 7116 h 10000"/>
                <a:gd name="connsiteX203" fmla="*/ 4462 w 10000"/>
                <a:gd name="connsiteY203" fmla="*/ 7135 h 10000"/>
                <a:gd name="connsiteX204" fmla="*/ 4623 w 10000"/>
                <a:gd name="connsiteY204" fmla="*/ 7172 h 10000"/>
                <a:gd name="connsiteX205" fmla="*/ 4764 w 10000"/>
                <a:gd name="connsiteY205" fmla="*/ 7219 h 10000"/>
                <a:gd name="connsiteX206" fmla="*/ 4894 w 10000"/>
                <a:gd name="connsiteY206" fmla="*/ 7274 h 10000"/>
                <a:gd name="connsiteX207" fmla="*/ 4985 w 10000"/>
                <a:gd name="connsiteY207" fmla="*/ 7330 h 10000"/>
                <a:gd name="connsiteX208" fmla="*/ 5075 w 10000"/>
                <a:gd name="connsiteY208" fmla="*/ 7395 h 10000"/>
                <a:gd name="connsiteX209" fmla="*/ 5136 w 10000"/>
                <a:gd name="connsiteY209" fmla="*/ 7460 h 10000"/>
                <a:gd name="connsiteX210" fmla="*/ 5156 w 10000"/>
                <a:gd name="connsiteY210" fmla="*/ 7507 h 10000"/>
                <a:gd name="connsiteX211" fmla="*/ 5176 w 10000"/>
                <a:gd name="connsiteY211" fmla="*/ 7553 h 10000"/>
                <a:gd name="connsiteX212" fmla="*/ 5176 w 10000"/>
                <a:gd name="connsiteY212" fmla="*/ 7600 h 10000"/>
                <a:gd name="connsiteX213" fmla="*/ 5176 w 10000"/>
                <a:gd name="connsiteY213" fmla="*/ 7656 h 10000"/>
                <a:gd name="connsiteX214" fmla="*/ 5176 w 10000"/>
                <a:gd name="connsiteY214" fmla="*/ 7656 h 10000"/>
                <a:gd name="connsiteX215" fmla="*/ 5176 w 10000"/>
                <a:gd name="connsiteY215" fmla="*/ 7665 h 10000"/>
                <a:gd name="connsiteX216" fmla="*/ 5176 w 10000"/>
                <a:gd name="connsiteY216" fmla="*/ 7665 h 10000"/>
                <a:gd name="connsiteX217" fmla="*/ 5176 w 10000"/>
                <a:gd name="connsiteY217" fmla="*/ 7665 h 10000"/>
                <a:gd name="connsiteX218" fmla="*/ 5146 w 10000"/>
                <a:gd name="connsiteY218" fmla="*/ 7851 h 10000"/>
                <a:gd name="connsiteX219" fmla="*/ 5095 w 10000"/>
                <a:gd name="connsiteY219" fmla="*/ 8037 h 10000"/>
                <a:gd name="connsiteX220" fmla="*/ 5005 w 10000"/>
                <a:gd name="connsiteY220" fmla="*/ 8437 h 10000"/>
                <a:gd name="connsiteX221" fmla="*/ 4955 w 10000"/>
                <a:gd name="connsiteY221" fmla="*/ 8642 h 10000"/>
                <a:gd name="connsiteX222" fmla="*/ 4915 w 10000"/>
                <a:gd name="connsiteY222" fmla="*/ 8828 h 10000"/>
                <a:gd name="connsiteX223" fmla="*/ 4894 w 10000"/>
                <a:gd name="connsiteY223" fmla="*/ 9023 h 10000"/>
                <a:gd name="connsiteX224" fmla="*/ 4874 w 10000"/>
                <a:gd name="connsiteY224" fmla="*/ 9200 h 10000"/>
                <a:gd name="connsiteX225" fmla="*/ 4874 w 10000"/>
                <a:gd name="connsiteY225" fmla="*/ 9200 h 10000"/>
                <a:gd name="connsiteX226" fmla="*/ 4874 w 10000"/>
                <a:gd name="connsiteY226" fmla="*/ 9293 h 10000"/>
                <a:gd name="connsiteX227" fmla="*/ 4894 w 10000"/>
                <a:gd name="connsiteY227" fmla="*/ 9395 h 10000"/>
                <a:gd name="connsiteX228" fmla="*/ 4915 w 10000"/>
                <a:gd name="connsiteY228" fmla="*/ 9488 h 10000"/>
                <a:gd name="connsiteX229" fmla="*/ 4935 w 10000"/>
                <a:gd name="connsiteY229" fmla="*/ 9563 h 10000"/>
                <a:gd name="connsiteX230" fmla="*/ 4985 w 10000"/>
                <a:gd name="connsiteY230" fmla="*/ 9647 h 10000"/>
                <a:gd name="connsiteX231" fmla="*/ 5035 w 10000"/>
                <a:gd name="connsiteY231" fmla="*/ 9721 h 10000"/>
                <a:gd name="connsiteX232" fmla="*/ 5095 w 10000"/>
                <a:gd name="connsiteY232" fmla="*/ 9786 h 10000"/>
                <a:gd name="connsiteX233" fmla="*/ 5176 w 10000"/>
                <a:gd name="connsiteY233" fmla="*/ 9842 h 10000"/>
                <a:gd name="connsiteX234" fmla="*/ 5176 w 10000"/>
                <a:gd name="connsiteY234" fmla="*/ 9842 h 10000"/>
                <a:gd name="connsiteX235" fmla="*/ 5176 w 10000"/>
                <a:gd name="connsiteY235" fmla="*/ 9842 h 10000"/>
                <a:gd name="connsiteX236" fmla="*/ 5236 w 10000"/>
                <a:gd name="connsiteY236" fmla="*/ 9879 h 10000"/>
                <a:gd name="connsiteX237" fmla="*/ 5307 w 10000"/>
                <a:gd name="connsiteY237" fmla="*/ 9916 h 10000"/>
                <a:gd name="connsiteX238" fmla="*/ 5447 w 10000"/>
                <a:gd name="connsiteY238" fmla="*/ 9963 h 10000"/>
                <a:gd name="connsiteX239" fmla="*/ 5608 w 10000"/>
                <a:gd name="connsiteY239" fmla="*/ 9991 h 10000"/>
                <a:gd name="connsiteX240" fmla="*/ 5779 w 10000"/>
                <a:gd name="connsiteY240" fmla="*/ 10000 h 10000"/>
                <a:gd name="connsiteX241" fmla="*/ 5779 w 10000"/>
                <a:gd name="connsiteY241" fmla="*/ 10000 h 10000"/>
                <a:gd name="connsiteX242" fmla="*/ 5779 w 10000"/>
                <a:gd name="connsiteY242" fmla="*/ 10000 h 10000"/>
                <a:gd name="connsiteX243" fmla="*/ 5779 w 10000"/>
                <a:gd name="connsiteY243" fmla="*/ 10000 h 10000"/>
                <a:gd name="connsiteX244" fmla="*/ 5779 w 10000"/>
                <a:gd name="connsiteY244" fmla="*/ 10000 h 10000"/>
                <a:gd name="connsiteX245" fmla="*/ 5779 w 10000"/>
                <a:gd name="connsiteY245" fmla="*/ 10000 h 10000"/>
                <a:gd name="connsiteX246" fmla="*/ 5899 w 10000"/>
                <a:gd name="connsiteY246" fmla="*/ 9991 h 10000"/>
                <a:gd name="connsiteX247" fmla="*/ 6040 w 10000"/>
                <a:gd name="connsiteY247" fmla="*/ 9981 h 10000"/>
                <a:gd name="connsiteX248" fmla="*/ 6171 w 10000"/>
                <a:gd name="connsiteY248" fmla="*/ 9963 h 10000"/>
                <a:gd name="connsiteX249" fmla="*/ 6291 w 10000"/>
                <a:gd name="connsiteY249" fmla="*/ 9926 h 10000"/>
                <a:gd name="connsiteX250" fmla="*/ 6412 w 10000"/>
                <a:gd name="connsiteY250" fmla="*/ 9888 h 10000"/>
                <a:gd name="connsiteX251" fmla="*/ 6533 w 10000"/>
                <a:gd name="connsiteY251" fmla="*/ 9842 h 10000"/>
                <a:gd name="connsiteX252" fmla="*/ 6643 w 10000"/>
                <a:gd name="connsiteY252" fmla="*/ 9805 h 10000"/>
                <a:gd name="connsiteX253" fmla="*/ 6744 w 10000"/>
                <a:gd name="connsiteY253" fmla="*/ 9740 h 10000"/>
                <a:gd name="connsiteX254" fmla="*/ 6824 w 10000"/>
                <a:gd name="connsiteY254" fmla="*/ 9674 h 10000"/>
                <a:gd name="connsiteX255" fmla="*/ 6905 w 10000"/>
                <a:gd name="connsiteY255" fmla="*/ 9609 h 10000"/>
                <a:gd name="connsiteX256" fmla="*/ 6965 w 10000"/>
                <a:gd name="connsiteY256" fmla="*/ 9544 h 10000"/>
                <a:gd name="connsiteX257" fmla="*/ 7015 w 10000"/>
                <a:gd name="connsiteY257" fmla="*/ 9460 h 10000"/>
                <a:gd name="connsiteX258" fmla="*/ 7035 w 10000"/>
                <a:gd name="connsiteY258" fmla="*/ 9395 h 10000"/>
                <a:gd name="connsiteX259" fmla="*/ 7045 w 10000"/>
                <a:gd name="connsiteY259" fmla="*/ 9302 h 10000"/>
                <a:gd name="connsiteX260" fmla="*/ 7035 w 10000"/>
                <a:gd name="connsiteY260" fmla="*/ 9228 h 10000"/>
                <a:gd name="connsiteX261" fmla="*/ 6995 w 10000"/>
                <a:gd name="connsiteY261" fmla="*/ 9144 h 10000"/>
                <a:gd name="connsiteX262" fmla="*/ 6995 w 10000"/>
                <a:gd name="connsiteY262" fmla="*/ 9144 h 10000"/>
                <a:gd name="connsiteX263" fmla="*/ 6995 w 10000"/>
                <a:gd name="connsiteY263" fmla="*/ 9135 h 10000"/>
                <a:gd name="connsiteX264" fmla="*/ 699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794 w 10000"/>
                <a:gd name="connsiteY281" fmla="*/ 8837 h 10000"/>
                <a:gd name="connsiteX282" fmla="*/ 6693 w 10000"/>
                <a:gd name="connsiteY282" fmla="*/ 8679 h 10000"/>
                <a:gd name="connsiteX283" fmla="*/ 6593 w 10000"/>
                <a:gd name="connsiteY283" fmla="*/ 8521 h 10000"/>
                <a:gd name="connsiteX284" fmla="*/ 6513 w 10000"/>
                <a:gd name="connsiteY284" fmla="*/ 8372 h 10000"/>
                <a:gd name="connsiteX285" fmla="*/ 6442 w 10000"/>
                <a:gd name="connsiteY285" fmla="*/ 8214 h 10000"/>
                <a:gd name="connsiteX286" fmla="*/ 6392 w 10000"/>
                <a:gd name="connsiteY286" fmla="*/ 8056 h 10000"/>
                <a:gd name="connsiteX287" fmla="*/ 6382 w 10000"/>
                <a:gd name="connsiteY287" fmla="*/ 7981 h 10000"/>
                <a:gd name="connsiteX288" fmla="*/ 6382 w 10000"/>
                <a:gd name="connsiteY288" fmla="*/ 7907 h 10000"/>
                <a:gd name="connsiteX289" fmla="*/ 6382 w 10000"/>
                <a:gd name="connsiteY289" fmla="*/ 7907 h 10000"/>
                <a:gd name="connsiteX290" fmla="*/ 6392 w 10000"/>
                <a:gd name="connsiteY290" fmla="*/ 7805 h 10000"/>
                <a:gd name="connsiteX291" fmla="*/ 6422 w 10000"/>
                <a:gd name="connsiteY291" fmla="*/ 7702 h 10000"/>
                <a:gd name="connsiteX292" fmla="*/ 6452 w 10000"/>
                <a:gd name="connsiteY292" fmla="*/ 7656 h 10000"/>
                <a:gd name="connsiteX293" fmla="*/ 6492 w 10000"/>
                <a:gd name="connsiteY293" fmla="*/ 7609 h 10000"/>
                <a:gd name="connsiteX294" fmla="*/ 6523 w 10000"/>
                <a:gd name="connsiteY294" fmla="*/ 7563 h 10000"/>
                <a:gd name="connsiteX295" fmla="*/ 6573 w 10000"/>
                <a:gd name="connsiteY295" fmla="*/ 7526 h 10000"/>
                <a:gd name="connsiteX296" fmla="*/ 6704 w 10000"/>
                <a:gd name="connsiteY296" fmla="*/ 7451 h 10000"/>
                <a:gd name="connsiteX297" fmla="*/ 6864 w 10000"/>
                <a:gd name="connsiteY297" fmla="*/ 7395 h 10000"/>
                <a:gd name="connsiteX298" fmla="*/ 7065 w 10000"/>
                <a:gd name="connsiteY298" fmla="*/ 7349 h 10000"/>
                <a:gd name="connsiteX299" fmla="*/ 7307 w 10000"/>
                <a:gd name="connsiteY299" fmla="*/ 7321 h 10000"/>
                <a:gd name="connsiteX300" fmla="*/ 7307 w 10000"/>
                <a:gd name="connsiteY300" fmla="*/ 7321 h 10000"/>
                <a:gd name="connsiteX301" fmla="*/ 8533 w 10000"/>
                <a:gd name="connsiteY301" fmla="*/ 7219 h 10000"/>
                <a:gd name="connsiteX302" fmla="*/ 10000 w 10000"/>
                <a:gd name="connsiteY302" fmla="*/ 7116 h 10000"/>
                <a:gd name="connsiteX303" fmla="*/ 10000 w 10000"/>
                <a:gd name="connsiteY303" fmla="*/ 7116 h 10000"/>
                <a:gd name="connsiteX304" fmla="*/ 10000 w 10000"/>
                <a:gd name="connsiteY304" fmla="*/ 7116 h 10000"/>
                <a:gd name="connsiteX305" fmla="*/ 10000 w 10000"/>
                <a:gd name="connsiteY305" fmla="*/ 7116 h 10000"/>
                <a:gd name="connsiteX306" fmla="*/ 10000 w 10000"/>
                <a:gd name="connsiteY306"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4305 w 10000"/>
                <a:gd name="connsiteY88" fmla="*/ 4126 h 10000"/>
                <a:gd name="connsiteX89" fmla="*/ 3347 w 10000"/>
                <a:gd name="connsiteY89" fmla="*/ 3535 h 10000"/>
                <a:gd name="connsiteX90" fmla="*/ 3246 w 10000"/>
                <a:gd name="connsiteY90" fmla="*/ 3563 h 10000"/>
                <a:gd name="connsiteX91" fmla="*/ 3136 w 10000"/>
                <a:gd name="connsiteY91" fmla="*/ 3572 h 10000"/>
                <a:gd name="connsiteX92" fmla="*/ 3136 w 10000"/>
                <a:gd name="connsiteY92" fmla="*/ 3572 h 10000"/>
                <a:gd name="connsiteX93" fmla="*/ 3136 w 10000"/>
                <a:gd name="connsiteY93" fmla="*/ 3572 h 10000"/>
                <a:gd name="connsiteX94" fmla="*/ 3136 w 10000"/>
                <a:gd name="connsiteY94" fmla="*/ 3572 h 10000"/>
                <a:gd name="connsiteX95" fmla="*/ 3136 w 10000"/>
                <a:gd name="connsiteY95" fmla="*/ 3572 h 10000"/>
                <a:gd name="connsiteX96" fmla="*/ 3136 w 10000"/>
                <a:gd name="connsiteY96" fmla="*/ 3572 h 10000"/>
                <a:gd name="connsiteX97" fmla="*/ 3116 w 10000"/>
                <a:gd name="connsiteY97" fmla="*/ 3572 h 10000"/>
                <a:gd name="connsiteX98" fmla="*/ 3116 w 10000"/>
                <a:gd name="connsiteY98" fmla="*/ 3572 h 10000"/>
                <a:gd name="connsiteX99" fmla="*/ 3025 w 10000"/>
                <a:gd name="connsiteY99" fmla="*/ 3572 h 10000"/>
                <a:gd name="connsiteX100" fmla="*/ 2925 w 10000"/>
                <a:gd name="connsiteY100" fmla="*/ 3553 h 10000"/>
                <a:gd name="connsiteX101" fmla="*/ 2814 w 10000"/>
                <a:gd name="connsiteY101" fmla="*/ 3526 h 10000"/>
                <a:gd name="connsiteX102" fmla="*/ 2693 w 10000"/>
                <a:gd name="connsiteY102" fmla="*/ 3479 h 10000"/>
                <a:gd name="connsiteX103" fmla="*/ 2553 w 10000"/>
                <a:gd name="connsiteY103" fmla="*/ 3423 h 10000"/>
                <a:gd name="connsiteX104" fmla="*/ 2392 w 10000"/>
                <a:gd name="connsiteY104" fmla="*/ 3349 h 10000"/>
                <a:gd name="connsiteX105" fmla="*/ 2010 w 10000"/>
                <a:gd name="connsiteY105" fmla="*/ 3153 h 10000"/>
                <a:gd name="connsiteX106" fmla="*/ 2010 w 10000"/>
                <a:gd name="connsiteY106" fmla="*/ 3153 h 10000"/>
                <a:gd name="connsiteX107" fmla="*/ 2010 w 10000"/>
                <a:gd name="connsiteY107" fmla="*/ 3153 h 10000"/>
                <a:gd name="connsiteX108" fmla="*/ 2010 w 10000"/>
                <a:gd name="connsiteY108" fmla="*/ 3153 h 10000"/>
                <a:gd name="connsiteX109" fmla="*/ 2000 w 10000"/>
                <a:gd name="connsiteY109" fmla="*/ 3153 h 10000"/>
                <a:gd name="connsiteX110" fmla="*/ 2000 w 10000"/>
                <a:gd name="connsiteY110" fmla="*/ 3153 h 10000"/>
                <a:gd name="connsiteX111" fmla="*/ 2000 w 10000"/>
                <a:gd name="connsiteY111" fmla="*/ 3153 h 10000"/>
                <a:gd name="connsiteX112" fmla="*/ 2000 w 10000"/>
                <a:gd name="connsiteY112" fmla="*/ 3153 h 10000"/>
                <a:gd name="connsiteX113" fmla="*/ 1769 w 10000"/>
                <a:gd name="connsiteY113" fmla="*/ 3033 h 10000"/>
                <a:gd name="connsiteX114" fmla="*/ 1588 w 10000"/>
                <a:gd name="connsiteY114" fmla="*/ 2967 h 10000"/>
                <a:gd name="connsiteX115" fmla="*/ 1427 w 10000"/>
                <a:gd name="connsiteY115" fmla="*/ 2921 h 10000"/>
                <a:gd name="connsiteX116" fmla="*/ 1347 w 10000"/>
                <a:gd name="connsiteY116" fmla="*/ 2902 h 10000"/>
                <a:gd name="connsiteX117" fmla="*/ 1266 w 10000"/>
                <a:gd name="connsiteY117" fmla="*/ 2902 h 10000"/>
                <a:gd name="connsiteX118" fmla="*/ 1266 w 10000"/>
                <a:gd name="connsiteY118" fmla="*/ 2902 h 10000"/>
                <a:gd name="connsiteX119" fmla="*/ 1266 w 10000"/>
                <a:gd name="connsiteY119" fmla="*/ 2902 h 10000"/>
                <a:gd name="connsiteX120" fmla="*/ 1266 w 10000"/>
                <a:gd name="connsiteY120" fmla="*/ 2902 h 10000"/>
                <a:gd name="connsiteX121" fmla="*/ 1266 w 10000"/>
                <a:gd name="connsiteY121" fmla="*/ 2902 h 10000"/>
                <a:gd name="connsiteX122" fmla="*/ 1266 w 10000"/>
                <a:gd name="connsiteY122" fmla="*/ 2902 h 10000"/>
                <a:gd name="connsiteX123" fmla="*/ 1146 w 10000"/>
                <a:gd name="connsiteY123" fmla="*/ 2921 h 10000"/>
                <a:gd name="connsiteX124" fmla="*/ 1085 w 10000"/>
                <a:gd name="connsiteY124" fmla="*/ 2940 h 10000"/>
                <a:gd name="connsiteX125" fmla="*/ 1025 w 10000"/>
                <a:gd name="connsiteY125" fmla="*/ 2949 h 10000"/>
                <a:gd name="connsiteX126" fmla="*/ 965 w 10000"/>
                <a:gd name="connsiteY126" fmla="*/ 2986 h 10000"/>
                <a:gd name="connsiteX127" fmla="*/ 915 w 10000"/>
                <a:gd name="connsiteY127" fmla="*/ 3023 h 10000"/>
                <a:gd name="connsiteX128" fmla="*/ 864 w 10000"/>
                <a:gd name="connsiteY128" fmla="*/ 3060 h 10000"/>
                <a:gd name="connsiteX129" fmla="*/ 814 w 10000"/>
                <a:gd name="connsiteY129" fmla="*/ 3107 h 10000"/>
                <a:gd name="connsiteX130" fmla="*/ 784 w 10000"/>
                <a:gd name="connsiteY130" fmla="*/ 3163 h 10000"/>
                <a:gd name="connsiteX131" fmla="*/ 744 w 10000"/>
                <a:gd name="connsiteY131" fmla="*/ 3237 h 10000"/>
                <a:gd name="connsiteX132" fmla="*/ 673 w 10000"/>
                <a:gd name="connsiteY132" fmla="*/ 3377 h 10000"/>
                <a:gd name="connsiteX133" fmla="*/ 623 w 10000"/>
                <a:gd name="connsiteY133" fmla="*/ 3563 h 10000"/>
                <a:gd name="connsiteX134" fmla="*/ 603 w 10000"/>
                <a:gd name="connsiteY134" fmla="*/ 3786 h 10000"/>
                <a:gd name="connsiteX135" fmla="*/ 573 w 10000"/>
                <a:gd name="connsiteY135" fmla="*/ 4037 h 10000"/>
                <a:gd name="connsiteX136" fmla="*/ 583 w 10000"/>
                <a:gd name="connsiteY136" fmla="*/ 4326 h 10000"/>
                <a:gd name="connsiteX137" fmla="*/ 613 w 10000"/>
                <a:gd name="connsiteY137" fmla="*/ 4651 h 10000"/>
                <a:gd name="connsiteX138" fmla="*/ 663 w 10000"/>
                <a:gd name="connsiteY138" fmla="*/ 5014 h 10000"/>
                <a:gd name="connsiteX139" fmla="*/ 734 w 10000"/>
                <a:gd name="connsiteY139" fmla="*/ 5423 h 10000"/>
                <a:gd name="connsiteX140" fmla="*/ 814 w 10000"/>
                <a:gd name="connsiteY140" fmla="*/ 5870 h 10000"/>
                <a:gd name="connsiteX141" fmla="*/ 945 w 10000"/>
                <a:gd name="connsiteY141" fmla="*/ 6372 h 10000"/>
                <a:gd name="connsiteX142" fmla="*/ 1085 w 10000"/>
                <a:gd name="connsiteY142" fmla="*/ 6912 h 10000"/>
                <a:gd name="connsiteX143" fmla="*/ 1085 w 10000"/>
                <a:gd name="connsiteY143" fmla="*/ 6912 h 10000"/>
                <a:gd name="connsiteX144" fmla="*/ 1085 w 10000"/>
                <a:gd name="connsiteY144" fmla="*/ 6930 h 10000"/>
                <a:gd name="connsiteX145" fmla="*/ 1085 w 10000"/>
                <a:gd name="connsiteY145" fmla="*/ 6930 h 10000"/>
                <a:gd name="connsiteX146" fmla="*/ 1116 w 10000"/>
                <a:gd name="connsiteY146" fmla="*/ 7005 h 10000"/>
                <a:gd name="connsiteX147" fmla="*/ 1116 w 10000"/>
                <a:gd name="connsiteY147" fmla="*/ 7005 h 10000"/>
                <a:gd name="connsiteX148" fmla="*/ 1116 w 10000"/>
                <a:gd name="connsiteY148" fmla="*/ 7005 h 10000"/>
                <a:gd name="connsiteX149" fmla="*/ 1116 w 10000"/>
                <a:gd name="connsiteY149" fmla="*/ 7005 h 10000"/>
                <a:gd name="connsiteX150" fmla="*/ 1116 w 10000"/>
                <a:gd name="connsiteY150" fmla="*/ 7005 h 10000"/>
                <a:gd name="connsiteX151" fmla="*/ 1126 w 10000"/>
                <a:gd name="connsiteY151" fmla="*/ 7060 h 10000"/>
                <a:gd name="connsiteX152" fmla="*/ 1126 w 10000"/>
                <a:gd name="connsiteY152" fmla="*/ 7060 h 10000"/>
                <a:gd name="connsiteX153" fmla="*/ 1126 w 10000"/>
                <a:gd name="connsiteY153" fmla="*/ 7060 h 10000"/>
                <a:gd name="connsiteX154" fmla="*/ 1126 w 10000"/>
                <a:gd name="connsiteY154" fmla="*/ 7060 h 10000"/>
                <a:gd name="connsiteX155" fmla="*/ 1146 w 10000"/>
                <a:gd name="connsiteY155" fmla="*/ 7060 h 10000"/>
                <a:gd name="connsiteX156" fmla="*/ 1146 w 10000"/>
                <a:gd name="connsiteY156" fmla="*/ 7060 h 10000"/>
                <a:gd name="connsiteX157" fmla="*/ 1156 w 10000"/>
                <a:gd name="connsiteY157" fmla="*/ 7060 h 10000"/>
                <a:gd name="connsiteX158" fmla="*/ 1156 w 10000"/>
                <a:gd name="connsiteY158" fmla="*/ 7060 h 10000"/>
                <a:gd name="connsiteX159" fmla="*/ 1156 w 10000"/>
                <a:gd name="connsiteY159" fmla="*/ 7060 h 10000"/>
                <a:gd name="connsiteX160" fmla="*/ 1156 w 10000"/>
                <a:gd name="connsiteY160" fmla="*/ 7060 h 10000"/>
                <a:gd name="connsiteX161" fmla="*/ 1457 w 10000"/>
                <a:gd name="connsiteY161" fmla="*/ 7051 h 10000"/>
                <a:gd name="connsiteX162" fmla="*/ 1749 w 10000"/>
                <a:gd name="connsiteY162" fmla="*/ 7051 h 10000"/>
                <a:gd name="connsiteX163" fmla="*/ 1749 w 10000"/>
                <a:gd name="connsiteY163" fmla="*/ 7051 h 10000"/>
                <a:gd name="connsiteX164" fmla="*/ 1749 w 10000"/>
                <a:gd name="connsiteY164" fmla="*/ 7051 h 10000"/>
                <a:gd name="connsiteX165" fmla="*/ 1749 w 10000"/>
                <a:gd name="connsiteY165" fmla="*/ 7051 h 10000"/>
                <a:gd name="connsiteX166" fmla="*/ 1749 w 10000"/>
                <a:gd name="connsiteY166" fmla="*/ 7051 h 10000"/>
                <a:gd name="connsiteX167" fmla="*/ 1749 w 10000"/>
                <a:gd name="connsiteY167" fmla="*/ 7051 h 10000"/>
                <a:gd name="connsiteX168" fmla="*/ 1759 w 10000"/>
                <a:gd name="connsiteY168" fmla="*/ 7051 h 10000"/>
                <a:gd name="connsiteX169" fmla="*/ 1759 w 10000"/>
                <a:gd name="connsiteY169" fmla="*/ 7051 h 10000"/>
                <a:gd name="connsiteX170" fmla="*/ 1759 w 10000"/>
                <a:gd name="connsiteY170" fmla="*/ 7051 h 10000"/>
                <a:gd name="connsiteX171" fmla="*/ 1759 w 10000"/>
                <a:gd name="connsiteY171" fmla="*/ 7051 h 10000"/>
                <a:gd name="connsiteX172" fmla="*/ 1759 w 10000"/>
                <a:gd name="connsiteY172" fmla="*/ 7051 h 10000"/>
                <a:gd name="connsiteX173" fmla="*/ 1759 w 10000"/>
                <a:gd name="connsiteY173" fmla="*/ 7051 h 10000"/>
                <a:gd name="connsiteX174" fmla="*/ 1769 w 10000"/>
                <a:gd name="connsiteY174" fmla="*/ 7051 h 10000"/>
                <a:gd name="connsiteX175" fmla="*/ 1769 w 10000"/>
                <a:gd name="connsiteY175" fmla="*/ 7051 h 10000"/>
                <a:gd name="connsiteX176" fmla="*/ 1769 w 10000"/>
                <a:gd name="connsiteY176" fmla="*/ 7051 h 10000"/>
                <a:gd name="connsiteX177" fmla="*/ 1769 w 10000"/>
                <a:gd name="connsiteY177" fmla="*/ 7051 h 10000"/>
                <a:gd name="connsiteX178" fmla="*/ 1769 w 10000"/>
                <a:gd name="connsiteY178" fmla="*/ 7051 h 10000"/>
                <a:gd name="connsiteX179" fmla="*/ 1980 w 10000"/>
                <a:gd name="connsiteY179" fmla="*/ 7051 h 10000"/>
                <a:gd name="connsiteX180" fmla="*/ 1980 w 10000"/>
                <a:gd name="connsiteY180" fmla="*/ 7051 h 10000"/>
                <a:gd name="connsiteX181" fmla="*/ 2281 w 10000"/>
                <a:gd name="connsiteY181" fmla="*/ 7033 h 10000"/>
                <a:gd name="connsiteX182" fmla="*/ 2281 w 10000"/>
                <a:gd name="connsiteY182" fmla="*/ 7033 h 10000"/>
                <a:gd name="connsiteX183" fmla="*/ 2281 w 10000"/>
                <a:gd name="connsiteY183" fmla="*/ 7033 h 10000"/>
                <a:gd name="connsiteX184" fmla="*/ 2281 w 10000"/>
                <a:gd name="connsiteY184" fmla="*/ 7033 h 10000"/>
                <a:gd name="connsiteX185" fmla="*/ 2291 w 10000"/>
                <a:gd name="connsiteY185" fmla="*/ 7033 h 10000"/>
                <a:gd name="connsiteX186" fmla="*/ 2291 w 10000"/>
                <a:gd name="connsiteY186" fmla="*/ 7033 h 10000"/>
                <a:gd name="connsiteX187" fmla="*/ 2302 w 10000"/>
                <a:gd name="connsiteY187" fmla="*/ 7033 h 10000"/>
                <a:gd name="connsiteX188" fmla="*/ 2302 w 10000"/>
                <a:gd name="connsiteY188" fmla="*/ 7033 h 10000"/>
                <a:gd name="connsiteX189" fmla="*/ 2332 w 10000"/>
                <a:gd name="connsiteY189" fmla="*/ 7033 h 10000"/>
                <a:gd name="connsiteX190" fmla="*/ 2332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2854 w 10000"/>
                <a:gd name="connsiteY198" fmla="*/ 7033 h 10000"/>
                <a:gd name="connsiteX199" fmla="*/ 3286 w 10000"/>
                <a:gd name="connsiteY199" fmla="*/ 7033 h 10000"/>
                <a:gd name="connsiteX200" fmla="*/ 3709 w 10000"/>
                <a:gd name="connsiteY200" fmla="*/ 7060 h 10000"/>
                <a:gd name="connsiteX201" fmla="*/ 4101 w 10000"/>
                <a:gd name="connsiteY201" fmla="*/ 7088 h 10000"/>
                <a:gd name="connsiteX202" fmla="*/ 4291 w 10000"/>
                <a:gd name="connsiteY202" fmla="*/ 7116 h 10000"/>
                <a:gd name="connsiteX203" fmla="*/ 4462 w 10000"/>
                <a:gd name="connsiteY203" fmla="*/ 7135 h 10000"/>
                <a:gd name="connsiteX204" fmla="*/ 4623 w 10000"/>
                <a:gd name="connsiteY204" fmla="*/ 7172 h 10000"/>
                <a:gd name="connsiteX205" fmla="*/ 4764 w 10000"/>
                <a:gd name="connsiteY205" fmla="*/ 7219 h 10000"/>
                <a:gd name="connsiteX206" fmla="*/ 4894 w 10000"/>
                <a:gd name="connsiteY206" fmla="*/ 7274 h 10000"/>
                <a:gd name="connsiteX207" fmla="*/ 4985 w 10000"/>
                <a:gd name="connsiteY207" fmla="*/ 7330 h 10000"/>
                <a:gd name="connsiteX208" fmla="*/ 5075 w 10000"/>
                <a:gd name="connsiteY208" fmla="*/ 7395 h 10000"/>
                <a:gd name="connsiteX209" fmla="*/ 5136 w 10000"/>
                <a:gd name="connsiteY209" fmla="*/ 7460 h 10000"/>
                <a:gd name="connsiteX210" fmla="*/ 5156 w 10000"/>
                <a:gd name="connsiteY210" fmla="*/ 7507 h 10000"/>
                <a:gd name="connsiteX211" fmla="*/ 5176 w 10000"/>
                <a:gd name="connsiteY211" fmla="*/ 7553 h 10000"/>
                <a:gd name="connsiteX212" fmla="*/ 5176 w 10000"/>
                <a:gd name="connsiteY212" fmla="*/ 7600 h 10000"/>
                <a:gd name="connsiteX213" fmla="*/ 5176 w 10000"/>
                <a:gd name="connsiteY213" fmla="*/ 7656 h 10000"/>
                <a:gd name="connsiteX214" fmla="*/ 5176 w 10000"/>
                <a:gd name="connsiteY214" fmla="*/ 7656 h 10000"/>
                <a:gd name="connsiteX215" fmla="*/ 5176 w 10000"/>
                <a:gd name="connsiteY215" fmla="*/ 7665 h 10000"/>
                <a:gd name="connsiteX216" fmla="*/ 5176 w 10000"/>
                <a:gd name="connsiteY216" fmla="*/ 7665 h 10000"/>
                <a:gd name="connsiteX217" fmla="*/ 5176 w 10000"/>
                <a:gd name="connsiteY217" fmla="*/ 7665 h 10000"/>
                <a:gd name="connsiteX218" fmla="*/ 5146 w 10000"/>
                <a:gd name="connsiteY218" fmla="*/ 7851 h 10000"/>
                <a:gd name="connsiteX219" fmla="*/ 5095 w 10000"/>
                <a:gd name="connsiteY219" fmla="*/ 8037 h 10000"/>
                <a:gd name="connsiteX220" fmla="*/ 5005 w 10000"/>
                <a:gd name="connsiteY220" fmla="*/ 8437 h 10000"/>
                <a:gd name="connsiteX221" fmla="*/ 4955 w 10000"/>
                <a:gd name="connsiteY221" fmla="*/ 8642 h 10000"/>
                <a:gd name="connsiteX222" fmla="*/ 4915 w 10000"/>
                <a:gd name="connsiteY222" fmla="*/ 8828 h 10000"/>
                <a:gd name="connsiteX223" fmla="*/ 4894 w 10000"/>
                <a:gd name="connsiteY223" fmla="*/ 9023 h 10000"/>
                <a:gd name="connsiteX224" fmla="*/ 4874 w 10000"/>
                <a:gd name="connsiteY224" fmla="*/ 9200 h 10000"/>
                <a:gd name="connsiteX225" fmla="*/ 4874 w 10000"/>
                <a:gd name="connsiteY225" fmla="*/ 9200 h 10000"/>
                <a:gd name="connsiteX226" fmla="*/ 4874 w 10000"/>
                <a:gd name="connsiteY226" fmla="*/ 9293 h 10000"/>
                <a:gd name="connsiteX227" fmla="*/ 4894 w 10000"/>
                <a:gd name="connsiteY227" fmla="*/ 9395 h 10000"/>
                <a:gd name="connsiteX228" fmla="*/ 4915 w 10000"/>
                <a:gd name="connsiteY228" fmla="*/ 9488 h 10000"/>
                <a:gd name="connsiteX229" fmla="*/ 4935 w 10000"/>
                <a:gd name="connsiteY229" fmla="*/ 9563 h 10000"/>
                <a:gd name="connsiteX230" fmla="*/ 4985 w 10000"/>
                <a:gd name="connsiteY230" fmla="*/ 9647 h 10000"/>
                <a:gd name="connsiteX231" fmla="*/ 5035 w 10000"/>
                <a:gd name="connsiteY231" fmla="*/ 9721 h 10000"/>
                <a:gd name="connsiteX232" fmla="*/ 5095 w 10000"/>
                <a:gd name="connsiteY232" fmla="*/ 9786 h 10000"/>
                <a:gd name="connsiteX233" fmla="*/ 5176 w 10000"/>
                <a:gd name="connsiteY233" fmla="*/ 9842 h 10000"/>
                <a:gd name="connsiteX234" fmla="*/ 5176 w 10000"/>
                <a:gd name="connsiteY234" fmla="*/ 9842 h 10000"/>
                <a:gd name="connsiteX235" fmla="*/ 5176 w 10000"/>
                <a:gd name="connsiteY235" fmla="*/ 9842 h 10000"/>
                <a:gd name="connsiteX236" fmla="*/ 5236 w 10000"/>
                <a:gd name="connsiteY236" fmla="*/ 9879 h 10000"/>
                <a:gd name="connsiteX237" fmla="*/ 5307 w 10000"/>
                <a:gd name="connsiteY237" fmla="*/ 9916 h 10000"/>
                <a:gd name="connsiteX238" fmla="*/ 5447 w 10000"/>
                <a:gd name="connsiteY238" fmla="*/ 9963 h 10000"/>
                <a:gd name="connsiteX239" fmla="*/ 5608 w 10000"/>
                <a:gd name="connsiteY239" fmla="*/ 9991 h 10000"/>
                <a:gd name="connsiteX240" fmla="*/ 5779 w 10000"/>
                <a:gd name="connsiteY240" fmla="*/ 10000 h 10000"/>
                <a:gd name="connsiteX241" fmla="*/ 5779 w 10000"/>
                <a:gd name="connsiteY241" fmla="*/ 10000 h 10000"/>
                <a:gd name="connsiteX242" fmla="*/ 5779 w 10000"/>
                <a:gd name="connsiteY242" fmla="*/ 10000 h 10000"/>
                <a:gd name="connsiteX243" fmla="*/ 5779 w 10000"/>
                <a:gd name="connsiteY243" fmla="*/ 10000 h 10000"/>
                <a:gd name="connsiteX244" fmla="*/ 5779 w 10000"/>
                <a:gd name="connsiteY244" fmla="*/ 10000 h 10000"/>
                <a:gd name="connsiteX245" fmla="*/ 5779 w 10000"/>
                <a:gd name="connsiteY245" fmla="*/ 10000 h 10000"/>
                <a:gd name="connsiteX246" fmla="*/ 5899 w 10000"/>
                <a:gd name="connsiteY246" fmla="*/ 9991 h 10000"/>
                <a:gd name="connsiteX247" fmla="*/ 6040 w 10000"/>
                <a:gd name="connsiteY247" fmla="*/ 9981 h 10000"/>
                <a:gd name="connsiteX248" fmla="*/ 6171 w 10000"/>
                <a:gd name="connsiteY248" fmla="*/ 9963 h 10000"/>
                <a:gd name="connsiteX249" fmla="*/ 6291 w 10000"/>
                <a:gd name="connsiteY249" fmla="*/ 9926 h 10000"/>
                <a:gd name="connsiteX250" fmla="*/ 6412 w 10000"/>
                <a:gd name="connsiteY250" fmla="*/ 9888 h 10000"/>
                <a:gd name="connsiteX251" fmla="*/ 6533 w 10000"/>
                <a:gd name="connsiteY251" fmla="*/ 9842 h 10000"/>
                <a:gd name="connsiteX252" fmla="*/ 6643 w 10000"/>
                <a:gd name="connsiteY252" fmla="*/ 9805 h 10000"/>
                <a:gd name="connsiteX253" fmla="*/ 6744 w 10000"/>
                <a:gd name="connsiteY253" fmla="*/ 9740 h 10000"/>
                <a:gd name="connsiteX254" fmla="*/ 6824 w 10000"/>
                <a:gd name="connsiteY254" fmla="*/ 9674 h 10000"/>
                <a:gd name="connsiteX255" fmla="*/ 6905 w 10000"/>
                <a:gd name="connsiteY255" fmla="*/ 9609 h 10000"/>
                <a:gd name="connsiteX256" fmla="*/ 6965 w 10000"/>
                <a:gd name="connsiteY256" fmla="*/ 9544 h 10000"/>
                <a:gd name="connsiteX257" fmla="*/ 7015 w 10000"/>
                <a:gd name="connsiteY257" fmla="*/ 9460 h 10000"/>
                <a:gd name="connsiteX258" fmla="*/ 7035 w 10000"/>
                <a:gd name="connsiteY258" fmla="*/ 9395 h 10000"/>
                <a:gd name="connsiteX259" fmla="*/ 7045 w 10000"/>
                <a:gd name="connsiteY259" fmla="*/ 9302 h 10000"/>
                <a:gd name="connsiteX260" fmla="*/ 7035 w 10000"/>
                <a:gd name="connsiteY260" fmla="*/ 9228 h 10000"/>
                <a:gd name="connsiteX261" fmla="*/ 6995 w 10000"/>
                <a:gd name="connsiteY261" fmla="*/ 9144 h 10000"/>
                <a:gd name="connsiteX262" fmla="*/ 6995 w 10000"/>
                <a:gd name="connsiteY262" fmla="*/ 9144 h 10000"/>
                <a:gd name="connsiteX263" fmla="*/ 6995 w 10000"/>
                <a:gd name="connsiteY263" fmla="*/ 9135 h 10000"/>
                <a:gd name="connsiteX264" fmla="*/ 699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35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985 w 10000"/>
                <a:gd name="connsiteY280" fmla="*/ 9126 h 10000"/>
                <a:gd name="connsiteX281" fmla="*/ 6794 w 10000"/>
                <a:gd name="connsiteY281" fmla="*/ 8837 h 10000"/>
                <a:gd name="connsiteX282" fmla="*/ 6693 w 10000"/>
                <a:gd name="connsiteY282" fmla="*/ 8679 h 10000"/>
                <a:gd name="connsiteX283" fmla="*/ 6593 w 10000"/>
                <a:gd name="connsiteY283" fmla="*/ 8521 h 10000"/>
                <a:gd name="connsiteX284" fmla="*/ 6513 w 10000"/>
                <a:gd name="connsiteY284" fmla="*/ 8372 h 10000"/>
                <a:gd name="connsiteX285" fmla="*/ 6442 w 10000"/>
                <a:gd name="connsiteY285" fmla="*/ 8214 h 10000"/>
                <a:gd name="connsiteX286" fmla="*/ 6392 w 10000"/>
                <a:gd name="connsiteY286" fmla="*/ 8056 h 10000"/>
                <a:gd name="connsiteX287" fmla="*/ 6382 w 10000"/>
                <a:gd name="connsiteY287" fmla="*/ 7981 h 10000"/>
                <a:gd name="connsiteX288" fmla="*/ 6382 w 10000"/>
                <a:gd name="connsiteY288" fmla="*/ 7907 h 10000"/>
                <a:gd name="connsiteX289" fmla="*/ 6382 w 10000"/>
                <a:gd name="connsiteY289" fmla="*/ 7907 h 10000"/>
                <a:gd name="connsiteX290" fmla="*/ 6392 w 10000"/>
                <a:gd name="connsiteY290" fmla="*/ 7805 h 10000"/>
                <a:gd name="connsiteX291" fmla="*/ 6422 w 10000"/>
                <a:gd name="connsiteY291" fmla="*/ 7702 h 10000"/>
                <a:gd name="connsiteX292" fmla="*/ 6452 w 10000"/>
                <a:gd name="connsiteY292" fmla="*/ 7656 h 10000"/>
                <a:gd name="connsiteX293" fmla="*/ 6492 w 10000"/>
                <a:gd name="connsiteY293" fmla="*/ 7609 h 10000"/>
                <a:gd name="connsiteX294" fmla="*/ 6523 w 10000"/>
                <a:gd name="connsiteY294" fmla="*/ 7563 h 10000"/>
                <a:gd name="connsiteX295" fmla="*/ 6573 w 10000"/>
                <a:gd name="connsiteY295" fmla="*/ 7526 h 10000"/>
                <a:gd name="connsiteX296" fmla="*/ 6704 w 10000"/>
                <a:gd name="connsiteY296" fmla="*/ 7451 h 10000"/>
                <a:gd name="connsiteX297" fmla="*/ 6864 w 10000"/>
                <a:gd name="connsiteY297" fmla="*/ 7395 h 10000"/>
                <a:gd name="connsiteX298" fmla="*/ 7065 w 10000"/>
                <a:gd name="connsiteY298" fmla="*/ 7349 h 10000"/>
                <a:gd name="connsiteX299" fmla="*/ 7307 w 10000"/>
                <a:gd name="connsiteY299" fmla="*/ 7321 h 10000"/>
                <a:gd name="connsiteX300" fmla="*/ 7307 w 10000"/>
                <a:gd name="connsiteY300" fmla="*/ 7321 h 10000"/>
                <a:gd name="connsiteX301" fmla="*/ 8533 w 10000"/>
                <a:gd name="connsiteY301" fmla="*/ 7219 h 10000"/>
                <a:gd name="connsiteX302" fmla="*/ 10000 w 10000"/>
                <a:gd name="connsiteY302" fmla="*/ 7116 h 10000"/>
                <a:gd name="connsiteX303" fmla="*/ 10000 w 10000"/>
                <a:gd name="connsiteY303" fmla="*/ 7116 h 10000"/>
                <a:gd name="connsiteX304" fmla="*/ 10000 w 10000"/>
                <a:gd name="connsiteY304" fmla="*/ 7116 h 10000"/>
                <a:gd name="connsiteX305" fmla="*/ 10000 w 10000"/>
                <a:gd name="connsiteY305" fmla="*/ 7116 h 10000"/>
                <a:gd name="connsiteX306" fmla="*/ 10000 w 10000"/>
                <a:gd name="connsiteY306"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518 w 10000"/>
                <a:gd name="connsiteY87" fmla="*/ 3433 h 10000"/>
                <a:gd name="connsiteX88" fmla="*/ 3347 w 10000"/>
                <a:gd name="connsiteY88" fmla="*/ 3535 h 10000"/>
                <a:gd name="connsiteX89" fmla="*/ 3246 w 10000"/>
                <a:gd name="connsiteY89" fmla="*/ 3563 h 10000"/>
                <a:gd name="connsiteX90" fmla="*/ 3136 w 10000"/>
                <a:gd name="connsiteY90" fmla="*/ 3572 h 10000"/>
                <a:gd name="connsiteX91" fmla="*/ 3136 w 10000"/>
                <a:gd name="connsiteY91" fmla="*/ 3572 h 10000"/>
                <a:gd name="connsiteX92" fmla="*/ 3136 w 10000"/>
                <a:gd name="connsiteY92" fmla="*/ 3572 h 10000"/>
                <a:gd name="connsiteX93" fmla="*/ 3136 w 10000"/>
                <a:gd name="connsiteY93" fmla="*/ 3572 h 10000"/>
                <a:gd name="connsiteX94" fmla="*/ 3136 w 10000"/>
                <a:gd name="connsiteY94" fmla="*/ 3572 h 10000"/>
                <a:gd name="connsiteX95" fmla="*/ 3136 w 10000"/>
                <a:gd name="connsiteY95" fmla="*/ 3572 h 10000"/>
                <a:gd name="connsiteX96" fmla="*/ 3116 w 10000"/>
                <a:gd name="connsiteY96" fmla="*/ 3572 h 10000"/>
                <a:gd name="connsiteX97" fmla="*/ 3116 w 10000"/>
                <a:gd name="connsiteY97" fmla="*/ 3572 h 10000"/>
                <a:gd name="connsiteX98" fmla="*/ 3025 w 10000"/>
                <a:gd name="connsiteY98" fmla="*/ 3572 h 10000"/>
                <a:gd name="connsiteX99" fmla="*/ 2925 w 10000"/>
                <a:gd name="connsiteY99" fmla="*/ 3553 h 10000"/>
                <a:gd name="connsiteX100" fmla="*/ 2814 w 10000"/>
                <a:gd name="connsiteY100" fmla="*/ 3526 h 10000"/>
                <a:gd name="connsiteX101" fmla="*/ 2693 w 10000"/>
                <a:gd name="connsiteY101" fmla="*/ 3479 h 10000"/>
                <a:gd name="connsiteX102" fmla="*/ 2553 w 10000"/>
                <a:gd name="connsiteY102" fmla="*/ 3423 h 10000"/>
                <a:gd name="connsiteX103" fmla="*/ 2392 w 10000"/>
                <a:gd name="connsiteY103" fmla="*/ 3349 h 10000"/>
                <a:gd name="connsiteX104" fmla="*/ 2010 w 10000"/>
                <a:gd name="connsiteY104" fmla="*/ 3153 h 10000"/>
                <a:gd name="connsiteX105" fmla="*/ 2010 w 10000"/>
                <a:gd name="connsiteY105" fmla="*/ 3153 h 10000"/>
                <a:gd name="connsiteX106" fmla="*/ 2010 w 10000"/>
                <a:gd name="connsiteY106" fmla="*/ 3153 h 10000"/>
                <a:gd name="connsiteX107" fmla="*/ 2010 w 10000"/>
                <a:gd name="connsiteY107" fmla="*/ 3153 h 10000"/>
                <a:gd name="connsiteX108" fmla="*/ 2000 w 10000"/>
                <a:gd name="connsiteY108" fmla="*/ 3153 h 10000"/>
                <a:gd name="connsiteX109" fmla="*/ 2000 w 10000"/>
                <a:gd name="connsiteY109" fmla="*/ 3153 h 10000"/>
                <a:gd name="connsiteX110" fmla="*/ 2000 w 10000"/>
                <a:gd name="connsiteY110" fmla="*/ 3153 h 10000"/>
                <a:gd name="connsiteX111" fmla="*/ 2000 w 10000"/>
                <a:gd name="connsiteY111" fmla="*/ 3153 h 10000"/>
                <a:gd name="connsiteX112" fmla="*/ 1769 w 10000"/>
                <a:gd name="connsiteY112" fmla="*/ 3033 h 10000"/>
                <a:gd name="connsiteX113" fmla="*/ 1588 w 10000"/>
                <a:gd name="connsiteY113" fmla="*/ 2967 h 10000"/>
                <a:gd name="connsiteX114" fmla="*/ 1427 w 10000"/>
                <a:gd name="connsiteY114" fmla="*/ 2921 h 10000"/>
                <a:gd name="connsiteX115" fmla="*/ 1347 w 10000"/>
                <a:gd name="connsiteY115" fmla="*/ 2902 h 10000"/>
                <a:gd name="connsiteX116" fmla="*/ 1266 w 10000"/>
                <a:gd name="connsiteY116" fmla="*/ 2902 h 10000"/>
                <a:gd name="connsiteX117" fmla="*/ 1266 w 10000"/>
                <a:gd name="connsiteY117" fmla="*/ 2902 h 10000"/>
                <a:gd name="connsiteX118" fmla="*/ 1266 w 10000"/>
                <a:gd name="connsiteY118" fmla="*/ 2902 h 10000"/>
                <a:gd name="connsiteX119" fmla="*/ 1266 w 10000"/>
                <a:gd name="connsiteY119" fmla="*/ 2902 h 10000"/>
                <a:gd name="connsiteX120" fmla="*/ 1266 w 10000"/>
                <a:gd name="connsiteY120" fmla="*/ 2902 h 10000"/>
                <a:gd name="connsiteX121" fmla="*/ 1266 w 10000"/>
                <a:gd name="connsiteY121" fmla="*/ 2902 h 10000"/>
                <a:gd name="connsiteX122" fmla="*/ 1146 w 10000"/>
                <a:gd name="connsiteY122" fmla="*/ 2921 h 10000"/>
                <a:gd name="connsiteX123" fmla="*/ 1085 w 10000"/>
                <a:gd name="connsiteY123" fmla="*/ 2940 h 10000"/>
                <a:gd name="connsiteX124" fmla="*/ 1025 w 10000"/>
                <a:gd name="connsiteY124" fmla="*/ 2949 h 10000"/>
                <a:gd name="connsiteX125" fmla="*/ 965 w 10000"/>
                <a:gd name="connsiteY125" fmla="*/ 2986 h 10000"/>
                <a:gd name="connsiteX126" fmla="*/ 915 w 10000"/>
                <a:gd name="connsiteY126" fmla="*/ 3023 h 10000"/>
                <a:gd name="connsiteX127" fmla="*/ 864 w 10000"/>
                <a:gd name="connsiteY127" fmla="*/ 3060 h 10000"/>
                <a:gd name="connsiteX128" fmla="*/ 814 w 10000"/>
                <a:gd name="connsiteY128" fmla="*/ 3107 h 10000"/>
                <a:gd name="connsiteX129" fmla="*/ 784 w 10000"/>
                <a:gd name="connsiteY129" fmla="*/ 3163 h 10000"/>
                <a:gd name="connsiteX130" fmla="*/ 744 w 10000"/>
                <a:gd name="connsiteY130" fmla="*/ 3237 h 10000"/>
                <a:gd name="connsiteX131" fmla="*/ 673 w 10000"/>
                <a:gd name="connsiteY131" fmla="*/ 3377 h 10000"/>
                <a:gd name="connsiteX132" fmla="*/ 623 w 10000"/>
                <a:gd name="connsiteY132" fmla="*/ 3563 h 10000"/>
                <a:gd name="connsiteX133" fmla="*/ 603 w 10000"/>
                <a:gd name="connsiteY133" fmla="*/ 3786 h 10000"/>
                <a:gd name="connsiteX134" fmla="*/ 573 w 10000"/>
                <a:gd name="connsiteY134" fmla="*/ 4037 h 10000"/>
                <a:gd name="connsiteX135" fmla="*/ 583 w 10000"/>
                <a:gd name="connsiteY135" fmla="*/ 4326 h 10000"/>
                <a:gd name="connsiteX136" fmla="*/ 613 w 10000"/>
                <a:gd name="connsiteY136" fmla="*/ 4651 h 10000"/>
                <a:gd name="connsiteX137" fmla="*/ 663 w 10000"/>
                <a:gd name="connsiteY137" fmla="*/ 5014 h 10000"/>
                <a:gd name="connsiteX138" fmla="*/ 734 w 10000"/>
                <a:gd name="connsiteY138" fmla="*/ 5423 h 10000"/>
                <a:gd name="connsiteX139" fmla="*/ 814 w 10000"/>
                <a:gd name="connsiteY139" fmla="*/ 5870 h 10000"/>
                <a:gd name="connsiteX140" fmla="*/ 945 w 10000"/>
                <a:gd name="connsiteY140" fmla="*/ 6372 h 10000"/>
                <a:gd name="connsiteX141" fmla="*/ 1085 w 10000"/>
                <a:gd name="connsiteY141" fmla="*/ 6912 h 10000"/>
                <a:gd name="connsiteX142" fmla="*/ 1085 w 10000"/>
                <a:gd name="connsiteY142" fmla="*/ 6912 h 10000"/>
                <a:gd name="connsiteX143" fmla="*/ 1085 w 10000"/>
                <a:gd name="connsiteY143" fmla="*/ 6930 h 10000"/>
                <a:gd name="connsiteX144" fmla="*/ 1085 w 10000"/>
                <a:gd name="connsiteY144" fmla="*/ 6930 h 10000"/>
                <a:gd name="connsiteX145" fmla="*/ 1116 w 10000"/>
                <a:gd name="connsiteY145" fmla="*/ 7005 h 10000"/>
                <a:gd name="connsiteX146" fmla="*/ 1116 w 10000"/>
                <a:gd name="connsiteY146" fmla="*/ 7005 h 10000"/>
                <a:gd name="connsiteX147" fmla="*/ 1116 w 10000"/>
                <a:gd name="connsiteY147" fmla="*/ 7005 h 10000"/>
                <a:gd name="connsiteX148" fmla="*/ 1116 w 10000"/>
                <a:gd name="connsiteY148" fmla="*/ 7005 h 10000"/>
                <a:gd name="connsiteX149" fmla="*/ 1116 w 10000"/>
                <a:gd name="connsiteY149" fmla="*/ 7005 h 10000"/>
                <a:gd name="connsiteX150" fmla="*/ 1126 w 10000"/>
                <a:gd name="connsiteY150" fmla="*/ 7060 h 10000"/>
                <a:gd name="connsiteX151" fmla="*/ 1126 w 10000"/>
                <a:gd name="connsiteY151" fmla="*/ 7060 h 10000"/>
                <a:gd name="connsiteX152" fmla="*/ 1126 w 10000"/>
                <a:gd name="connsiteY152" fmla="*/ 7060 h 10000"/>
                <a:gd name="connsiteX153" fmla="*/ 1126 w 10000"/>
                <a:gd name="connsiteY153" fmla="*/ 7060 h 10000"/>
                <a:gd name="connsiteX154" fmla="*/ 1146 w 10000"/>
                <a:gd name="connsiteY154" fmla="*/ 7060 h 10000"/>
                <a:gd name="connsiteX155" fmla="*/ 1146 w 10000"/>
                <a:gd name="connsiteY155" fmla="*/ 7060 h 10000"/>
                <a:gd name="connsiteX156" fmla="*/ 1156 w 10000"/>
                <a:gd name="connsiteY156" fmla="*/ 7060 h 10000"/>
                <a:gd name="connsiteX157" fmla="*/ 1156 w 10000"/>
                <a:gd name="connsiteY157" fmla="*/ 7060 h 10000"/>
                <a:gd name="connsiteX158" fmla="*/ 1156 w 10000"/>
                <a:gd name="connsiteY158" fmla="*/ 7060 h 10000"/>
                <a:gd name="connsiteX159" fmla="*/ 1156 w 10000"/>
                <a:gd name="connsiteY159" fmla="*/ 7060 h 10000"/>
                <a:gd name="connsiteX160" fmla="*/ 1457 w 10000"/>
                <a:gd name="connsiteY160" fmla="*/ 7051 h 10000"/>
                <a:gd name="connsiteX161" fmla="*/ 1749 w 10000"/>
                <a:gd name="connsiteY161" fmla="*/ 7051 h 10000"/>
                <a:gd name="connsiteX162" fmla="*/ 1749 w 10000"/>
                <a:gd name="connsiteY162" fmla="*/ 7051 h 10000"/>
                <a:gd name="connsiteX163" fmla="*/ 1749 w 10000"/>
                <a:gd name="connsiteY163" fmla="*/ 7051 h 10000"/>
                <a:gd name="connsiteX164" fmla="*/ 1749 w 10000"/>
                <a:gd name="connsiteY164" fmla="*/ 7051 h 10000"/>
                <a:gd name="connsiteX165" fmla="*/ 1749 w 10000"/>
                <a:gd name="connsiteY165" fmla="*/ 7051 h 10000"/>
                <a:gd name="connsiteX166" fmla="*/ 1749 w 10000"/>
                <a:gd name="connsiteY166" fmla="*/ 7051 h 10000"/>
                <a:gd name="connsiteX167" fmla="*/ 1759 w 10000"/>
                <a:gd name="connsiteY167" fmla="*/ 7051 h 10000"/>
                <a:gd name="connsiteX168" fmla="*/ 1759 w 10000"/>
                <a:gd name="connsiteY168" fmla="*/ 7051 h 10000"/>
                <a:gd name="connsiteX169" fmla="*/ 1759 w 10000"/>
                <a:gd name="connsiteY169" fmla="*/ 7051 h 10000"/>
                <a:gd name="connsiteX170" fmla="*/ 1759 w 10000"/>
                <a:gd name="connsiteY170" fmla="*/ 7051 h 10000"/>
                <a:gd name="connsiteX171" fmla="*/ 1759 w 10000"/>
                <a:gd name="connsiteY171" fmla="*/ 7051 h 10000"/>
                <a:gd name="connsiteX172" fmla="*/ 1759 w 10000"/>
                <a:gd name="connsiteY172" fmla="*/ 7051 h 10000"/>
                <a:gd name="connsiteX173" fmla="*/ 1769 w 10000"/>
                <a:gd name="connsiteY173" fmla="*/ 7051 h 10000"/>
                <a:gd name="connsiteX174" fmla="*/ 1769 w 10000"/>
                <a:gd name="connsiteY174" fmla="*/ 7051 h 10000"/>
                <a:gd name="connsiteX175" fmla="*/ 1769 w 10000"/>
                <a:gd name="connsiteY175" fmla="*/ 7051 h 10000"/>
                <a:gd name="connsiteX176" fmla="*/ 1769 w 10000"/>
                <a:gd name="connsiteY176" fmla="*/ 7051 h 10000"/>
                <a:gd name="connsiteX177" fmla="*/ 1769 w 10000"/>
                <a:gd name="connsiteY177" fmla="*/ 7051 h 10000"/>
                <a:gd name="connsiteX178" fmla="*/ 1980 w 10000"/>
                <a:gd name="connsiteY178" fmla="*/ 7051 h 10000"/>
                <a:gd name="connsiteX179" fmla="*/ 1980 w 10000"/>
                <a:gd name="connsiteY179" fmla="*/ 7051 h 10000"/>
                <a:gd name="connsiteX180" fmla="*/ 2281 w 10000"/>
                <a:gd name="connsiteY180" fmla="*/ 7033 h 10000"/>
                <a:gd name="connsiteX181" fmla="*/ 2281 w 10000"/>
                <a:gd name="connsiteY181" fmla="*/ 7033 h 10000"/>
                <a:gd name="connsiteX182" fmla="*/ 2281 w 10000"/>
                <a:gd name="connsiteY182" fmla="*/ 7033 h 10000"/>
                <a:gd name="connsiteX183" fmla="*/ 2281 w 10000"/>
                <a:gd name="connsiteY183" fmla="*/ 7033 h 10000"/>
                <a:gd name="connsiteX184" fmla="*/ 2291 w 10000"/>
                <a:gd name="connsiteY184" fmla="*/ 7033 h 10000"/>
                <a:gd name="connsiteX185" fmla="*/ 2291 w 10000"/>
                <a:gd name="connsiteY185" fmla="*/ 7033 h 10000"/>
                <a:gd name="connsiteX186" fmla="*/ 2302 w 10000"/>
                <a:gd name="connsiteY186" fmla="*/ 7033 h 10000"/>
                <a:gd name="connsiteX187" fmla="*/ 2302 w 10000"/>
                <a:gd name="connsiteY187" fmla="*/ 7033 h 10000"/>
                <a:gd name="connsiteX188" fmla="*/ 2332 w 10000"/>
                <a:gd name="connsiteY188" fmla="*/ 7033 h 10000"/>
                <a:gd name="connsiteX189" fmla="*/ 2332 w 10000"/>
                <a:gd name="connsiteY189" fmla="*/ 7033 h 10000"/>
                <a:gd name="connsiteX190" fmla="*/ 2854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3286 w 10000"/>
                <a:gd name="connsiteY198" fmla="*/ 7033 h 10000"/>
                <a:gd name="connsiteX199" fmla="*/ 3709 w 10000"/>
                <a:gd name="connsiteY199" fmla="*/ 7060 h 10000"/>
                <a:gd name="connsiteX200" fmla="*/ 4101 w 10000"/>
                <a:gd name="connsiteY200" fmla="*/ 7088 h 10000"/>
                <a:gd name="connsiteX201" fmla="*/ 4291 w 10000"/>
                <a:gd name="connsiteY201" fmla="*/ 7116 h 10000"/>
                <a:gd name="connsiteX202" fmla="*/ 4462 w 10000"/>
                <a:gd name="connsiteY202" fmla="*/ 7135 h 10000"/>
                <a:gd name="connsiteX203" fmla="*/ 4623 w 10000"/>
                <a:gd name="connsiteY203" fmla="*/ 7172 h 10000"/>
                <a:gd name="connsiteX204" fmla="*/ 4764 w 10000"/>
                <a:gd name="connsiteY204" fmla="*/ 7219 h 10000"/>
                <a:gd name="connsiteX205" fmla="*/ 4894 w 10000"/>
                <a:gd name="connsiteY205" fmla="*/ 7274 h 10000"/>
                <a:gd name="connsiteX206" fmla="*/ 4985 w 10000"/>
                <a:gd name="connsiteY206" fmla="*/ 7330 h 10000"/>
                <a:gd name="connsiteX207" fmla="*/ 5075 w 10000"/>
                <a:gd name="connsiteY207" fmla="*/ 7395 h 10000"/>
                <a:gd name="connsiteX208" fmla="*/ 5136 w 10000"/>
                <a:gd name="connsiteY208" fmla="*/ 7460 h 10000"/>
                <a:gd name="connsiteX209" fmla="*/ 5156 w 10000"/>
                <a:gd name="connsiteY209" fmla="*/ 7507 h 10000"/>
                <a:gd name="connsiteX210" fmla="*/ 5176 w 10000"/>
                <a:gd name="connsiteY210" fmla="*/ 7553 h 10000"/>
                <a:gd name="connsiteX211" fmla="*/ 5176 w 10000"/>
                <a:gd name="connsiteY211" fmla="*/ 7600 h 10000"/>
                <a:gd name="connsiteX212" fmla="*/ 5176 w 10000"/>
                <a:gd name="connsiteY212" fmla="*/ 7656 h 10000"/>
                <a:gd name="connsiteX213" fmla="*/ 5176 w 10000"/>
                <a:gd name="connsiteY213" fmla="*/ 7656 h 10000"/>
                <a:gd name="connsiteX214" fmla="*/ 5176 w 10000"/>
                <a:gd name="connsiteY214" fmla="*/ 7665 h 10000"/>
                <a:gd name="connsiteX215" fmla="*/ 5176 w 10000"/>
                <a:gd name="connsiteY215" fmla="*/ 7665 h 10000"/>
                <a:gd name="connsiteX216" fmla="*/ 5176 w 10000"/>
                <a:gd name="connsiteY216" fmla="*/ 7665 h 10000"/>
                <a:gd name="connsiteX217" fmla="*/ 5146 w 10000"/>
                <a:gd name="connsiteY217" fmla="*/ 7851 h 10000"/>
                <a:gd name="connsiteX218" fmla="*/ 5095 w 10000"/>
                <a:gd name="connsiteY218" fmla="*/ 8037 h 10000"/>
                <a:gd name="connsiteX219" fmla="*/ 5005 w 10000"/>
                <a:gd name="connsiteY219" fmla="*/ 8437 h 10000"/>
                <a:gd name="connsiteX220" fmla="*/ 4955 w 10000"/>
                <a:gd name="connsiteY220" fmla="*/ 8642 h 10000"/>
                <a:gd name="connsiteX221" fmla="*/ 4915 w 10000"/>
                <a:gd name="connsiteY221" fmla="*/ 8828 h 10000"/>
                <a:gd name="connsiteX222" fmla="*/ 4894 w 10000"/>
                <a:gd name="connsiteY222" fmla="*/ 9023 h 10000"/>
                <a:gd name="connsiteX223" fmla="*/ 4874 w 10000"/>
                <a:gd name="connsiteY223" fmla="*/ 9200 h 10000"/>
                <a:gd name="connsiteX224" fmla="*/ 4874 w 10000"/>
                <a:gd name="connsiteY224" fmla="*/ 9200 h 10000"/>
                <a:gd name="connsiteX225" fmla="*/ 4874 w 10000"/>
                <a:gd name="connsiteY225" fmla="*/ 9293 h 10000"/>
                <a:gd name="connsiteX226" fmla="*/ 4894 w 10000"/>
                <a:gd name="connsiteY226" fmla="*/ 9395 h 10000"/>
                <a:gd name="connsiteX227" fmla="*/ 4915 w 10000"/>
                <a:gd name="connsiteY227" fmla="*/ 9488 h 10000"/>
                <a:gd name="connsiteX228" fmla="*/ 4935 w 10000"/>
                <a:gd name="connsiteY228" fmla="*/ 9563 h 10000"/>
                <a:gd name="connsiteX229" fmla="*/ 4985 w 10000"/>
                <a:gd name="connsiteY229" fmla="*/ 9647 h 10000"/>
                <a:gd name="connsiteX230" fmla="*/ 5035 w 10000"/>
                <a:gd name="connsiteY230" fmla="*/ 9721 h 10000"/>
                <a:gd name="connsiteX231" fmla="*/ 5095 w 10000"/>
                <a:gd name="connsiteY231" fmla="*/ 9786 h 10000"/>
                <a:gd name="connsiteX232" fmla="*/ 5176 w 10000"/>
                <a:gd name="connsiteY232" fmla="*/ 9842 h 10000"/>
                <a:gd name="connsiteX233" fmla="*/ 5176 w 10000"/>
                <a:gd name="connsiteY233" fmla="*/ 9842 h 10000"/>
                <a:gd name="connsiteX234" fmla="*/ 5176 w 10000"/>
                <a:gd name="connsiteY234" fmla="*/ 9842 h 10000"/>
                <a:gd name="connsiteX235" fmla="*/ 5236 w 10000"/>
                <a:gd name="connsiteY235" fmla="*/ 9879 h 10000"/>
                <a:gd name="connsiteX236" fmla="*/ 5307 w 10000"/>
                <a:gd name="connsiteY236" fmla="*/ 9916 h 10000"/>
                <a:gd name="connsiteX237" fmla="*/ 5447 w 10000"/>
                <a:gd name="connsiteY237" fmla="*/ 9963 h 10000"/>
                <a:gd name="connsiteX238" fmla="*/ 5608 w 10000"/>
                <a:gd name="connsiteY238" fmla="*/ 9991 h 10000"/>
                <a:gd name="connsiteX239" fmla="*/ 5779 w 10000"/>
                <a:gd name="connsiteY239" fmla="*/ 10000 h 10000"/>
                <a:gd name="connsiteX240" fmla="*/ 5779 w 10000"/>
                <a:gd name="connsiteY240" fmla="*/ 10000 h 10000"/>
                <a:gd name="connsiteX241" fmla="*/ 5779 w 10000"/>
                <a:gd name="connsiteY241" fmla="*/ 10000 h 10000"/>
                <a:gd name="connsiteX242" fmla="*/ 5779 w 10000"/>
                <a:gd name="connsiteY242" fmla="*/ 10000 h 10000"/>
                <a:gd name="connsiteX243" fmla="*/ 5779 w 10000"/>
                <a:gd name="connsiteY243" fmla="*/ 10000 h 10000"/>
                <a:gd name="connsiteX244" fmla="*/ 5779 w 10000"/>
                <a:gd name="connsiteY244" fmla="*/ 10000 h 10000"/>
                <a:gd name="connsiteX245" fmla="*/ 5899 w 10000"/>
                <a:gd name="connsiteY245" fmla="*/ 9991 h 10000"/>
                <a:gd name="connsiteX246" fmla="*/ 6040 w 10000"/>
                <a:gd name="connsiteY246" fmla="*/ 9981 h 10000"/>
                <a:gd name="connsiteX247" fmla="*/ 6171 w 10000"/>
                <a:gd name="connsiteY247" fmla="*/ 9963 h 10000"/>
                <a:gd name="connsiteX248" fmla="*/ 6291 w 10000"/>
                <a:gd name="connsiteY248" fmla="*/ 9926 h 10000"/>
                <a:gd name="connsiteX249" fmla="*/ 6412 w 10000"/>
                <a:gd name="connsiteY249" fmla="*/ 9888 h 10000"/>
                <a:gd name="connsiteX250" fmla="*/ 6533 w 10000"/>
                <a:gd name="connsiteY250" fmla="*/ 9842 h 10000"/>
                <a:gd name="connsiteX251" fmla="*/ 6643 w 10000"/>
                <a:gd name="connsiteY251" fmla="*/ 9805 h 10000"/>
                <a:gd name="connsiteX252" fmla="*/ 6744 w 10000"/>
                <a:gd name="connsiteY252" fmla="*/ 9740 h 10000"/>
                <a:gd name="connsiteX253" fmla="*/ 6824 w 10000"/>
                <a:gd name="connsiteY253" fmla="*/ 9674 h 10000"/>
                <a:gd name="connsiteX254" fmla="*/ 6905 w 10000"/>
                <a:gd name="connsiteY254" fmla="*/ 9609 h 10000"/>
                <a:gd name="connsiteX255" fmla="*/ 6965 w 10000"/>
                <a:gd name="connsiteY255" fmla="*/ 9544 h 10000"/>
                <a:gd name="connsiteX256" fmla="*/ 7015 w 10000"/>
                <a:gd name="connsiteY256" fmla="*/ 9460 h 10000"/>
                <a:gd name="connsiteX257" fmla="*/ 7035 w 10000"/>
                <a:gd name="connsiteY257" fmla="*/ 9395 h 10000"/>
                <a:gd name="connsiteX258" fmla="*/ 7045 w 10000"/>
                <a:gd name="connsiteY258" fmla="*/ 9302 h 10000"/>
                <a:gd name="connsiteX259" fmla="*/ 7035 w 10000"/>
                <a:gd name="connsiteY259" fmla="*/ 9228 h 10000"/>
                <a:gd name="connsiteX260" fmla="*/ 6995 w 10000"/>
                <a:gd name="connsiteY260" fmla="*/ 9144 h 10000"/>
                <a:gd name="connsiteX261" fmla="*/ 6995 w 10000"/>
                <a:gd name="connsiteY261" fmla="*/ 9144 h 10000"/>
                <a:gd name="connsiteX262" fmla="*/ 6995 w 10000"/>
                <a:gd name="connsiteY262" fmla="*/ 9135 h 10000"/>
                <a:gd name="connsiteX263" fmla="*/ 6995 w 10000"/>
                <a:gd name="connsiteY263" fmla="*/ 9135 h 10000"/>
                <a:gd name="connsiteX264" fmla="*/ 698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26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794 w 10000"/>
                <a:gd name="connsiteY280" fmla="*/ 8837 h 10000"/>
                <a:gd name="connsiteX281" fmla="*/ 6693 w 10000"/>
                <a:gd name="connsiteY281" fmla="*/ 8679 h 10000"/>
                <a:gd name="connsiteX282" fmla="*/ 6593 w 10000"/>
                <a:gd name="connsiteY282" fmla="*/ 8521 h 10000"/>
                <a:gd name="connsiteX283" fmla="*/ 6513 w 10000"/>
                <a:gd name="connsiteY283" fmla="*/ 8372 h 10000"/>
                <a:gd name="connsiteX284" fmla="*/ 6442 w 10000"/>
                <a:gd name="connsiteY284" fmla="*/ 8214 h 10000"/>
                <a:gd name="connsiteX285" fmla="*/ 6392 w 10000"/>
                <a:gd name="connsiteY285" fmla="*/ 8056 h 10000"/>
                <a:gd name="connsiteX286" fmla="*/ 6382 w 10000"/>
                <a:gd name="connsiteY286" fmla="*/ 7981 h 10000"/>
                <a:gd name="connsiteX287" fmla="*/ 6382 w 10000"/>
                <a:gd name="connsiteY287" fmla="*/ 7907 h 10000"/>
                <a:gd name="connsiteX288" fmla="*/ 6382 w 10000"/>
                <a:gd name="connsiteY288" fmla="*/ 7907 h 10000"/>
                <a:gd name="connsiteX289" fmla="*/ 6392 w 10000"/>
                <a:gd name="connsiteY289" fmla="*/ 7805 h 10000"/>
                <a:gd name="connsiteX290" fmla="*/ 6422 w 10000"/>
                <a:gd name="connsiteY290" fmla="*/ 7702 h 10000"/>
                <a:gd name="connsiteX291" fmla="*/ 6452 w 10000"/>
                <a:gd name="connsiteY291" fmla="*/ 7656 h 10000"/>
                <a:gd name="connsiteX292" fmla="*/ 6492 w 10000"/>
                <a:gd name="connsiteY292" fmla="*/ 7609 h 10000"/>
                <a:gd name="connsiteX293" fmla="*/ 6523 w 10000"/>
                <a:gd name="connsiteY293" fmla="*/ 7563 h 10000"/>
                <a:gd name="connsiteX294" fmla="*/ 6573 w 10000"/>
                <a:gd name="connsiteY294" fmla="*/ 7526 h 10000"/>
                <a:gd name="connsiteX295" fmla="*/ 6704 w 10000"/>
                <a:gd name="connsiteY295" fmla="*/ 7451 h 10000"/>
                <a:gd name="connsiteX296" fmla="*/ 6864 w 10000"/>
                <a:gd name="connsiteY296" fmla="*/ 7395 h 10000"/>
                <a:gd name="connsiteX297" fmla="*/ 7065 w 10000"/>
                <a:gd name="connsiteY297" fmla="*/ 7349 h 10000"/>
                <a:gd name="connsiteX298" fmla="*/ 7307 w 10000"/>
                <a:gd name="connsiteY298" fmla="*/ 7321 h 10000"/>
                <a:gd name="connsiteX299" fmla="*/ 7307 w 10000"/>
                <a:gd name="connsiteY299" fmla="*/ 7321 h 10000"/>
                <a:gd name="connsiteX300" fmla="*/ 8533 w 10000"/>
                <a:gd name="connsiteY300" fmla="*/ 7219 h 10000"/>
                <a:gd name="connsiteX301" fmla="*/ 10000 w 10000"/>
                <a:gd name="connsiteY301" fmla="*/ 7116 h 10000"/>
                <a:gd name="connsiteX302" fmla="*/ 10000 w 10000"/>
                <a:gd name="connsiteY302" fmla="*/ 7116 h 10000"/>
                <a:gd name="connsiteX303" fmla="*/ 10000 w 10000"/>
                <a:gd name="connsiteY303" fmla="*/ 7116 h 10000"/>
                <a:gd name="connsiteX304" fmla="*/ 10000 w 10000"/>
                <a:gd name="connsiteY304" fmla="*/ 7116 h 10000"/>
                <a:gd name="connsiteX305" fmla="*/ 10000 w 10000"/>
                <a:gd name="connsiteY305"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4090 w 10000"/>
                <a:gd name="connsiteY87" fmla="*/ 3886 h 10000"/>
                <a:gd name="connsiteX88" fmla="*/ 3347 w 10000"/>
                <a:gd name="connsiteY88" fmla="*/ 3535 h 10000"/>
                <a:gd name="connsiteX89" fmla="*/ 3246 w 10000"/>
                <a:gd name="connsiteY89" fmla="*/ 3563 h 10000"/>
                <a:gd name="connsiteX90" fmla="*/ 3136 w 10000"/>
                <a:gd name="connsiteY90" fmla="*/ 3572 h 10000"/>
                <a:gd name="connsiteX91" fmla="*/ 3136 w 10000"/>
                <a:gd name="connsiteY91" fmla="*/ 3572 h 10000"/>
                <a:gd name="connsiteX92" fmla="*/ 3136 w 10000"/>
                <a:gd name="connsiteY92" fmla="*/ 3572 h 10000"/>
                <a:gd name="connsiteX93" fmla="*/ 3136 w 10000"/>
                <a:gd name="connsiteY93" fmla="*/ 3572 h 10000"/>
                <a:gd name="connsiteX94" fmla="*/ 3136 w 10000"/>
                <a:gd name="connsiteY94" fmla="*/ 3572 h 10000"/>
                <a:gd name="connsiteX95" fmla="*/ 3136 w 10000"/>
                <a:gd name="connsiteY95" fmla="*/ 3572 h 10000"/>
                <a:gd name="connsiteX96" fmla="*/ 3116 w 10000"/>
                <a:gd name="connsiteY96" fmla="*/ 3572 h 10000"/>
                <a:gd name="connsiteX97" fmla="*/ 3116 w 10000"/>
                <a:gd name="connsiteY97" fmla="*/ 3572 h 10000"/>
                <a:gd name="connsiteX98" fmla="*/ 3025 w 10000"/>
                <a:gd name="connsiteY98" fmla="*/ 3572 h 10000"/>
                <a:gd name="connsiteX99" fmla="*/ 2925 w 10000"/>
                <a:gd name="connsiteY99" fmla="*/ 3553 h 10000"/>
                <a:gd name="connsiteX100" fmla="*/ 2814 w 10000"/>
                <a:gd name="connsiteY100" fmla="*/ 3526 h 10000"/>
                <a:gd name="connsiteX101" fmla="*/ 2693 w 10000"/>
                <a:gd name="connsiteY101" fmla="*/ 3479 h 10000"/>
                <a:gd name="connsiteX102" fmla="*/ 2553 w 10000"/>
                <a:gd name="connsiteY102" fmla="*/ 3423 h 10000"/>
                <a:gd name="connsiteX103" fmla="*/ 2392 w 10000"/>
                <a:gd name="connsiteY103" fmla="*/ 3349 h 10000"/>
                <a:gd name="connsiteX104" fmla="*/ 2010 w 10000"/>
                <a:gd name="connsiteY104" fmla="*/ 3153 h 10000"/>
                <a:gd name="connsiteX105" fmla="*/ 2010 w 10000"/>
                <a:gd name="connsiteY105" fmla="*/ 3153 h 10000"/>
                <a:gd name="connsiteX106" fmla="*/ 2010 w 10000"/>
                <a:gd name="connsiteY106" fmla="*/ 3153 h 10000"/>
                <a:gd name="connsiteX107" fmla="*/ 2010 w 10000"/>
                <a:gd name="connsiteY107" fmla="*/ 3153 h 10000"/>
                <a:gd name="connsiteX108" fmla="*/ 2000 w 10000"/>
                <a:gd name="connsiteY108" fmla="*/ 3153 h 10000"/>
                <a:gd name="connsiteX109" fmla="*/ 2000 w 10000"/>
                <a:gd name="connsiteY109" fmla="*/ 3153 h 10000"/>
                <a:gd name="connsiteX110" fmla="*/ 2000 w 10000"/>
                <a:gd name="connsiteY110" fmla="*/ 3153 h 10000"/>
                <a:gd name="connsiteX111" fmla="*/ 2000 w 10000"/>
                <a:gd name="connsiteY111" fmla="*/ 3153 h 10000"/>
                <a:gd name="connsiteX112" fmla="*/ 1769 w 10000"/>
                <a:gd name="connsiteY112" fmla="*/ 3033 h 10000"/>
                <a:gd name="connsiteX113" fmla="*/ 1588 w 10000"/>
                <a:gd name="connsiteY113" fmla="*/ 2967 h 10000"/>
                <a:gd name="connsiteX114" fmla="*/ 1427 w 10000"/>
                <a:gd name="connsiteY114" fmla="*/ 2921 h 10000"/>
                <a:gd name="connsiteX115" fmla="*/ 1347 w 10000"/>
                <a:gd name="connsiteY115" fmla="*/ 2902 h 10000"/>
                <a:gd name="connsiteX116" fmla="*/ 1266 w 10000"/>
                <a:gd name="connsiteY116" fmla="*/ 2902 h 10000"/>
                <a:gd name="connsiteX117" fmla="*/ 1266 w 10000"/>
                <a:gd name="connsiteY117" fmla="*/ 2902 h 10000"/>
                <a:gd name="connsiteX118" fmla="*/ 1266 w 10000"/>
                <a:gd name="connsiteY118" fmla="*/ 2902 h 10000"/>
                <a:gd name="connsiteX119" fmla="*/ 1266 w 10000"/>
                <a:gd name="connsiteY119" fmla="*/ 2902 h 10000"/>
                <a:gd name="connsiteX120" fmla="*/ 1266 w 10000"/>
                <a:gd name="connsiteY120" fmla="*/ 2902 h 10000"/>
                <a:gd name="connsiteX121" fmla="*/ 1266 w 10000"/>
                <a:gd name="connsiteY121" fmla="*/ 2902 h 10000"/>
                <a:gd name="connsiteX122" fmla="*/ 1146 w 10000"/>
                <a:gd name="connsiteY122" fmla="*/ 2921 h 10000"/>
                <a:gd name="connsiteX123" fmla="*/ 1085 w 10000"/>
                <a:gd name="connsiteY123" fmla="*/ 2940 h 10000"/>
                <a:gd name="connsiteX124" fmla="*/ 1025 w 10000"/>
                <a:gd name="connsiteY124" fmla="*/ 2949 h 10000"/>
                <a:gd name="connsiteX125" fmla="*/ 965 w 10000"/>
                <a:gd name="connsiteY125" fmla="*/ 2986 h 10000"/>
                <a:gd name="connsiteX126" fmla="*/ 915 w 10000"/>
                <a:gd name="connsiteY126" fmla="*/ 3023 h 10000"/>
                <a:gd name="connsiteX127" fmla="*/ 864 w 10000"/>
                <a:gd name="connsiteY127" fmla="*/ 3060 h 10000"/>
                <a:gd name="connsiteX128" fmla="*/ 814 w 10000"/>
                <a:gd name="connsiteY128" fmla="*/ 3107 h 10000"/>
                <a:gd name="connsiteX129" fmla="*/ 784 w 10000"/>
                <a:gd name="connsiteY129" fmla="*/ 3163 h 10000"/>
                <a:gd name="connsiteX130" fmla="*/ 744 w 10000"/>
                <a:gd name="connsiteY130" fmla="*/ 3237 h 10000"/>
                <a:gd name="connsiteX131" fmla="*/ 673 w 10000"/>
                <a:gd name="connsiteY131" fmla="*/ 3377 h 10000"/>
                <a:gd name="connsiteX132" fmla="*/ 623 w 10000"/>
                <a:gd name="connsiteY132" fmla="*/ 3563 h 10000"/>
                <a:gd name="connsiteX133" fmla="*/ 603 w 10000"/>
                <a:gd name="connsiteY133" fmla="*/ 3786 h 10000"/>
                <a:gd name="connsiteX134" fmla="*/ 573 w 10000"/>
                <a:gd name="connsiteY134" fmla="*/ 4037 h 10000"/>
                <a:gd name="connsiteX135" fmla="*/ 583 w 10000"/>
                <a:gd name="connsiteY135" fmla="*/ 4326 h 10000"/>
                <a:gd name="connsiteX136" fmla="*/ 613 w 10000"/>
                <a:gd name="connsiteY136" fmla="*/ 4651 h 10000"/>
                <a:gd name="connsiteX137" fmla="*/ 663 w 10000"/>
                <a:gd name="connsiteY137" fmla="*/ 5014 h 10000"/>
                <a:gd name="connsiteX138" fmla="*/ 734 w 10000"/>
                <a:gd name="connsiteY138" fmla="*/ 5423 h 10000"/>
                <a:gd name="connsiteX139" fmla="*/ 814 w 10000"/>
                <a:gd name="connsiteY139" fmla="*/ 5870 h 10000"/>
                <a:gd name="connsiteX140" fmla="*/ 945 w 10000"/>
                <a:gd name="connsiteY140" fmla="*/ 6372 h 10000"/>
                <a:gd name="connsiteX141" fmla="*/ 1085 w 10000"/>
                <a:gd name="connsiteY141" fmla="*/ 6912 h 10000"/>
                <a:gd name="connsiteX142" fmla="*/ 1085 w 10000"/>
                <a:gd name="connsiteY142" fmla="*/ 6912 h 10000"/>
                <a:gd name="connsiteX143" fmla="*/ 1085 w 10000"/>
                <a:gd name="connsiteY143" fmla="*/ 6930 h 10000"/>
                <a:gd name="connsiteX144" fmla="*/ 1085 w 10000"/>
                <a:gd name="connsiteY144" fmla="*/ 6930 h 10000"/>
                <a:gd name="connsiteX145" fmla="*/ 1116 w 10000"/>
                <a:gd name="connsiteY145" fmla="*/ 7005 h 10000"/>
                <a:gd name="connsiteX146" fmla="*/ 1116 w 10000"/>
                <a:gd name="connsiteY146" fmla="*/ 7005 h 10000"/>
                <a:gd name="connsiteX147" fmla="*/ 1116 w 10000"/>
                <a:gd name="connsiteY147" fmla="*/ 7005 h 10000"/>
                <a:gd name="connsiteX148" fmla="*/ 1116 w 10000"/>
                <a:gd name="connsiteY148" fmla="*/ 7005 h 10000"/>
                <a:gd name="connsiteX149" fmla="*/ 1116 w 10000"/>
                <a:gd name="connsiteY149" fmla="*/ 7005 h 10000"/>
                <a:gd name="connsiteX150" fmla="*/ 1126 w 10000"/>
                <a:gd name="connsiteY150" fmla="*/ 7060 h 10000"/>
                <a:gd name="connsiteX151" fmla="*/ 1126 w 10000"/>
                <a:gd name="connsiteY151" fmla="*/ 7060 h 10000"/>
                <a:gd name="connsiteX152" fmla="*/ 1126 w 10000"/>
                <a:gd name="connsiteY152" fmla="*/ 7060 h 10000"/>
                <a:gd name="connsiteX153" fmla="*/ 1126 w 10000"/>
                <a:gd name="connsiteY153" fmla="*/ 7060 h 10000"/>
                <a:gd name="connsiteX154" fmla="*/ 1146 w 10000"/>
                <a:gd name="connsiteY154" fmla="*/ 7060 h 10000"/>
                <a:gd name="connsiteX155" fmla="*/ 1146 w 10000"/>
                <a:gd name="connsiteY155" fmla="*/ 7060 h 10000"/>
                <a:gd name="connsiteX156" fmla="*/ 1156 w 10000"/>
                <a:gd name="connsiteY156" fmla="*/ 7060 h 10000"/>
                <a:gd name="connsiteX157" fmla="*/ 1156 w 10000"/>
                <a:gd name="connsiteY157" fmla="*/ 7060 h 10000"/>
                <a:gd name="connsiteX158" fmla="*/ 1156 w 10000"/>
                <a:gd name="connsiteY158" fmla="*/ 7060 h 10000"/>
                <a:gd name="connsiteX159" fmla="*/ 1156 w 10000"/>
                <a:gd name="connsiteY159" fmla="*/ 7060 h 10000"/>
                <a:gd name="connsiteX160" fmla="*/ 1457 w 10000"/>
                <a:gd name="connsiteY160" fmla="*/ 7051 h 10000"/>
                <a:gd name="connsiteX161" fmla="*/ 1749 w 10000"/>
                <a:gd name="connsiteY161" fmla="*/ 7051 h 10000"/>
                <a:gd name="connsiteX162" fmla="*/ 1749 w 10000"/>
                <a:gd name="connsiteY162" fmla="*/ 7051 h 10000"/>
                <a:gd name="connsiteX163" fmla="*/ 1749 w 10000"/>
                <a:gd name="connsiteY163" fmla="*/ 7051 h 10000"/>
                <a:gd name="connsiteX164" fmla="*/ 1749 w 10000"/>
                <a:gd name="connsiteY164" fmla="*/ 7051 h 10000"/>
                <a:gd name="connsiteX165" fmla="*/ 1749 w 10000"/>
                <a:gd name="connsiteY165" fmla="*/ 7051 h 10000"/>
                <a:gd name="connsiteX166" fmla="*/ 1749 w 10000"/>
                <a:gd name="connsiteY166" fmla="*/ 7051 h 10000"/>
                <a:gd name="connsiteX167" fmla="*/ 1759 w 10000"/>
                <a:gd name="connsiteY167" fmla="*/ 7051 h 10000"/>
                <a:gd name="connsiteX168" fmla="*/ 1759 w 10000"/>
                <a:gd name="connsiteY168" fmla="*/ 7051 h 10000"/>
                <a:gd name="connsiteX169" fmla="*/ 1759 w 10000"/>
                <a:gd name="connsiteY169" fmla="*/ 7051 h 10000"/>
                <a:gd name="connsiteX170" fmla="*/ 1759 w 10000"/>
                <a:gd name="connsiteY170" fmla="*/ 7051 h 10000"/>
                <a:gd name="connsiteX171" fmla="*/ 1759 w 10000"/>
                <a:gd name="connsiteY171" fmla="*/ 7051 h 10000"/>
                <a:gd name="connsiteX172" fmla="*/ 1759 w 10000"/>
                <a:gd name="connsiteY172" fmla="*/ 7051 h 10000"/>
                <a:gd name="connsiteX173" fmla="*/ 1769 w 10000"/>
                <a:gd name="connsiteY173" fmla="*/ 7051 h 10000"/>
                <a:gd name="connsiteX174" fmla="*/ 1769 w 10000"/>
                <a:gd name="connsiteY174" fmla="*/ 7051 h 10000"/>
                <a:gd name="connsiteX175" fmla="*/ 1769 w 10000"/>
                <a:gd name="connsiteY175" fmla="*/ 7051 h 10000"/>
                <a:gd name="connsiteX176" fmla="*/ 1769 w 10000"/>
                <a:gd name="connsiteY176" fmla="*/ 7051 h 10000"/>
                <a:gd name="connsiteX177" fmla="*/ 1769 w 10000"/>
                <a:gd name="connsiteY177" fmla="*/ 7051 h 10000"/>
                <a:gd name="connsiteX178" fmla="*/ 1980 w 10000"/>
                <a:gd name="connsiteY178" fmla="*/ 7051 h 10000"/>
                <a:gd name="connsiteX179" fmla="*/ 1980 w 10000"/>
                <a:gd name="connsiteY179" fmla="*/ 7051 h 10000"/>
                <a:gd name="connsiteX180" fmla="*/ 2281 w 10000"/>
                <a:gd name="connsiteY180" fmla="*/ 7033 h 10000"/>
                <a:gd name="connsiteX181" fmla="*/ 2281 w 10000"/>
                <a:gd name="connsiteY181" fmla="*/ 7033 h 10000"/>
                <a:gd name="connsiteX182" fmla="*/ 2281 w 10000"/>
                <a:gd name="connsiteY182" fmla="*/ 7033 h 10000"/>
                <a:gd name="connsiteX183" fmla="*/ 2281 w 10000"/>
                <a:gd name="connsiteY183" fmla="*/ 7033 h 10000"/>
                <a:gd name="connsiteX184" fmla="*/ 2291 w 10000"/>
                <a:gd name="connsiteY184" fmla="*/ 7033 h 10000"/>
                <a:gd name="connsiteX185" fmla="*/ 2291 w 10000"/>
                <a:gd name="connsiteY185" fmla="*/ 7033 h 10000"/>
                <a:gd name="connsiteX186" fmla="*/ 2302 w 10000"/>
                <a:gd name="connsiteY186" fmla="*/ 7033 h 10000"/>
                <a:gd name="connsiteX187" fmla="*/ 2302 w 10000"/>
                <a:gd name="connsiteY187" fmla="*/ 7033 h 10000"/>
                <a:gd name="connsiteX188" fmla="*/ 2332 w 10000"/>
                <a:gd name="connsiteY188" fmla="*/ 7033 h 10000"/>
                <a:gd name="connsiteX189" fmla="*/ 2332 w 10000"/>
                <a:gd name="connsiteY189" fmla="*/ 7033 h 10000"/>
                <a:gd name="connsiteX190" fmla="*/ 2854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2854 w 10000"/>
                <a:gd name="connsiteY197" fmla="*/ 7033 h 10000"/>
                <a:gd name="connsiteX198" fmla="*/ 3286 w 10000"/>
                <a:gd name="connsiteY198" fmla="*/ 7033 h 10000"/>
                <a:gd name="connsiteX199" fmla="*/ 3709 w 10000"/>
                <a:gd name="connsiteY199" fmla="*/ 7060 h 10000"/>
                <a:gd name="connsiteX200" fmla="*/ 4101 w 10000"/>
                <a:gd name="connsiteY200" fmla="*/ 7088 h 10000"/>
                <a:gd name="connsiteX201" fmla="*/ 4291 w 10000"/>
                <a:gd name="connsiteY201" fmla="*/ 7116 h 10000"/>
                <a:gd name="connsiteX202" fmla="*/ 4462 w 10000"/>
                <a:gd name="connsiteY202" fmla="*/ 7135 h 10000"/>
                <a:gd name="connsiteX203" fmla="*/ 4623 w 10000"/>
                <a:gd name="connsiteY203" fmla="*/ 7172 h 10000"/>
                <a:gd name="connsiteX204" fmla="*/ 4764 w 10000"/>
                <a:gd name="connsiteY204" fmla="*/ 7219 h 10000"/>
                <a:gd name="connsiteX205" fmla="*/ 4894 w 10000"/>
                <a:gd name="connsiteY205" fmla="*/ 7274 h 10000"/>
                <a:gd name="connsiteX206" fmla="*/ 4985 w 10000"/>
                <a:gd name="connsiteY206" fmla="*/ 7330 h 10000"/>
                <a:gd name="connsiteX207" fmla="*/ 5075 w 10000"/>
                <a:gd name="connsiteY207" fmla="*/ 7395 h 10000"/>
                <a:gd name="connsiteX208" fmla="*/ 5136 w 10000"/>
                <a:gd name="connsiteY208" fmla="*/ 7460 h 10000"/>
                <a:gd name="connsiteX209" fmla="*/ 5156 w 10000"/>
                <a:gd name="connsiteY209" fmla="*/ 7507 h 10000"/>
                <a:gd name="connsiteX210" fmla="*/ 5176 w 10000"/>
                <a:gd name="connsiteY210" fmla="*/ 7553 h 10000"/>
                <a:gd name="connsiteX211" fmla="*/ 5176 w 10000"/>
                <a:gd name="connsiteY211" fmla="*/ 7600 h 10000"/>
                <a:gd name="connsiteX212" fmla="*/ 5176 w 10000"/>
                <a:gd name="connsiteY212" fmla="*/ 7656 h 10000"/>
                <a:gd name="connsiteX213" fmla="*/ 5176 w 10000"/>
                <a:gd name="connsiteY213" fmla="*/ 7656 h 10000"/>
                <a:gd name="connsiteX214" fmla="*/ 5176 w 10000"/>
                <a:gd name="connsiteY214" fmla="*/ 7665 h 10000"/>
                <a:gd name="connsiteX215" fmla="*/ 5176 w 10000"/>
                <a:gd name="connsiteY215" fmla="*/ 7665 h 10000"/>
                <a:gd name="connsiteX216" fmla="*/ 5176 w 10000"/>
                <a:gd name="connsiteY216" fmla="*/ 7665 h 10000"/>
                <a:gd name="connsiteX217" fmla="*/ 5146 w 10000"/>
                <a:gd name="connsiteY217" fmla="*/ 7851 h 10000"/>
                <a:gd name="connsiteX218" fmla="*/ 5095 w 10000"/>
                <a:gd name="connsiteY218" fmla="*/ 8037 h 10000"/>
                <a:gd name="connsiteX219" fmla="*/ 5005 w 10000"/>
                <a:gd name="connsiteY219" fmla="*/ 8437 h 10000"/>
                <a:gd name="connsiteX220" fmla="*/ 4955 w 10000"/>
                <a:gd name="connsiteY220" fmla="*/ 8642 h 10000"/>
                <a:gd name="connsiteX221" fmla="*/ 4915 w 10000"/>
                <a:gd name="connsiteY221" fmla="*/ 8828 h 10000"/>
                <a:gd name="connsiteX222" fmla="*/ 4894 w 10000"/>
                <a:gd name="connsiteY222" fmla="*/ 9023 h 10000"/>
                <a:gd name="connsiteX223" fmla="*/ 4874 w 10000"/>
                <a:gd name="connsiteY223" fmla="*/ 9200 h 10000"/>
                <a:gd name="connsiteX224" fmla="*/ 4874 w 10000"/>
                <a:gd name="connsiteY224" fmla="*/ 9200 h 10000"/>
                <a:gd name="connsiteX225" fmla="*/ 4874 w 10000"/>
                <a:gd name="connsiteY225" fmla="*/ 9293 h 10000"/>
                <a:gd name="connsiteX226" fmla="*/ 4894 w 10000"/>
                <a:gd name="connsiteY226" fmla="*/ 9395 h 10000"/>
                <a:gd name="connsiteX227" fmla="*/ 4915 w 10000"/>
                <a:gd name="connsiteY227" fmla="*/ 9488 h 10000"/>
                <a:gd name="connsiteX228" fmla="*/ 4935 w 10000"/>
                <a:gd name="connsiteY228" fmla="*/ 9563 h 10000"/>
                <a:gd name="connsiteX229" fmla="*/ 4985 w 10000"/>
                <a:gd name="connsiteY229" fmla="*/ 9647 h 10000"/>
                <a:gd name="connsiteX230" fmla="*/ 5035 w 10000"/>
                <a:gd name="connsiteY230" fmla="*/ 9721 h 10000"/>
                <a:gd name="connsiteX231" fmla="*/ 5095 w 10000"/>
                <a:gd name="connsiteY231" fmla="*/ 9786 h 10000"/>
                <a:gd name="connsiteX232" fmla="*/ 5176 w 10000"/>
                <a:gd name="connsiteY232" fmla="*/ 9842 h 10000"/>
                <a:gd name="connsiteX233" fmla="*/ 5176 w 10000"/>
                <a:gd name="connsiteY233" fmla="*/ 9842 h 10000"/>
                <a:gd name="connsiteX234" fmla="*/ 5176 w 10000"/>
                <a:gd name="connsiteY234" fmla="*/ 9842 h 10000"/>
                <a:gd name="connsiteX235" fmla="*/ 5236 w 10000"/>
                <a:gd name="connsiteY235" fmla="*/ 9879 h 10000"/>
                <a:gd name="connsiteX236" fmla="*/ 5307 w 10000"/>
                <a:gd name="connsiteY236" fmla="*/ 9916 h 10000"/>
                <a:gd name="connsiteX237" fmla="*/ 5447 w 10000"/>
                <a:gd name="connsiteY237" fmla="*/ 9963 h 10000"/>
                <a:gd name="connsiteX238" fmla="*/ 5608 w 10000"/>
                <a:gd name="connsiteY238" fmla="*/ 9991 h 10000"/>
                <a:gd name="connsiteX239" fmla="*/ 5779 w 10000"/>
                <a:gd name="connsiteY239" fmla="*/ 10000 h 10000"/>
                <a:gd name="connsiteX240" fmla="*/ 5779 w 10000"/>
                <a:gd name="connsiteY240" fmla="*/ 10000 h 10000"/>
                <a:gd name="connsiteX241" fmla="*/ 5779 w 10000"/>
                <a:gd name="connsiteY241" fmla="*/ 10000 h 10000"/>
                <a:gd name="connsiteX242" fmla="*/ 5779 w 10000"/>
                <a:gd name="connsiteY242" fmla="*/ 10000 h 10000"/>
                <a:gd name="connsiteX243" fmla="*/ 5779 w 10000"/>
                <a:gd name="connsiteY243" fmla="*/ 10000 h 10000"/>
                <a:gd name="connsiteX244" fmla="*/ 5779 w 10000"/>
                <a:gd name="connsiteY244" fmla="*/ 10000 h 10000"/>
                <a:gd name="connsiteX245" fmla="*/ 5899 w 10000"/>
                <a:gd name="connsiteY245" fmla="*/ 9991 h 10000"/>
                <a:gd name="connsiteX246" fmla="*/ 6040 w 10000"/>
                <a:gd name="connsiteY246" fmla="*/ 9981 h 10000"/>
                <a:gd name="connsiteX247" fmla="*/ 6171 w 10000"/>
                <a:gd name="connsiteY247" fmla="*/ 9963 h 10000"/>
                <a:gd name="connsiteX248" fmla="*/ 6291 w 10000"/>
                <a:gd name="connsiteY248" fmla="*/ 9926 h 10000"/>
                <a:gd name="connsiteX249" fmla="*/ 6412 w 10000"/>
                <a:gd name="connsiteY249" fmla="*/ 9888 h 10000"/>
                <a:gd name="connsiteX250" fmla="*/ 6533 w 10000"/>
                <a:gd name="connsiteY250" fmla="*/ 9842 h 10000"/>
                <a:gd name="connsiteX251" fmla="*/ 6643 w 10000"/>
                <a:gd name="connsiteY251" fmla="*/ 9805 h 10000"/>
                <a:gd name="connsiteX252" fmla="*/ 6744 w 10000"/>
                <a:gd name="connsiteY252" fmla="*/ 9740 h 10000"/>
                <a:gd name="connsiteX253" fmla="*/ 6824 w 10000"/>
                <a:gd name="connsiteY253" fmla="*/ 9674 h 10000"/>
                <a:gd name="connsiteX254" fmla="*/ 6905 w 10000"/>
                <a:gd name="connsiteY254" fmla="*/ 9609 h 10000"/>
                <a:gd name="connsiteX255" fmla="*/ 6965 w 10000"/>
                <a:gd name="connsiteY255" fmla="*/ 9544 h 10000"/>
                <a:gd name="connsiteX256" fmla="*/ 7015 w 10000"/>
                <a:gd name="connsiteY256" fmla="*/ 9460 h 10000"/>
                <a:gd name="connsiteX257" fmla="*/ 7035 w 10000"/>
                <a:gd name="connsiteY257" fmla="*/ 9395 h 10000"/>
                <a:gd name="connsiteX258" fmla="*/ 7045 w 10000"/>
                <a:gd name="connsiteY258" fmla="*/ 9302 h 10000"/>
                <a:gd name="connsiteX259" fmla="*/ 7035 w 10000"/>
                <a:gd name="connsiteY259" fmla="*/ 9228 h 10000"/>
                <a:gd name="connsiteX260" fmla="*/ 6995 w 10000"/>
                <a:gd name="connsiteY260" fmla="*/ 9144 h 10000"/>
                <a:gd name="connsiteX261" fmla="*/ 6995 w 10000"/>
                <a:gd name="connsiteY261" fmla="*/ 9144 h 10000"/>
                <a:gd name="connsiteX262" fmla="*/ 6995 w 10000"/>
                <a:gd name="connsiteY262" fmla="*/ 9135 h 10000"/>
                <a:gd name="connsiteX263" fmla="*/ 6995 w 10000"/>
                <a:gd name="connsiteY263" fmla="*/ 9135 h 10000"/>
                <a:gd name="connsiteX264" fmla="*/ 698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35 h 10000"/>
                <a:gd name="connsiteX272" fmla="*/ 6985 w 10000"/>
                <a:gd name="connsiteY272" fmla="*/ 9126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985 w 10000"/>
                <a:gd name="connsiteY279" fmla="*/ 9126 h 10000"/>
                <a:gd name="connsiteX280" fmla="*/ 6794 w 10000"/>
                <a:gd name="connsiteY280" fmla="*/ 8837 h 10000"/>
                <a:gd name="connsiteX281" fmla="*/ 6693 w 10000"/>
                <a:gd name="connsiteY281" fmla="*/ 8679 h 10000"/>
                <a:gd name="connsiteX282" fmla="*/ 6593 w 10000"/>
                <a:gd name="connsiteY282" fmla="*/ 8521 h 10000"/>
                <a:gd name="connsiteX283" fmla="*/ 6513 w 10000"/>
                <a:gd name="connsiteY283" fmla="*/ 8372 h 10000"/>
                <a:gd name="connsiteX284" fmla="*/ 6442 w 10000"/>
                <a:gd name="connsiteY284" fmla="*/ 8214 h 10000"/>
                <a:gd name="connsiteX285" fmla="*/ 6392 w 10000"/>
                <a:gd name="connsiteY285" fmla="*/ 8056 h 10000"/>
                <a:gd name="connsiteX286" fmla="*/ 6382 w 10000"/>
                <a:gd name="connsiteY286" fmla="*/ 7981 h 10000"/>
                <a:gd name="connsiteX287" fmla="*/ 6382 w 10000"/>
                <a:gd name="connsiteY287" fmla="*/ 7907 h 10000"/>
                <a:gd name="connsiteX288" fmla="*/ 6382 w 10000"/>
                <a:gd name="connsiteY288" fmla="*/ 7907 h 10000"/>
                <a:gd name="connsiteX289" fmla="*/ 6392 w 10000"/>
                <a:gd name="connsiteY289" fmla="*/ 7805 h 10000"/>
                <a:gd name="connsiteX290" fmla="*/ 6422 w 10000"/>
                <a:gd name="connsiteY290" fmla="*/ 7702 h 10000"/>
                <a:gd name="connsiteX291" fmla="*/ 6452 w 10000"/>
                <a:gd name="connsiteY291" fmla="*/ 7656 h 10000"/>
                <a:gd name="connsiteX292" fmla="*/ 6492 w 10000"/>
                <a:gd name="connsiteY292" fmla="*/ 7609 h 10000"/>
                <a:gd name="connsiteX293" fmla="*/ 6523 w 10000"/>
                <a:gd name="connsiteY293" fmla="*/ 7563 h 10000"/>
                <a:gd name="connsiteX294" fmla="*/ 6573 w 10000"/>
                <a:gd name="connsiteY294" fmla="*/ 7526 h 10000"/>
                <a:gd name="connsiteX295" fmla="*/ 6704 w 10000"/>
                <a:gd name="connsiteY295" fmla="*/ 7451 h 10000"/>
                <a:gd name="connsiteX296" fmla="*/ 6864 w 10000"/>
                <a:gd name="connsiteY296" fmla="*/ 7395 h 10000"/>
                <a:gd name="connsiteX297" fmla="*/ 7065 w 10000"/>
                <a:gd name="connsiteY297" fmla="*/ 7349 h 10000"/>
                <a:gd name="connsiteX298" fmla="*/ 7307 w 10000"/>
                <a:gd name="connsiteY298" fmla="*/ 7321 h 10000"/>
                <a:gd name="connsiteX299" fmla="*/ 7307 w 10000"/>
                <a:gd name="connsiteY299" fmla="*/ 7321 h 10000"/>
                <a:gd name="connsiteX300" fmla="*/ 8533 w 10000"/>
                <a:gd name="connsiteY300" fmla="*/ 7219 h 10000"/>
                <a:gd name="connsiteX301" fmla="*/ 10000 w 10000"/>
                <a:gd name="connsiteY301" fmla="*/ 7116 h 10000"/>
                <a:gd name="connsiteX302" fmla="*/ 10000 w 10000"/>
                <a:gd name="connsiteY302" fmla="*/ 7116 h 10000"/>
                <a:gd name="connsiteX303" fmla="*/ 10000 w 10000"/>
                <a:gd name="connsiteY303" fmla="*/ 7116 h 10000"/>
                <a:gd name="connsiteX304" fmla="*/ 10000 w 10000"/>
                <a:gd name="connsiteY304" fmla="*/ 7116 h 10000"/>
                <a:gd name="connsiteX305" fmla="*/ 10000 w 10000"/>
                <a:gd name="connsiteY305"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518 w 10000"/>
                <a:gd name="connsiteY86" fmla="*/ 3433 h 10000"/>
                <a:gd name="connsiteX87" fmla="*/ 3347 w 10000"/>
                <a:gd name="connsiteY87" fmla="*/ 3535 h 10000"/>
                <a:gd name="connsiteX88" fmla="*/ 3246 w 10000"/>
                <a:gd name="connsiteY88" fmla="*/ 3563 h 10000"/>
                <a:gd name="connsiteX89" fmla="*/ 3136 w 10000"/>
                <a:gd name="connsiteY89" fmla="*/ 3572 h 10000"/>
                <a:gd name="connsiteX90" fmla="*/ 3136 w 10000"/>
                <a:gd name="connsiteY90" fmla="*/ 3572 h 10000"/>
                <a:gd name="connsiteX91" fmla="*/ 3136 w 10000"/>
                <a:gd name="connsiteY91" fmla="*/ 3572 h 10000"/>
                <a:gd name="connsiteX92" fmla="*/ 3136 w 10000"/>
                <a:gd name="connsiteY92" fmla="*/ 3572 h 10000"/>
                <a:gd name="connsiteX93" fmla="*/ 3136 w 10000"/>
                <a:gd name="connsiteY93" fmla="*/ 3572 h 10000"/>
                <a:gd name="connsiteX94" fmla="*/ 3136 w 10000"/>
                <a:gd name="connsiteY94" fmla="*/ 3572 h 10000"/>
                <a:gd name="connsiteX95" fmla="*/ 3116 w 10000"/>
                <a:gd name="connsiteY95" fmla="*/ 3572 h 10000"/>
                <a:gd name="connsiteX96" fmla="*/ 3116 w 10000"/>
                <a:gd name="connsiteY96" fmla="*/ 3572 h 10000"/>
                <a:gd name="connsiteX97" fmla="*/ 3025 w 10000"/>
                <a:gd name="connsiteY97" fmla="*/ 3572 h 10000"/>
                <a:gd name="connsiteX98" fmla="*/ 2925 w 10000"/>
                <a:gd name="connsiteY98" fmla="*/ 3553 h 10000"/>
                <a:gd name="connsiteX99" fmla="*/ 2814 w 10000"/>
                <a:gd name="connsiteY99" fmla="*/ 3526 h 10000"/>
                <a:gd name="connsiteX100" fmla="*/ 2693 w 10000"/>
                <a:gd name="connsiteY100" fmla="*/ 3479 h 10000"/>
                <a:gd name="connsiteX101" fmla="*/ 2553 w 10000"/>
                <a:gd name="connsiteY101" fmla="*/ 3423 h 10000"/>
                <a:gd name="connsiteX102" fmla="*/ 2392 w 10000"/>
                <a:gd name="connsiteY102" fmla="*/ 3349 h 10000"/>
                <a:gd name="connsiteX103" fmla="*/ 2010 w 10000"/>
                <a:gd name="connsiteY103" fmla="*/ 3153 h 10000"/>
                <a:gd name="connsiteX104" fmla="*/ 2010 w 10000"/>
                <a:gd name="connsiteY104" fmla="*/ 3153 h 10000"/>
                <a:gd name="connsiteX105" fmla="*/ 2010 w 10000"/>
                <a:gd name="connsiteY105" fmla="*/ 3153 h 10000"/>
                <a:gd name="connsiteX106" fmla="*/ 2010 w 10000"/>
                <a:gd name="connsiteY106" fmla="*/ 3153 h 10000"/>
                <a:gd name="connsiteX107" fmla="*/ 2000 w 10000"/>
                <a:gd name="connsiteY107" fmla="*/ 3153 h 10000"/>
                <a:gd name="connsiteX108" fmla="*/ 2000 w 10000"/>
                <a:gd name="connsiteY108" fmla="*/ 3153 h 10000"/>
                <a:gd name="connsiteX109" fmla="*/ 2000 w 10000"/>
                <a:gd name="connsiteY109" fmla="*/ 3153 h 10000"/>
                <a:gd name="connsiteX110" fmla="*/ 2000 w 10000"/>
                <a:gd name="connsiteY110" fmla="*/ 3153 h 10000"/>
                <a:gd name="connsiteX111" fmla="*/ 1769 w 10000"/>
                <a:gd name="connsiteY111" fmla="*/ 3033 h 10000"/>
                <a:gd name="connsiteX112" fmla="*/ 1588 w 10000"/>
                <a:gd name="connsiteY112" fmla="*/ 2967 h 10000"/>
                <a:gd name="connsiteX113" fmla="*/ 1427 w 10000"/>
                <a:gd name="connsiteY113" fmla="*/ 2921 h 10000"/>
                <a:gd name="connsiteX114" fmla="*/ 1347 w 10000"/>
                <a:gd name="connsiteY114" fmla="*/ 2902 h 10000"/>
                <a:gd name="connsiteX115" fmla="*/ 1266 w 10000"/>
                <a:gd name="connsiteY115" fmla="*/ 2902 h 10000"/>
                <a:gd name="connsiteX116" fmla="*/ 1266 w 10000"/>
                <a:gd name="connsiteY116" fmla="*/ 2902 h 10000"/>
                <a:gd name="connsiteX117" fmla="*/ 1266 w 10000"/>
                <a:gd name="connsiteY117" fmla="*/ 2902 h 10000"/>
                <a:gd name="connsiteX118" fmla="*/ 1266 w 10000"/>
                <a:gd name="connsiteY118" fmla="*/ 2902 h 10000"/>
                <a:gd name="connsiteX119" fmla="*/ 1266 w 10000"/>
                <a:gd name="connsiteY119" fmla="*/ 2902 h 10000"/>
                <a:gd name="connsiteX120" fmla="*/ 1266 w 10000"/>
                <a:gd name="connsiteY120" fmla="*/ 2902 h 10000"/>
                <a:gd name="connsiteX121" fmla="*/ 1146 w 10000"/>
                <a:gd name="connsiteY121" fmla="*/ 2921 h 10000"/>
                <a:gd name="connsiteX122" fmla="*/ 1085 w 10000"/>
                <a:gd name="connsiteY122" fmla="*/ 2940 h 10000"/>
                <a:gd name="connsiteX123" fmla="*/ 1025 w 10000"/>
                <a:gd name="connsiteY123" fmla="*/ 2949 h 10000"/>
                <a:gd name="connsiteX124" fmla="*/ 965 w 10000"/>
                <a:gd name="connsiteY124" fmla="*/ 2986 h 10000"/>
                <a:gd name="connsiteX125" fmla="*/ 915 w 10000"/>
                <a:gd name="connsiteY125" fmla="*/ 3023 h 10000"/>
                <a:gd name="connsiteX126" fmla="*/ 864 w 10000"/>
                <a:gd name="connsiteY126" fmla="*/ 3060 h 10000"/>
                <a:gd name="connsiteX127" fmla="*/ 814 w 10000"/>
                <a:gd name="connsiteY127" fmla="*/ 3107 h 10000"/>
                <a:gd name="connsiteX128" fmla="*/ 784 w 10000"/>
                <a:gd name="connsiteY128" fmla="*/ 3163 h 10000"/>
                <a:gd name="connsiteX129" fmla="*/ 744 w 10000"/>
                <a:gd name="connsiteY129" fmla="*/ 3237 h 10000"/>
                <a:gd name="connsiteX130" fmla="*/ 673 w 10000"/>
                <a:gd name="connsiteY130" fmla="*/ 3377 h 10000"/>
                <a:gd name="connsiteX131" fmla="*/ 623 w 10000"/>
                <a:gd name="connsiteY131" fmla="*/ 3563 h 10000"/>
                <a:gd name="connsiteX132" fmla="*/ 603 w 10000"/>
                <a:gd name="connsiteY132" fmla="*/ 3786 h 10000"/>
                <a:gd name="connsiteX133" fmla="*/ 573 w 10000"/>
                <a:gd name="connsiteY133" fmla="*/ 4037 h 10000"/>
                <a:gd name="connsiteX134" fmla="*/ 583 w 10000"/>
                <a:gd name="connsiteY134" fmla="*/ 4326 h 10000"/>
                <a:gd name="connsiteX135" fmla="*/ 613 w 10000"/>
                <a:gd name="connsiteY135" fmla="*/ 4651 h 10000"/>
                <a:gd name="connsiteX136" fmla="*/ 663 w 10000"/>
                <a:gd name="connsiteY136" fmla="*/ 5014 h 10000"/>
                <a:gd name="connsiteX137" fmla="*/ 734 w 10000"/>
                <a:gd name="connsiteY137" fmla="*/ 5423 h 10000"/>
                <a:gd name="connsiteX138" fmla="*/ 814 w 10000"/>
                <a:gd name="connsiteY138" fmla="*/ 5870 h 10000"/>
                <a:gd name="connsiteX139" fmla="*/ 945 w 10000"/>
                <a:gd name="connsiteY139" fmla="*/ 6372 h 10000"/>
                <a:gd name="connsiteX140" fmla="*/ 1085 w 10000"/>
                <a:gd name="connsiteY140" fmla="*/ 6912 h 10000"/>
                <a:gd name="connsiteX141" fmla="*/ 1085 w 10000"/>
                <a:gd name="connsiteY141" fmla="*/ 6912 h 10000"/>
                <a:gd name="connsiteX142" fmla="*/ 1085 w 10000"/>
                <a:gd name="connsiteY142" fmla="*/ 6930 h 10000"/>
                <a:gd name="connsiteX143" fmla="*/ 1085 w 10000"/>
                <a:gd name="connsiteY143" fmla="*/ 6930 h 10000"/>
                <a:gd name="connsiteX144" fmla="*/ 1116 w 10000"/>
                <a:gd name="connsiteY144" fmla="*/ 7005 h 10000"/>
                <a:gd name="connsiteX145" fmla="*/ 1116 w 10000"/>
                <a:gd name="connsiteY145" fmla="*/ 7005 h 10000"/>
                <a:gd name="connsiteX146" fmla="*/ 1116 w 10000"/>
                <a:gd name="connsiteY146" fmla="*/ 7005 h 10000"/>
                <a:gd name="connsiteX147" fmla="*/ 1116 w 10000"/>
                <a:gd name="connsiteY147" fmla="*/ 7005 h 10000"/>
                <a:gd name="connsiteX148" fmla="*/ 1116 w 10000"/>
                <a:gd name="connsiteY148" fmla="*/ 7005 h 10000"/>
                <a:gd name="connsiteX149" fmla="*/ 1126 w 10000"/>
                <a:gd name="connsiteY149" fmla="*/ 7060 h 10000"/>
                <a:gd name="connsiteX150" fmla="*/ 1126 w 10000"/>
                <a:gd name="connsiteY150" fmla="*/ 7060 h 10000"/>
                <a:gd name="connsiteX151" fmla="*/ 1126 w 10000"/>
                <a:gd name="connsiteY151" fmla="*/ 7060 h 10000"/>
                <a:gd name="connsiteX152" fmla="*/ 1126 w 10000"/>
                <a:gd name="connsiteY152" fmla="*/ 7060 h 10000"/>
                <a:gd name="connsiteX153" fmla="*/ 1146 w 10000"/>
                <a:gd name="connsiteY153" fmla="*/ 7060 h 10000"/>
                <a:gd name="connsiteX154" fmla="*/ 1146 w 10000"/>
                <a:gd name="connsiteY154" fmla="*/ 7060 h 10000"/>
                <a:gd name="connsiteX155" fmla="*/ 1156 w 10000"/>
                <a:gd name="connsiteY155" fmla="*/ 7060 h 10000"/>
                <a:gd name="connsiteX156" fmla="*/ 1156 w 10000"/>
                <a:gd name="connsiteY156" fmla="*/ 7060 h 10000"/>
                <a:gd name="connsiteX157" fmla="*/ 1156 w 10000"/>
                <a:gd name="connsiteY157" fmla="*/ 7060 h 10000"/>
                <a:gd name="connsiteX158" fmla="*/ 1156 w 10000"/>
                <a:gd name="connsiteY158" fmla="*/ 7060 h 10000"/>
                <a:gd name="connsiteX159" fmla="*/ 1457 w 10000"/>
                <a:gd name="connsiteY159" fmla="*/ 7051 h 10000"/>
                <a:gd name="connsiteX160" fmla="*/ 1749 w 10000"/>
                <a:gd name="connsiteY160" fmla="*/ 7051 h 10000"/>
                <a:gd name="connsiteX161" fmla="*/ 1749 w 10000"/>
                <a:gd name="connsiteY161" fmla="*/ 7051 h 10000"/>
                <a:gd name="connsiteX162" fmla="*/ 1749 w 10000"/>
                <a:gd name="connsiteY162" fmla="*/ 7051 h 10000"/>
                <a:gd name="connsiteX163" fmla="*/ 1749 w 10000"/>
                <a:gd name="connsiteY163" fmla="*/ 7051 h 10000"/>
                <a:gd name="connsiteX164" fmla="*/ 1749 w 10000"/>
                <a:gd name="connsiteY164" fmla="*/ 7051 h 10000"/>
                <a:gd name="connsiteX165" fmla="*/ 1749 w 10000"/>
                <a:gd name="connsiteY165" fmla="*/ 7051 h 10000"/>
                <a:gd name="connsiteX166" fmla="*/ 1759 w 10000"/>
                <a:gd name="connsiteY166" fmla="*/ 7051 h 10000"/>
                <a:gd name="connsiteX167" fmla="*/ 1759 w 10000"/>
                <a:gd name="connsiteY167" fmla="*/ 7051 h 10000"/>
                <a:gd name="connsiteX168" fmla="*/ 1759 w 10000"/>
                <a:gd name="connsiteY168" fmla="*/ 7051 h 10000"/>
                <a:gd name="connsiteX169" fmla="*/ 1759 w 10000"/>
                <a:gd name="connsiteY169" fmla="*/ 7051 h 10000"/>
                <a:gd name="connsiteX170" fmla="*/ 1759 w 10000"/>
                <a:gd name="connsiteY170" fmla="*/ 7051 h 10000"/>
                <a:gd name="connsiteX171" fmla="*/ 1759 w 10000"/>
                <a:gd name="connsiteY171" fmla="*/ 7051 h 10000"/>
                <a:gd name="connsiteX172" fmla="*/ 1769 w 10000"/>
                <a:gd name="connsiteY172" fmla="*/ 7051 h 10000"/>
                <a:gd name="connsiteX173" fmla="*/ 1769 w 10000"/>
                <a:gd name="connsiteY173" fmla="*/ 7051 h 10000"/>
                <a:gd name="connsiteX174" fmla="*/ 1769 w 10000"/>
                <a:gd name="connsiteY174" fmla="*/ 7051 h 10000"/>
                <a:gd name="connsiteX175" fmla="*/ 1769 w 10000"/>
                <a:gd name="connsiteY175" fmla="*/ 7051 h 10000"/>
                <a:gd name="connsiteX176" fmla="*/ 1769 w 10000"/>
                <a:gd name="connsiteY176" fmla="*/ 7051 h 10000"/>
                <a:gd name="connsiteX177" fmla="*/ 1980 w 10000"/>
                <a:gd name="connsiteY177" fmla="*/ 7051 h 10000"/>
                <a:gd name="connsiteX178" fmla="*/ 1980 w 10000"/>
                <a:gd name="connsiteY178" fmla="*/ 7051 h 10000"/>
                <a:gd name="connsiteX179" fmla="*/ 2281 w 10000"/>
                <a:gd name="connsiteY179" fmla="*/ 7033 h 10000"/>
                <a:gd name="connsiteX180" fmla="*/ 2281 w 10000"/>
                <a:gd name="connsiteY180" fmla="*/ 7033 h 10000"/>
                <a:gd name="connsiteX181" fmla="*/ 2281 w 10000"/>
                <a:gd name="connsiteY181" fmla="*/ 7033 h 10000"/>
                <a:gd name="connsiteX182" fmla="*/ 2281 w 10000"/>
                <a:gd name="connsiteY182" fmla="*/ 7033 h 10000"/>
                <a:gd name="connsiteX183" fmla="*/ 2291 w 10000"/>
                <a:gd name="connsiteY183" fmla="*/ 7033 h 10000"/>
                <a:gd name="connsiteX184" fmla="*/ 2291 w 10000"/>
                <a:gd name="connsiteY184" fmla="*/ 7033 h 10000"/>
                <a:gd name="connsiteX185" fmla="*/ 2302 w 10000"/>
                <a:gd name="connsiteY185" fmla="*/ 7033 h 10000"/>
                <a:gd name="connsiteX186" fmla="*/ 2302 w 10000"/>
                <a:gd name="connsiteY186" fmla="*/ 7033 h 10000"/>
                <a:gd name="connsiteX187" fmla="*/ 2332 w 10000"/>
                <a:gd name="connsiteY187" fmla="*/ 7033 h 10000"/>
                <a:gd name="connsiteX188" fmla="*/ 2332 w 10000"/>
                <a:gd name="connsiteY188" fmla="*/ 7033 h 10000"/>
                <a:gd name="connsiteX189" fmla="*/ 2854 w 10000"/>
                <a:gd name="connsiteY189" fmla="*/ 7033 h 10000"/>
                <a:gd name="connsiteX190" fmla="*/ 2854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3286 w 10000"/>
                <a:gd name="connsiteY197" fmla="*/ 7033 h 10000"/>
                <a:gd name="connsiteX198" fmla="*/ 3709 w 10000"/>
                <a:gd name="connsiteY198" fmla="*/ 7060 h 10000"/>
                <a:gd name="connsiteX199" fmla="*/ 4101 w 10000"/>
                <a:gd name="connsiteY199" fmla="*/ 7088 h 10000"/>
                <a:gd name="connsiteX200" fmla="*/ 4291 w 10000"/>
                <a:gd name="connsiteY200" fmla="*/ 7116 h 10000"/>
                <a:gd name="connsiteX201" fmla="*/ 4462 w 10000"/>
                <a:gd name="connsiteY201" fmla="*/ 7135 h 10000"/>
                <a:gd name="connsiteX202" fmla="*/ 4623 w 10000"/>
                <a:gd name="connsiteY202" fmla="*/ 7172 h 10000"/>
                <a:gd name="connsiteX203" fmla="*/ 4764 w 10000"/>
                <a:gd name="connsiteY203" fmla="*/ 7219 h 10000"/>
                <a:gd name="connsiteX204" fmla="*/ 4894 w 10000"/>
                <a:gd name="connsiteY204" fmla="*/ 7274 h 10000"/>
                <a:gd name="connsiteX205" fmla="*/ 4985 w 10000"/>
                <a:gd name="connsiteY205" fmla="*/ 7330 h 10000"/>
                <a:gd name="connsiteX206" fmla="*/ 5075 w 10000"/>
                <a:gd name="connsiteY206" fmla="*/ 7395 h 10000"/>
                <a:gd name="connsiteX207" fmla="*/ 5136 w 10000"/>
                <a:gd name="connsiteY207" fmla="*/ 7460 h 10000"/>
                <a:gd name="connsiteX208" fmla="*/ 5156 w 10000"/>
                <a:gd name="connsiteY208" fmla="*/ 7507 h 10000"/>
                <a:gd name="connsiteX209" fmla="*/ 5176 w 10000"/>
                <a:gd name="connsiteY209" fmla="*/ 7553 h 10000"/>
                <a:gd name="connsiteX210" fmla="*/ 5176 w 10000"/>
                <a:gd name="connsiteY210" fmla="*/ 7600 h 10000"/>
                <a:gd name="connsiteX211" fmla="*/ 5176 w 10000"/>
                <a:gd name="connsiteY211" fmla="*/ 7656 h 10000"/>
                <a:gd name="connsiteX212" fmla="*/ 5176 w 10000"/>
                <a:gd name="connsiteY212" fmla="*/ 7656 h 10000"/>
                <a:gd name="connsiteX213" fmla="*/ 5176 w 10000"/>
                <a:gd name="connsiteY213" fmla="*/ 7665 h 10000"/>
                <a:gd name="connsiteX214" fmla="*/ 5176 w 10000"/>
                <a:gd name="connsiteY214" fmla="*/ 7665 h 10000"/>
                <a:gd name="connsiteX215" fmla="*/ 5176 w 10000"/>
                <a:gd name="connsiteY215" fmla="*/ 7665 h 10000"/>
                <a:gd name="connsiteX216" fmla="*/ 5146 w 10000"/>
                <a:gd name="connsiteY216" fmla="*/ 7851 h 10000"/>
                <a:gd name="connsiteX217" fmla="*/ 5095 w 10000"/>
                <a:gd name="connsiteY217" fmla="*/ 8037 h 10000"/>
                <a:gd name="connsiteX218" fmla="*/ 5005 w 10000"/>
                <a:gd name="connsiteY218" fmla="*/ 8437 h 10000"/>
                <a:gd name="connsiteX219" fmla="*/ 4955 w 10000"/>
                <a:gd name="connsiteY219" fmla="*/ 8642 h 10000"/>
                <a:gd name="connsiteX220" fmla="*/ 4915 w 10000"/>
                <a:gd name="connsiteY220" fmla="*/ 8828 h 10000"/>
                <a:gd name="connsiteX221" fmla="*/ 4894 w 10000"/>
                <a:gd name="connsiteY221" fmla="*/ 9023 h 10000"/>
                <a:gd name="connsiteX222" fmla="*/ 4874 w 10000"/>
                <a:gd name="connsiteY222" fmla="*/ 9200 h 10000"/>
                <a:gd name="connsiteX223" fmla="*/ 4874 w 10000"/>
                <a:gd name="connsiteY223" fmla="*/ 9200 h 10000"/>
                <a:gd name="connsiteX224" fmla="*/ 4874 w 10000"/>
                <a:gd name="connsiteY224" fmla="*/ 9293 h 10000"/>
                <a:gd name="connsiteX225" fmla="*/ 4894 w 10000"/>
                <a:gd name="connsiteY225" fmla="*/ 9395 h 10000"/>
                <a:gd name="connsiteX226" fmla="*/ 4915 w 10000"/>
                <a:gd name="connsiteY226" fmla="*/ 9488 h 10000"/>
                <a:gd name="connsiteX227" fmla="*/ 4935 w 10000"/>
                <a:gd name="connsiteY227" fmla="*/ 9563 h 10000"/>
                <a:gd name="connsiteX228" fmla="*/ 4985 w 10000"/>
                <a:gd name="connsiteY228" fmla="*/ 9647 h 10000"/>
                <a:gd name="connsiteX229" fmla="*/ 5035 w 10000"/>
                <a:gd name="connsiteY229" fmla="*/ 9721 h 10000"/>
                <a:gd name="connsiteX230" fmla="*/ 5095 w 10000"/>
                <a:gd name="connsiteY230" fmla="*/ 9786 h 10000"/>
                <a:gd name="connsiteX231" fmla="*/ 5176 w 10000"/>
                <a:gd name="connsiteY231" fmla="*/ 9842 h 10000"/>
                <a:gd name="connsiteX232" fmla="*/ 5176 w 10000"/>
                <a:gd name="connsiteY232" fmla="*/ 9842 h 10000"/>
                <a:gd name="connsiteX233" fmla="*/ 5176 w 10000"/>
                <a:gd name="connsiteY233" fmla="*/ 9842 h 10000"/>
                <a:gd name="connsiteX234" fmla="*/ 5236 w 10000"/>
                <a:gd name="connsiteY234" fmla="*/ 9879 h 10000"/>
                <a:gd name="connsiteX235" fmla="*/ 5307 w 10000"/>
                <a:gd name="connsiteY235" fmla="*/ 9916 h 10000"/>
                <a:gd name="connsiteX236" fmla="*/ 5447 w 10000"/>
                <a:gd name="connsiteY236" fmla="*/ 9963 h 10000"/>
                <a:gd name="connsiteX237" fmla="*/ 5608 w 10000"/>
                <a:gd name="connsiteY237" fmla="*/ 9991 h 10000"/>
                <a:gd name="connsiteX238" fmla="*/ 5779 w 10000"/>
                <a:gd name="connsiteY238" fmla="*/ 10000 h 10000"/>
                <a:gd name="connsiteX239" fmla="*/ 5779 w 10000"/>
                <a:gd name="connsiteY239" fmla="*/ 10000 h 10000"/>
                <a:gd name="connsiteX240" fmla="*/ 5779 w 10000"/>
                <a:gd name="connsiteY240" fmla="*/ 10000 h 10000"/>
                <a:gd name="connsiteX241" fmla="*/ 5779 w 10000"/>
                <a:gd name="connsiteY241" fmla="*/ 10000 h 10000"/>
                <a:gd name="connsiteX242" fmla="*/ 5779 w 10000"/>
                <a:gd name="connsiteY242" fmla="*/ 10000 h 10000"/>
                <a:gd name="connsiteX243" fmla="*/ 5779 w 10000"/>
                <a:gd name="connsiteY243" fmla="*/ 10000 h 10000"/>
                <a:gd name="connsiteX244" fmla="*/ 5899 w 10000"/>
                <a:gd name="connsiteY244" fmla="*/ 9991 h 10000"/>
                <a:gd name="connsiteX245" fmla="*/ 6040 w 10000"/>
                <a:gd name="connsiteY245" fmla="*/ 9981 h 10000"/>
                <a:gd name="connsiteX246" fmla="*/ 6171 w 10000"/>
                <a:gd name="connsiteY246" fmla="*/ 9963 h 10000"/>
                <a:gd name="connsiteX247" fmla="*/ 6291 w 10000"/>
                <a:gd name="connsiteY247" fmla="*/ 9926 h 10000"/>
                <a:gd name="connsiteX248" fmla="*/ 6412 w 10000"/>
                <a:gd name="connsiteY248" fmla="*/ 9888 h 10000"/>
                <a:gd name="connsiteX249" fmla="*/ 6533 w 10000"/>
                <a:gd name="connsiteY249" fmla="*/ 9842 h 10000"/>
                <a:gd name="connsiteX250" fmla="*/ 6643 w 10000"/>
                <a:gd name="connsiteY250" fmla="*/ 9805 h 10000"/>
                <a:gd name="connsiteX251" fmla="*/ 6744 w 10000"/>
                <a:gd name="connsiteY251" fmla="*/ 9740 h 10000"/>
                <a:gd name="connsiteX252" fmla="*/ 6824 w 10000"/>
                <a:gd name="connsiteY252" fmla="*/ 9674 h 10000"/>
                <a:gd name="connsiteX253" fmla="*/ 6905 w 10000"/>
                <a:gd name="connsiteY253" fmla="*/ 9609 h 10000"/>
                <a:gd name="connsiteX254" fmla="*/ 6965 w 10000"/>
                <a:gd name="connsiteY254" fmla="*/ 9544 h 10000"/>
                <a:gd name="connsiteX255" fmla="*/ 7015 w 10000"/>
                <a:gd name="connsiteY255" fmla="*/ 9460 h 10000"/>
                <a:gd name="connsiteX256" fmla="*/ 7035 w 10000"/>
                <a:gd name="connsiteY256" fmla="*/ 9395 h 10000"/>
                <a:gd name="connsiteX257" fmla="*/ 7045 w 10000"/>
                <a:gd name="connsiteY257" fmla="*/ 9302 h 10000"/>
                <a:gd name="connsiteX258" fmla="*/ 7035 w 10000"/>
                <a:gd name="connsiteY258" fmla="*/ 9228 h 10000"/>
                <a:gd name="connsiteX259" fmla="*/ 6995 w 10000"/>
                <a:gd name="connsiteY259" fmla="*/ 9144 h 10000"/>
                <a:gd name="connsiteX260" fmla="*/ 6995 w 10000"/>
                <a:gd name="connsiteY260" fmla="*/ 9144 h 10000"/>
                <a:gd name="connsiteX261" fmla="*/ 6995 w 10000"/>
                <a:gd name="connsiteY261" fmla="*/ 9135 h 10000"/>
                <a:gd name="connsiteX262" fmla="*/ 6995 w 10000"/>
                <a:gd name="connsiteY262" fmla="*/ 9135 h 10000"/>
                <a:gd name="connsiteX263" fmla="*/ 6985 w 10000"/>
                <a:gd name="connsiteY263" fmla="*/ 9135 h 10000"/>
                <a:gd name="connsiteX264" fmla="*/ 698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26 h 10000"/>
                <a:gd name="connsiteX272" fmla="*/ 6985 w 10000"/>
                <a:gd name="connsiteY272" fmla="*/ 9126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794 w 10000"/>
                <a:gd name="connsiteY279" fmla="*/ 8837 h 10000"/>
                <a:gd name="connsiteX280" fmla="*/ 6693 w 10000"/>
                <a:gd name="connsiteY280" fmla="*/ 8679 h 10000"/>
                <a:gd name="connsiteX281" fmla="*/ 6593 w 10000"/>
                <a:gd name="connsiteY281" fmla="*/ 8521 h 10000"/>
                <a:gd name="connsiteX282" fmla="*/ 6513 w 10000"/>
                <a:gd name="connsiteY282" fmla="*/ 8372 h 10000"/>
                <a:gd name="connsiteX283" fmla="*/ 6442 w 10000"/>
                <a:gd name="connsiteY283" fmla="*/ 8214 h 10000"/>
                <a:gd name="connsiteX284" fmla="*/ 6392 w 10000"/>
                <a:gd name="connsiteY284" fmla="*/ 8056 h 10000"/>
                <a:gd name="connsiteX285" fmla="*/ 6382 w 10000"/>
                <a:gd name="connsiteY285" fmla="*/ 7981 h 10000"/>
                <a:gd name="connsiteX286" fmla="*/ 6382 w 10000"/>
                <a:gd name="connsiteY286" fmla="*/ 7907 h 10000"/>
                <a:gd name="connsiteX287" fmla="*/ 6382 w 10000"/>
                <a:gd name="connsiteY287" fmla="*/ 7907 h 10000"/>
                <a:gd name="connsiteX288" fmla="*/ 6392 w 10000"/>
                <a:gd name="connsiteY288" fmla="*/ 7805 h 10000"/>
                <a:gd name="connsiteX289" fmla="*/ 6422 w 10000"/>
                <a:gd name="connsiteY289" fmla="*/ 7702 h 10000"/>
                <a:gd name="connsiteX290" fmla="*/ 6452 w 10000"/>
                <a:gd name="connsiteY290" fmla="*/ 7656 h 10000"/>
                <a:gd name="connsiteX291" fmla="*/ 6492 w 10000"/>
                <a:gd name="connsiteY291" fmla="*/ 7609 h 10000"/>
                <a:gd name="connsiteX292" fmla="*/ 6523 w 10000"/>
                <a:gd name="connsiteY292" fmla="*/ 7563 h 10000"/>
                <a:gd name="connsiteX293" fmla="*/ 6573 w 10000"/>
                <a:gd name="connsiteY293" fmla="*/ 7526 h 10000"/>
                <a:gd name="connsiteX294" fmla="*/ 6704 w 10000"/>
                <a:gd name="connsiteY294" fmla="*/ 7451 h 10000"/>
                <a:gd name="connsiteX295" fmla="*/ 6864 w 10000"/>
                <a:gd name="connsiteY295" fmla="*/ 7395 h 10000"/>
                <a:gd name="connsiteX296" fmla="*/ 7065 w 10000"/>
                <a:gd name="connsiteY296" fmla="*/ 7349 h 10000"/>
                <a:gd name="connsiteX297" fmla="*/ 7307 w 10000"/>
                <a:gd name="connsiteY297" fmla="*/ 7321 h 10000"/>
                <a:gd name="connsiteX298" fmla="*/ 7307 w 10000"/>
                <a:gd name="connsiteY298" fmla="*/ 7321 h 10000"/>
                <a:gd name="connsiteX299" fmla="*/ 8533 w 10000"/>
                <a:gd name="connsiteY299" fmla="*/ 7219 h 10000"/>
                <a:gd name="connsiteX300" fmla="*/ 10000 w 10000"/>
                <a:gd name="connsiteY300" fmla="*/ 7116 h 10000"/>
                <a:gd name="connsiteX301" fmla="*/ 10000 w 10000"/>
                <a:gd name="connsiteY301" fmla="*/ 7116 h 10000"/>
                <a:gd name="connsiteX302" fmla="*/ 10000 w 10000"/>
                <a:gd name="connsiteY302" fmla="*/ 7116 h 10000"/>
                <a:gd name="connsiteX303" fmla="*/ 10000 w 10000"/>
                <a:gd name="connsiteY303" fmla="*/ 7116 h 10000"/>
                <a:gd name="connsiteX304" fmla="*/ 10000 w 10000"/>
                <a:gd name="connsiteY304"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4175 w 10000"/>
                <a:gd name="connsiteY86" fmla="*/ 4140 h 10000"/>
                <a:gd name="connsiteX87" fmla="*/ 3347 w 10000"/>
                <a:gd name="connsiteY87" fmla="*/ 3535 h 10000"/>
                <a:gd name="connsiteX88" fmla="*/ 3246 w 10000"/>
                <a:gd name="connsiteY88" fmla="*/ 3563 h 10000"/>
                <a:gd name="connsiteX89" fmla="*/ 3136 w 10000"/>
                <a:gd name="connsiteY89" fmla="*/ 3572 h 10000"/>
                <a:gd name="connsiteX90" fmla="*/ 3136 w 10000"/>
                <a:gd name="connsiteY90" fmla="*/ 3572 h 10000"/>
                <a:gd name="connsiteX91" fmla="*/ 3136 w 10000"/>
                <a:gd name="connsiteY91" fmla="*/ 3572 h 10000"/>
                <a:gd name="connsiteX92" fmla="*/ 3136 w 10000"/>
                <a:gd name="connsiteY92" fmla="*/ 3572 h 10000"/>
                <a:gd name="connsiteX93" fmla="*/ 3136 w 10000"/>
                <a:gd name="connsiteY93" fmla="*/ 3572 h 10000"/>
                <a:gd name="connsiteX94" fmla="*/ 3136 w 10000"/>
                <a:gd name="connsiteY94" fmla="*/ 3572 h 10000"/>
                <a:gd name="connsiteX95" fmla="*/ 3116 w 10000"/>
                <a:gd name="connsiteY95" fmla="*/ 3572 h 10000"/>
                <a:gd name="connsiteX96" fmla="*/ 3116 w 10000"/>
                <a:gd name="connsiteY96" fmla="*/ 3572 h 10000"/>
                <a:gd name="connsiteX97" fmla="*/ 3025 w 10000"/>
                <a:gd name="connsiteY97" fmla="*/ 3572 h 10000"/>
                <a:gd name="connsiteX98" fmla="*/ 2925 w 10000"/>
                <a:gd name="connsiteY98" fmla="*/ 3553 h 10000"/>
                <a:gd name="connsiteX99" fmla="*/ 2814 w 10000"/>
                <a:gd name="connsiteY99" fmla="*/ 3526 h 10000"/>
                <a:gd name="connsiteX100" fmla="*/ 2693 w 10000"/>
                <a:gd name="connsiteY100" fmla="*/ 3479 h 10000"/>
                <a:gd name="connsiteX101" fmla="*/ 2553 w 10000"/>
                <a:gd name="connsiteY101" fmla="*/ 3423 h 10000"/>
                <a:gd name="connsiteX102" fmla="*/ 2392 w 10000"/>
                <a:gd name="connsiteY102" fmla="*/ 3349 h 10000"/>
                <a:gd name="connsiteX103" fmla="*/ 2010 w 10000"/>
                <a:gd name="connsiteY103" fmla="*/ 3153 h 10000"/>
                <a:gd name="connsiteX104" fmla="*/ 2010 w 10000"/>
                <a:gd name="connsiteY104" fmla="*/ 3153 h 10000"/>
                <a:gd name="connsiteX105" fmla="*/ 2010 w 10000"/>
                <a:gd name="connsiteY105" fmla="*/ 3153 h 10000"/>
                <a:gd name="connsiteX106" fmla="*/ 2010 w 10000"/>
                <a:gd name="connsiteY106" fmla="*/ 3153 h 10000"/>
                <a:gd name="connsiteX107" fmla="*/ 2000 w 10000"/>
                <a:gd name="connsiteY107" fmla="*/ 3153 h 10000"/>
                <a:gd name="connsiteX108" fmla="*/ 2000 w 10000"/>
                <a:gd name="connsiteY108" fmla="*/ 3153 h 10000"/>
                <a:gd name="connsiteX109" fmla="*/ 2000 w 10000"/>
                <a:gd name="connsiteY109" fmla="*/ 3153 h 10000"/>
                <a:gd name="connsiteX110" fmla="*/ 2000 w 10000"/>
                <a:gd name="connsiteY110" fmla="*/ 3153 h 10000"/>
                <a:gd name="connsiteX111" fmla="*/ 1769 w 10000"/>
                <a:gd name="connsiteY111" fmla="*/ 3033 h 10000"/>
                <a:gd name="connsiteX112" fmla="*/ 1588 w 10000"/>
                <a:gd name="connsiteY112" fmla="*/ 2967 h 10000"/>
                <a:gd name="connsiteX113" fmla="*/ 1427 w 10000"/>
                <a:gd name="connsiteY113" fmla="*/ 2921 h 10000"/>
                <a:gd name="connsiteX114" fmla="*/ 1347 w 10000"/>
                <a:gd name="connsiteY114" fmla="*/ 2902 h 10000"/>
                <a:gd name="connsiteX115" fmla="*/ 1266 w 10000"/>
                <a:gd name="connsiteY115" fmla="*/ 2902 h 10000"/>
                <a:gd name="connsiteX116" fmla="*/ 1266 w 10000"/>
                <a:gd name="connsiteY116" fmla="*/ 2902 h 10000"/>
                <a:gd name="connsiteX117" fmla="*/ 1266 w 10000"/>
                <a:gd name="connsiteY117" fmla="*/ 2902 h 10000"/>
                <a:gd name="connsiteX118" fmla="*/ 1266 w 10000"/>
                <a:gd name="connsiteY118" fmla="*/ 2902 h 10000"/>
                <a:gd name="connsiteX119" fmla="*/ 1266 w 10000"/>
                <a:gd name="connsiteY119" fmla="*/ 2902 h 10000"/>
                <a:gd name="connsiteX120" fmla="*/ 1266 w 10000"/>
                <a:gd name="connsiteY120" fmla="*/ 2902 h 10000"/>
                <a:gd name="connsiteX121" fmla="*/ 1146 w 10000"/>
                <a:gd name="connsiteY121" fmla="*/ 2921 h 10000"/>
                <a:gd name="connsiteX122" fmla="*/ 1085 w 10000"/>
                <a:gd name="connsiteY122" fmla="*/ 2940 h 10000"/>
                <a:gd name="connsiteX123" fmla="*/ 1025 w 10000"/>
                <a:gd name="connsiteY123" fmla="*/ 2949 h 10000"/>
                <a:gd name="connsiteX124" fmla="*/ 965 w 10000"/>
                <a:gd name="connsiteY124" fmla="*/ 2986 h 10000"/>
                <a:gd name="connsiteX125" fmla="*/ 915 w 10000"/>
                <a:gd name="connsiteY125" fmla="*/ 3023 h 10000"/>
                <a:gd name="connsiteX126" fmla="*/ 864 w 10000"/>
                <a:gd name="connsiteY126" fmla="*/ 3060 h 10000"/>
                <a:gd name="connsiteX127" fmla="*/ 814 w 10000"/>
                <a:gd name="connsiteY127" fmla="*/ 3107 h 10000"/>
                <a:gd name="connsiteX128" fmla="*/ 784 w 10000"/>
                <a:gd name="connsiteY128" fmla="*/ 3163 h 10000"/>
                <a:gd name="connsiteX129" fmla="*/ 744 w 10000"/>
                <a:gd name="connsiteY129" fmla="*/ 3237 h 10000"/>
                <a:gd name="connsiteX130" fmla="*/ 673 w 10000"/>
                <a:gd name="connsiteY130" fmla="*/ 3377 h 10000"/>
                <a:gd name="connsiteX131" fmla="*/ 623 w 10000"/>
                <a:gd name="connsiteY131" fmla="*/ 3563 h 10000"/>
                <a:gd name="connsiteX132" fmla="*/ 603 w 10000"/>
                <a:gd name="connsiteY132" fmla="*/ 3786 h 10000"/>
                <a:gd name="connsiteX133" fmla="*/ 573 w 10000"/>
                <a:gd name="connsiteY133" fmla="*/ 4037 h 10000"/>
                <a:gd name="connsiteX134" fmla="*/ 583 w 10000"/>
                <a:gd name="connsiteY134" fmla="*/ 4326 h 10000"/>
                <a:gd name="connsiteX135" fmla="*/ 613 w 10000"/>
                <a:gd name="connsiteY135" fmla="*/ 4651 h 10000"/>
                <a:gd name="connsiteX136" fmla="*/ 663 w 10000"/>
                <a:gd name="connsiteY136" fmla="*/ 5014 h 10000"/>
                <a:gd name="connsiteX137" fmla="*/ 734 w 10000"/>
                <a:gd name="connsiteY137" fmla="*/ 5423 h 10000"/>
                <a:gd name="connsiteX138" fmla="*/ 814 w 10000"/>
                <a:gd name="connsiteY138" fmla="*/ 5870 h 10000"/>
                <a:gd name="connsiteX139" fmla="*/ 945 w 10000"/>
                <a:gd name="connsiteY139" fmla="*/ 6372 h 10000"/>
                <a:gd name="connsiteX140" fmla="*/ 1085 w 10000"/>
                <a:gd name="connsiteY140" fmla="*/ 6912 h 10000"/>
                <a:gd name="connsiteX141" fmla="*/ 1085 w 10000"/>
                <a:gd name="connsiteY141" fmla="*/ 6912 h 10000"/>
                <a:gd name="connsiteX142" fmla="*/ 1085 w 10000"/>
                <a:gd name="connsiteY142" fmla="*/ 6930 h 10000"/>
                <a:gd name="connsiteX143" fmla="*/ 1085 w 10000"/>
                <a:gd name="connsiteY143" fmla="*/ 6930 h 10000"/>
                <a:gd name="connsiteX144" fmla="*/ 1116 w 10000"/>
                <a:gd name="connsiteY144" fmla="*/ 7005 h 10000"/>
                <a:gd name="connsiteX145" fmla="*/ 1116 w 10000"/>
                <a:gd name="connsiteY145" fmla="*/ 7005 h 10000"/>
                <a:gd name="connsiteX146" fmla="*/ 1116 w 10000"/>
                <a:gd name="connsiteY146" fmla="*/ 7005 h 10000"/>
                <a:gd name="connsiteX147" fmla="*/ 1116 w 10000"/>
                <a:gd name="connsiteY147" fmla="*/ 7005 h 10000"/>
                <a:gd name="connsiteX148" fmla="*/ 1116 w 10000"/>
                <a:gd name="connsiteY148" fmla="*/ 7005 h 10000"/>
                <a:gd name="connsiteX149" fmla="*/ 1126 w 10000"/>
                <a:gd name="connsiteY149" fmla="*/ 7060 h 10000"/>
                <a:gd name="connsiteX150" fmla="*/ 1126 w 10000"/>
                <a:gd name="connsiteY150" fmla="*/ 7060 h 10000"/>
                <a:gd name="connsiteX151" fmla="*/ 1126 w 10000"/>
                <a:gd name="connsiteY151" fmla="*/ 7060 h 10000"/>
                <a:gd name="connsiteX152" fmla="*/ 1126 w 10000"/>
                <a:gd name="connsiteY152" fmla="*/ 7060 h 10000"/>
                <a:gd name="connsiteX153" fmla="*/ 1146 w 10000"/>
                <a:gd name="connsiteY153" fmla="*/ 7060 h 10000"/>
                <a:gd name="connsiteX154" fmla="*/ 1146 w 10000"/>
                <a:gd name="connsiteY154" fmla="*/ 7060 h 10000"/>
                <a:gd name="connsiteX155" fmla="*/ 1156 w 10000"/>
                <a:gd name="connsiteY155" fmla="*/ 7060 h 10000"/>
                <a:gd name="connsiteX156" fmla="*/ 1156 w 10000"/>
                <a:gd name="connsiteY156" fmla="*/ 7060 h 10000"/>
                <a:gd name="connsiteX157" fmla="*/ 1156 w 10000"/>
                <a:gd name="connsiteY157" fmla="*/ 7060 h 10000"/>
                <a:gd name="connsiteX158" fmla="*/ 1156 w 10000"/>
                <a:gd name="connsiteY158" fmla="*/ 7060 h 10000"/>
                <a:gd name="connsiteX159" fmla="*/ 1457 w 10000"/>
                <a:gd name="connsiteY159" fmla="*/ 7051 h 10000"/>
                <a:gd name="connsiteX160" fmla="*/ 1749 w 10000"/>
                <a:gd name="connsiteY160" fmla="*/ 7051 h 10000"/>
                <a:gd name="connsiteX161" fmla="*/ 1749 w 10000"/>
                <a:gd name="connsiteY161" fmla="*/ 7051 h 10000"/>
                <a:gd name="connsiteX162" fmla="*/ 1749 w 10000"/>
                <a:gd name="connsiteY162" fmla="*/ 7051 h 10000"/>
                <a:gd name="connsiteX163" fmla="*/ 1749 w 10000"/>
                <a:gd name="connsiteY163" fmla="*/ 7051 h 10000"/>
                <a:gd name="connsiteX164" fmla="*/ 1749 w 10000"/>
                <a:gd name="connsiteY164" fmla="*/ 7051 h 10000"/>
                <a:gd name="connsiteX165" fmla="*/ 1749 w 10000"/>
                <a:gd name="connsiteY165" fmla="*/ 7051 h 10000"/>
                <a:gd name="connsiteX166" fmla="*/ 1759 w 10000"/>
                <a:gd name="connsiteY166" fmla="*/ 7051 h 10000"/>
                <a:gd name="connsiteX167" fmla="*/ 1759 w 10000"/>
                <a:gd name="connsiteY167" fmla="*/ 7051 h 10000"/>
                <a:gd name="connsiteX168" fmla="*/ 1759 w 10000"/>
                <a:gd name="connsiteY168" fmla="*/ 7051 h 10000"/>
                <a:gd name="connsiteX169" fmla="*/ 1759 w 10000"/>
                <a:gd name="connsiteY169" fmla="*/ 7051 h 10000"/>
                <a:gd name="connsiteX170" fmla="*/ 1759 w 10000"/>
                <a:gd name="connsiteY170" fmla="*/ 7051 h 10000"/>
                <a:gd name="connsiteX171" fmla="*/ 1759 w 10000"/>
                <a:gd name="connsiteY171" fmla="*/ 7051 h 10000"/>
                <a:gd name="connsiteX172" fmla="*/ 1769 w 10000"/>
                <a:gd name="connsiteY172" fmla="*/ 7051 h 10000"/>
                <a:gd name="connsiteX173" fmla="*/ 1769 w 10000"/>
                <a:gd name="connsiteY173" fmla="*/ 7051 h 10000"/>
                <a:gd name="connsiteX174" fmla="*/ 1769 w 10000"/>
                <a:gd name="connsiteY174" fmla="*/ 7051 h 10000"/>
                <a:gd name="connsiteX175" fmla="*/ 1769 w 10000"/>
                <a:gd name="connsiteY175" fmla="*/ 7051 h 10000"/>
                <a:gd name="connsiteX176" fmla="*/ 1769 w 10000"/>
                <a:gd name="connsiteY176" fmla="*/ 7051 h 10000"/>
                <a:gd name="connsiteX177" fmla="*/ 1980 w 10000"/>
                <a:gd name="connsiteY177" fmla="*/ 7051 h 10000"/>
                <a:gd name="connsiteX178" fmla="*/ 1980 w 10000"/>
                <a:gd name="connsiteY178" fmla="*/ 7051 h 10000"/>
                <a:gd name="connsiteX179" fmla="*/ 2281 w 10000"/>
                <a:gd name="connsiteY179" fmla="*/ 7033 h 10000"/>
                <a:gd name="connsiteX180" fmla="*/ 2281 w 10000"/>
                <a:gd name="connsiteY180" fmla="*/ 7033 h 10000"/>
                <a:gd name="connsiteX181" fmla="*/ 2281 w 10000"/>
                <a:gd name="connsiteY181" fmla="*/ 7033 h 10000"/>
                <a:gd name="connsiteX182" fmla="*/ 2281 w 10000"/>
                <a:gd name="connsiteY182" fmla="*/ 7033 h 10000"/>
                <a:gd name="connsiteX183" fmla="*/ 2291 w 10000"/>
                <a:gd name="connsiteY183" fmla="*/ 7033 h 10000"/>
                <a:gd name="connsiteX184" fmla="*/ 2291 w 10000"/>
                <a:gd name="connsiteY184" fmla="*/ 7033 h 10000"/>
                <a:gd name="connsiteX185" fmla="*/ 2302 w 10000"/>
                <a:gd name="connsiteY185" fmla="*/ 7033 h 10000"/>
                <a:gd name="connsiteX186" fmla="*/ 2302 w 10000"/>
                <a:gd name="connsiteY186" fmla="*/ 7033 h 10000"/>
                <a:gd name="connsiteX187" fmla="*/ 2332 w 10000"/>
                <a:gd name="connsiteY187" fmla="*/ 7033 h 10000"/>
                <a:gd name="connsiteX188" fmla="*/ 2332 w 10000"/>
                <a:gd name="connsiteY188" fmla="*/ 7033 h 10000"/>
                <a:gd name="connsiteX189" fmla="*/ 2854 w 10000"/>
                <a:gd name="connsiteY189" fmla="*/ 7033 h 10000"/>
                <a:gd name="connsiteX190" fmla="*/ 2854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2854 w 10000"/>
                <a:gd name="connsiteY196" fmla="*/ 7033 h 10000"/>
                <a:gd name="connsiteX197" fmla="*/ 3286 w 10000"/>
                <a:gd name="connsiteY197" fmla="*/ 7033 h 10000"/>
                <a:gd name="connsiteX198" fmla="*/ 3709 w 10000"/>
                <a:gd name="connsiteY198" fmla="*/ 7060 h 10000"/>
                <a:gd name="connsiteX199" fmla="*/ 4101 w 10000"/>
                <a:gd name="connsiteY199" fmla="*/ 7088 h 10000"/>
                <a:gd name="connsiteX200" fmla="*/ 4291 w 10000"/>
                <a:gd name="connsiteY200" fmla="*/ 7116 h 10000"/>
                <a:gd name="connsiteX201" fmla="*/ 4462 w 10000"/>
                <a:gd name="connsiteY201" fmla="*/ 7135 h 10000"/>
                <a:gd name="connsiteX202" fmla="*/ 4623 w 10000"/>
                <a:gd name="connsiteY202" fmla="*/ 7172 h 10000"/>
                <a:gd name="connsiteX203" fmla="*/ 4764 w 10000"/>
                <a:gd name="connsiteY203" fmla="*/ 7219 h 10000"/>
                <a:gd name="connsiteX204" fmla="*/ 4894 w 10000"/>
                <a:gd name="connsiteY204" fmla="*/ 7274 h 10000"/>
                <a:gd name="connsiteX205" fmla="*/ 4985 w 10000"/>
                <a:gd name="connsiteY205" fmla="*/ 7330 h 10000"/>
                <a:gd name="connsiteX206" fmla="*/ 5075 w 10000"/>
                <a:gd name="connsiteY206" fmla="*/ 7395 h 10000"/>
                <a:gd name="connsiteX207" fmla="*/ 5136 w 10000"/>
                <a:gd name="connsiteY207" fmla="*/ 7460 h 10000"/>
                <a:gd name="connsiteX208" fmla="*/ 5156 w 10000"/>
                <a:gd name="connsiteY208" fmla="*/ 7507 h 10000"/>
                <a:gd name="connsiteX209" fmla="*/ 5176 w 10000"/>
                <a:gd name="connsiteY209" fmla="*/ 7553 h 10000"/>
                <a:gd name="connsiteX210" fmla="*/ 5176 w 10000"/>
                <a:gd name="connsiteY210" fmla="*/ 7600 h 10000"/>
                <a:gd name="connsiteX211" fmla="*/ 5176 w 10000"/>
                <a:gd name="connsiteY211" fmla="*/ 7656 h 10000"/>
                <a:gd name="connsiteX212" fmla="*/ 5176 w 10000"/>
                <a:gd name="connsiteY212" fmla="*/ 7656 h 10000"/>
                <a:gd name="connsiteX213" fmla="*/ 5176 w 10000"/>
                <a:gd name="connsiteY213" fmla="*/ 7665 h 10000"/>
                <a:gd name="connsiteX214" fmla="*/ 5176 w 10000"/>
                <a:gd name="connsiteY214" fmla="*/ 7665 h 10000"/>
                <a:gd name="connsiteX215" fmla="*/ 5176 w 10000"/>
                <a:gd name="connsiteY215" fmla="*/ 7665 h 10000"/>
                <a:gd name="connsiteX216" fmla="*/ 5146 w 10000"/>
                <a:gd name="connsiteY216" fmla="*/ 7851 h 10000"/>
                <a:gd name="connsiteX217" fmla="*/ 5095 w 10000"/>
                <a:gd name="connsiteY217" fmla="*/ 8037 h 10000"/>
                <a:gd name="connsiteX218" fmla="*/ 5005 w 10000"/>
                <a:gd name="connsiteY218" fmla="*/ 8437 h 10000"/>
                <a:gd name="connsiteX219" fmla="*/ 4955 w 10000"/>
                <a:gd name="connsiteY219" fmla="*/ 8642 h 10000"/>
                <a:gd name="connsiteX220" fmla="*/ 4915 w 10000"/>
                <a:gd name="connsiteY220" fmla="*/ 8828 h 10000"/>
                <a:gd name="connsiteX221" fmla="*/ 4894 w 10000"/>
                <a:gd name="connsiteY221" fmla="*/ 9023 h 10000"/>
                <a:gd name="connsiteX222" fmla="*/ 4874 w 10000"/>
                <a:gd name="connsiteY222" fmla="*/ 9200 h 10000"/>
                <a:gd name="connsiteX223" fmla="*/ 4874 w 10000"/>
                <a:gd name="connsiteY223" fmla="*/ 9200 h 10000"/>
                <a:gd name="connsiteX224" fmla="*/ 4874 w 10000"/>
                <a:gd name="connsiteY224" fmla="*/ 9293 h 10000"/>
                <a:gd name="connsiteX225" fmla="*/ 4894 w 10000"/>
                <a:gd name="connsiteY225" fmla="*/ 9395 h 10000"/>
                <a:gd name="connsiteX226" fmla="*/ 4915 w 10000"/>
                <a:gd name="connsiteY226" fmla="*/ 9488 h 10000"/>
                <a:gd name="connsiteX227" fmla="*/ 4935 w 10000"/>
                <a:gd name="connsiteY227" fmla="*/ 9563 h 10000"/>
                <a:gd name="connsiteX228" fmla="*/ 4985 w 10000"/>
                <a:gd name="connsiteY228" fmla="*/ 9647 h 10000"/>
                <a:gd name="connsiteX229" fmla="*/ 5035 w 10000"/>
                <a:gd name="connsiteY229" fmla="*/ 9721 h 10000"/>
                <a:gd name="connsiteX230" fmla="*/ 5095 w 10000"/>
                <a:gd name="connsiteY230" fmla="*/ 9786 h 10000"/>
                <a:gd name="connsiteX231" fmla="*/ 5176 w 10000"/>
                <a:gd name="connsiteY231" fmla="*/ 9842 h 10000"/>
                <a:gd name="connsiteX232" fmla="*/ 5176 w 10000"/>
                <a:gd name="connsiteY232" fmla="*/ 9842 h 10000"/>
                <a:gd name="connsiteX233" fmla="*/ 5176 w 10000"/>
                <a:gd name="connsiteY233" fmla="*/ 9842 h 10000"/>
                <a:gd name="connsiteX234" fmla="*/ 5236 w 10000"/>
                <a:gd name="connsiteY234" fmla="*/ 9879 h 10000"/>
                <a:gd name="connsiteX235" fmla="*/ 5307 w 10000"/>
                <a:gd name="connsiteY235" fmla="*/ 9916 h 10000"/>
                <a:gd name="connsiteX236" fmla="*/ 5447 w 10000"/>
                <a:gd name="connsiteY236" fmla="*/ 9963 h 10000"/>
                <a:gd name="connsiteX237" fmla="*/ 5608 w 10000"/>
                <a:gd name="connsiteY237" fmla="*/ 9991 h 10000"/>
                <a:gd name="connsiteX238" fmla="*/ 5779 w 10000"/>
                <a:gd name="connsiteY238" fmla="*/ 10000 h 10000"/>
                <a:gd name="connsiteX239" fmla="*/ 5779 w 10000"/>
                <a:gd name="connsiteY239" fmla="*/ 10000 h 10000"/>
                <a:gd name="connsiteX240" fmla="*/ 5779 w 10000"/>
                <a:gd name="connsiteY240" fmla="*/ 10000 h 10000"/>
                <a:gd name="connsiteX241" fmla="*/ 5779 w 10000"/>
                <a:gd name="connsiteY241" fmla="*/ 10000 h 10000"/>
                <a:gd name="connsiteX242" fmla="*/ 5779 w 10000"/>
                <a:gd name="connsiteY242" fmla="*/ 10000 h 10000"/>
                <a:gd name="connsiteX243" fmla="*/ 5779 w 10000"/>
                <a:gd name="connsiteY243" fmla="*/ 10000 h 10000"/>
                <a:gd name="connsiteX244" fmla="*/ 5899 w 10000"/>
                <a:gd name="connsiteY244" fmla="*/ 9991 h 10000"/>
                <a:gd name="connsiteX245" fmla="*/ 6040 w 10000"/>
                <a:gd name="connsiteY245" fmla="*/ 9981 h 10000"/>
                <a:gd name="connsiteX246" fmla="*/ 6171 w 10000"/>
                <a:gd name="connsiteY246" fmla="*/ 9963 h 10000"/>
                <a:gd name="connsiteX247" fmla="*/ 6291 w 10000"/>
                <a:gd name="connsiteY247" fmla="*/ 9926 h 10000"/>
                <a:gd name="connsiteX248" fmla="*/ 6412 w 10000"/>
                <a:gd name="connsiteY248" fmla="*/ 9888 h 10000"/>
                <a:gd name="connsiteX249" fmla="*/ 6533 w 10000"/>
                <a:gd name="connsiteY249" fmla="*/ 9842 h 10000"/>
                <a:gd name="connsiteX250" fmla="*/ 6643 w 10000"/>
                <a:gd name="connsiteY250" fmla="*/ 9805 h 10000"/>
                <a:gd name="connsiteX251" fmla="*/ 6744 w 10000"/>
                <a:gd name="connsiteY251" fmla="*/ 9740 h 10000"/>
                <a:gd name="connsiteX252" fmla="*/ 6824 w 10000"/>
                <a:gd name="connsiteY252" fmla="*/ 9674 h 10000"/>
                <a:gd name="connsiteX253" fmla="*/ 6905 w 10000"/>
                <a:gd name="connsiteY253" fmla="*/ 9609 h 10000"/>
                <a:gd name="connsiteX254" fmla="*/ 6965 w 10000"/>
                <a:gd name="connsiteY254" fmla="*/ 9544 h 10000"/>
                <a:gd name="connsiteX255" fmla="*/ 7015 w 10000"/>
                <a:gd name="connsiteY255" fmla="*/ 9460 h 10000"/>
                <a:gd name="connsiteX256" fmla="*/ 7035 w 10000"/>
                <a:gd name="connsiteY256" fmla="*/ 9395 h 10000"/>
                <a:gd name="connsiteX257" fmla="*/ 7045 w 10000"/>
                <a:gd name="connsiteY257" fmla="*/ 9302 h 10000"/>
                <a:gd name="connsiteX258" fmla="*/ 7035 w 10000"/>
                <a:gd name="connsiteY258" fmla="*/ 9228 h 10000"/>
                <a:gd name="connsiteX259" fmla="*/ 6995 w 10000"/>
                <a:gd name="connsiteY259" fmla="*/ 9144 h 10000"/>
                <a:gd name="connsiteX260" fmla="*/ 6995 w 10000"/>
                <a:gd name="connsiteY260" fmla="*/ 9144 h 10000"/>
                <a:gd name="connsiteX261" fmla="*/ 6995 w 10000"/>
                <a:gd name="connsiteY261" fmla="*/ 9135 h 10000"/>
                <a:gd name="connsiteX262" fmla="*/ 6995 w 10000"/>
                <a:gd name="connsiteY262" fmla="*/ 9135 h 10000"/>
                <a:gd name="connsiteX263" fmla="*/ 6985 w 10000"/>
                <a:gd name="connsiteY263" fmla="*/ 9135 h 10000"/>
                <a:gd name="connsiteX264" fmla="*/ 698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35 h 10000"/>
                <a:gd name="connsiteX271" fmla="*/ 6985 w 10000"/>
                <a:gd name="connsiteY271" fmla="*/ 9126 h 10000"/>
                <a:gd name="connsiteX272" fmla="*/ 6985 w 10000"/>
                <a:gd name="connsiteY272" fmla="*/ 9126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985 w 10000"/>
                <a:gd name="connsiteY278" fmla="*/ 9126 h 10000"/>
                <a:gd name="connsiteX279" fmla="*/ 6794 w 10000"/>
                <a:gd name="connsiteY279" fmla="*/ 8837 h 10000"/>
                <a:gd name="connsiteX280" fmla="*/ 6693 w 10000"/>
                <a:gd name="connsiteY280" fmla="*/ 8679 h 10000"/>
                <a:gd name="connsiteX281" fmla="*/ 6593 w 10000"/>
                <a:gd name="connsiteY281" fmla="*/ 8521 h 10000"/>
                <a:gd name="connsiteX282" fmla="*/ 6513 w 10000"/>
                <a:gd name="connsiteY282" fmla="*/ 8372 h 10000"/>
                <a:gd name="connsiteX283" fmla="*/ 6442 w 10000"/>
                <a:gd name="connsiteY283" fmla="*/ 8214 h 10000"/>
                <a:gd name="connsiteX284" fmla="*/ 6392 w 10000"/>
                <a:gd name="connsiteY284" fmla="*/ 8056 h 10000"/>
                <a:gd name="connsiteX285" fmla="*/ 6382 w 10000"/>
                <a:gd name="connsiteY285" fmla="*/ 7981 h 10000"/>
                <a:gd name="connsiteX286" fmla="*/ 6382 w 10000"/>
                <a:gd name="connsiteY286" fmla="*/ 7907 h 10000"/>
                <a:gd name="connsiteX287" fmla="*/ 6382 w 10000"/>
                <a:gd name="connsiteY287" fmla="*/ 7907 h 10000"/>
                <a:gd name="connsiteX288" fmla="*/ 6392 w 10000"/>
                <a:gd name="connsiteY288" fmla="*/ 7805 h 10000"/>
                <a:gd name="connsiteX289" fmla="*/ 6422 w 10000"/>
                <a:gd name="connsiteY289" fmla="*/ 7702 h 10000"/>
                <a:gd name="connsiteX290" fmla="*/ 6452 w 10000"/>
                <a:gd name="connsiteY290" fmla="*/ 7656 h 10000"/>
                <a:gd name="connsiteX291" fmla="*/ 6492 w 10000"/>
                <a:gd name="connsiteY291" fmla="*/ 7609 h 10000"/>
                <a:gd name="connsiteX292" fmla="*/ 6523 w 10000"/>
                <a:gd name="connsiteY292" fmla="*/ 7563 h 10000"/>
                <a:gd name="connsiteX293" fmla="*/ 6573 w 10000"/>
                <a:gd name="connsiteY293" fmla="*/ 7526 h 10000"/>
                <a:gd name="connsiteX294" fmla="*/ 6704 w 10000"/>
                <a:gd name="connsiteY294" fmla="*/ 7451 h 10000"/>
                <a:gd name="connsiteX295" fmla="*/ 6864 w 10000"/>
                <a:gd name="connsiteY295" fmla="*/ 7395 h 10000"/>
                <a:gd name="connsiteX296" fmla="*/ 7065 w 10000"/>
                <a:gd name="connsiteY296" fmla="*/ 7349 h 10000"/>
                <a:gd name="connsiteX297" fmla="*/ 7307 w 10000"/>
                <a:gd name="connsiteY297" fmla="*/ 7321 h 10000"/>
                <a:gd name="connsiteX298" fmla="*/ 7307 w 10000"/>
                <a:gd name="connsiteY298" fmla="*/ 7321 h 10000"/>
                <a:gd name="connsiteX299" fmla="*/ 8533 w 10000"/>
                <a:gd name="connsiteY299" fmla="*/ 7219 h 10000"/>
                <a:gd name="connsiteX300" fmla="*/ 10000 w 10000"/>
                <a:gd name="connsiteY300" fmla="*/ 7116 h 10000"/>
                <a:gd name="connsiteX301" fmla="*/ 10000 w 10000"/>
                <a:gd name="connsiteY301" fmla="*/ 7116 h 10000"/>
                <a:gd name="connsiteX302" fmla="*/ 10000 w 10000"/>
                <a:gd name="connsiteY302" fmla="*/ 7116 h 10000"/>
                <a:gd name="connsiteX303" fmla="*/ 10000 w 10000"/>
                <a:gd name="connsiteY303" fmla="*/ 7116 h 10000"/>
                <a:gd name="connsiteX304" fmla="*/ 10000 w 10000"/>
                <a:gd name="connsiteY304"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518 w 10000"/>
                <a:gd name="connsiteY85" fmla="*/ 3433 h 10000"/>
                <a:gd name="connsiteX86" fmla="*/ 3347 w 10000"/>
                <a:gd name="connsiteY86" fmla="*/ 3535 h 10000"/>
                <a:gd name="connsiteX87" fmla="*/ 3246 w 10000"/>
                <a:gd name="connsiteY87" fmla="*/ 3563 h 10000"/>
                <a:gd name="connsiteX88" fmla="*/ 3136 w 10000"/>
                <a:gd name="connsiteY88" fmla="*/ 3572 h 10000"/>
                <a:gd name="connsiteX89" fmla="*/ 3136 w 10000"/>
                <a:gd name="connsiteY89" fmla="*/ 3572 h 10000"/>
                <a:gd name="connsiteX90" fmla="*/ 3136 w 10000"/>
                <a:gd name="connsiteY90" fmla="*/ 3572 h 10000"/>
                <a:gd name="connsiteX91" fmla="*/ 3136 w 10000"/>
                <a:gd name="connsiteY91" fmla="*/ 3572 h 10000"/>
                <a:gd name="connsiteX92" fmla="*/ 3136 w 10000"/>
                <a:gd name="connsiteY92" fmla="*/ 3572 h 10000"/>
                <a:gd name="connsiteX93" fmla="*/ 3136 w 10000"/>
                <a:gd name="connsiteY93" fmla="*/ 3572 h 10000"/>
                <a:gd name="connsiteX94" fmla="*/ 3116 w 10000"/>
                <a:gd name="connsiteY94" fmla="*/ 3572 h 10000"/>
                <a:gd name="connsiteX95" fmla="*/ 3116 w 10000"/>
                <a:gd name="connsiteY95" fmla="*/ 3572 h 10000"/>
                <a:gd name="connsiteX96" fmla="*/ 3025 w 10000"/>
                <a:gd name="connsiteY96" fmla="*/ 3572 h 10000"/>
                <a:gd name="connsiteX97" fmla="*/ 2925 w 10000"/>
                <a:gd name="connsiteY97" fmla="*/ 3553 h 10000"/>
                <a:gd name="connsiteX98" fmla="*/ 2814 w 10000"/>
                <a:gd name="connsiteY98" fmla="*/ 3526 h 10000"/>
                <a:gd name="connsiteX99" fmla="*/ 2693 w 10000"/>
                <a:gd name="connsiteY99" fmla="*/ 3479 h 10000"/>
                <a:gd name="connsiteX100" fmla="*/ 2553 w 10000"/>
                <a:gd name="connsiteY100" fmla="*/ 3423 h 10000"/>
                <a:gd name="connsiteX101" fmla="*/ 2392 w 10000"/>
                <a:gd name="connsiteY101" fmla="*/ 3349 h 10000"/>
                <a:gd name="connsiteX102" fmla="*/ 2010 w 10000"/>
                <a:gd name="connsiteY102" fmla="*/ 3153 h 10000"/>
                <a:gd name="connsiteX103" fmla="*/ 2010 w 10000"/>
                <a:gd name="connsiteY103" fmla="*/ 3153 h 10000"/>
                <a:gd name="connsiteX104" fmla="*/ 2010 w 10000"/>
                <a:gd name="connsiteY104" fmla="*/ 3153 h 10000"/>
                <a:gd name="connsiteX105" fmla="*/ 2010 w 10000"/>
                <a:gd name="connsiteY105" fmla="*/ 3153 h 10000"/>
                <a:gd name="connsiteX106" fmla="*/ 2000 w 10000"/>
                <a:gd name="connsiteY106" fmla="*/ 3153 h 10000"/>
                <a:gd name="connsiteX107" fmla="*/ 2000 w 10000"/>
                <a:gd name="connsiteY107" fmla="*/ 3153 h 10000"/>
                <a:gd name="connsiteX108" fmla="*/ 2000 w 10000"/>
                <a:gd name="connsiteY108" fmla="*/ 3153 h 10000"/>
                <a:gd name="connsiteX109" fmla="*/ 2000 w 10000"/>
                <a:gd name="connsiteY109" fmla="*/ 3153 h 10000"/>
                <a:gd name="connsiteX110" fmla="*/ 1769 w 10000"/>
                <a:gd name="connsiteY110" fmla="*/ 3033 h 10000"/>
                <a:gd name="connsiteX111" fmla="*/ 1588 w 10000"/>
                <a:gd name="connsiteY111" fmla="*/ 2967 h 10000"/>
                <a:gd name="connsiteX112" fmla="*/ 1427 w 10000"/>
                <a:gd name="connsiteY112" fmla="*/ 2921 h 10000"/>
                <a:gd name="connsiteX113" fmla="*/ 1347 w 10000"/>
                <a:gd name="connsiteY113" fmla="*/ 2902 h 10000"/>
                <a:gd name="connsiteX114" fmla="*/ 1266 w 10000"/>
                <a:gd name="connsiteY114" fmla="*/ 2902 h 10000"/>
                <a:gd name="connsiteX115" fmla="*/ 1266 w 10000"/>
                <a:gd name="connsiteY115" fmla="*/ 2902 h 10000"/>
                <a:gd name="connsiteX116" fmla="*/ 1266 w 10000"/>
                <a:gd name="connsiteY116" fmla="*/ 2902 h 10000"/>
                <a:gd name="connsiteX117" fmla="*/ 1266 w 10000"/>
                <a:gd name="connsiteY117" fmla="*/ 2902 h 10000"/>
                <a:gd name="connsiteX118" fmla="*/ 1266 w 10000"/>
                <a:gd name="connsiteY118" fmla="*/ 2902 h 10000"/>
                <a:gd name="connsiteX119" fmla="*/ 1266 w 10000"/>
                <a:gd name="connsiteY119" fmla="*/ 2902 h 10000"/>
                <a:gd name="connsiteX120" fmla="*/ 1146 w 10000"/>
                <a:gd name="connsiteY120" fmla="*/ 2921 h 10000"/>
                <a:gd name="connsiteX121" fmla="*/ 1085 w 10000"/>
                <a:gd name="connsiteY121" fmla="*/ 2940 h 10000"/>
                <a:gd name="connsiteX122" fmla="*/ 1025 w 10000"/>
                <a:gd name="connsiteY122" fmla="*/ 2949 h 10000"/>
                <a:gd name="connsiteX123" fmla="*/ 965 w 10000"/>
                <a:gd name="connsiteY123" fmla="*/ 2986 h 10000"/>
                <a:gd name="connsiteX124" fmla="*/ 915 w 10000"/>
                <a:gd name="connsiteY124" fmla="*/ 3023 h 10000"/>
                <a:gd name="connsiteX125" fmla="*/ 864 w 10000"/>
                <a:gd name="connsiteY125" fmla="*/ 3060 h 10000"/>
                <a:gd name="connsiteX126" fmla="*/ 814 w 10000"/>
                <a:gd name="connsiteY126" fmla="*/ 3107 h 10000"/>
                <a:gd name="connsiteX127" fmla="*/ 784 w 10000"/>
                <a:gd name="connsiteY127" fmla="*/ 3163 h 10000"/>
                <a:gd name="connsiteX128" fmla="*/ 744 w 10000"/>
                <a:gd name="connsiteY128" fmla="*/ 3237 h 10000"/>
                <a:gd name="connsiteX129" fmla="*/ 673 w 10000"/>
                <a:gd name="connsiteY129" fmla="*/ 3377 h 10000"/>
                <a:gd name="connsiteX130" fmla="*/ 623 w 10000"/>
                <a:gd name="connsiteY130" fmla="*/ 3563 h 10000"/>
                <a:gd name="connsiteX131" fmla="*/ 603 w 10000"/>
                <a:gd name="connsiteY131" fmla="*/ 3786 h 10000"/>
                <a:gd name="connsiteX132" fmla="*/ 573 w 10000"/>
                <a:gd name="connsiteY132" fmla="*/ 4037 h 10000"/>
                <a:gd name="connsiteX133" fmla="*/ 583 w 10000"/>
                <a:gd name="connsiteY133" fmla="*/ 4326 h 10000"/>
                <a:gd name="connsiteX134" fmla="*/ 613 w 10000"/>
                <a:gd name="connsiteY134" fmla="*/ 4651 h 10000"/>
                <a:gd name="connsiteX135" fmla="*/ 663 w 10000"/>
                <a:gd name="connsiteY135" fmla="*/ 5014 h 10000"/>
                <a:gd name="connsiteX136" fmla="*/ 734 w 10000"/>
                <a:gd name="connsiteY136" fmla="*/ 5423 h 10000"/>
                <a:gd name="connsiteX137" fmla="*/ 814 w 10000"/>
                <a:gd name="connsiteY137" fmla="*/ 5870 h 10000"/>
                <a:gd name="connsiteX138" fmla="*/ 945 w 10000"/>
                <a:gd name="connsiteY138" fmla="*/ 6372 h 10000"/>
                <a:gd name="connsiteX139" fmla="*/ 1085 w 10000"/>
                <a:gd name="connsiteY139" fmla="*/ 6912 h 10000"/>
                <a:gd name="connsiteX140" fmla="*/ 1085 w 10000"/>
                <a:gd name="connsiteY140" fmla="*/ 6912 h 10000"/>
                <a:gd name="connsiteX141" fmla="*/ 1085 w 10000"/>
                <a:gd name="connsiteY141" fmla="*/ 6930 h 10000"/>
                <a:gd name="connsiteX142" fmla="*/ 1085 w 10000"/>
                <a:gd name="connsiteY142" fmla="*/ 6930 h 10000"/>
                <a:gd name="connsiteX143" fmla="*/ 1116 w 10000"/>
                <a:gd name="connsiteY143" fmla="*/ 7005 h 10000"/>
                <a:gd name="connsiteX144" fmla="*/ 1116 w 10000"/>
                <a:gd name="connsiteY144" fmla="*/ 7005 h 10000"/>
                <a:gd name="connsiteX145" fmla="*/ 1116 w 10000"/>
                <a:gd name="connsiteY145" fmla="*/ 7005 h 10000"/>
                <a:gd name="connsiteX146" fmla="*/ 1116 w 10000"/>
                <a:gd name="connsiteY146" fmla="*/ 7005 h 10000"/>
                <a:gd name="connsiteX147" fmla="*/ 1116 w 10000"/>
                <a:gd name="connsiteY147" fmla="*/ 7005 h 10000"/>
                <a:gd name="connsiteX148" fmla="*/ 1126 w 10000"/>
                <a:gd name="connsiteY148" fmla="*/ 7060 h 10000"/>
                <a:gd name="connsiteX149" fmla="*/ 1126 w 10000"/>
                <a:gd name="connsiteY149" fmla="*/ 7060 h 10000"/>
                <a:gd name="connsiteX150" fmla="*/ 1126 w 10000"/>
                <a:gd name="connsiteY150" fmla="*/ 7060 h 10000"/>
                <a:gd name="connsiteX151" fmla="*/ 1126 w 10000"/>
                <a:gd name="connsiteY151" fmla="*/ 7060 h 10000"/>
                <a:gd name="connsiteX152" fmla="*/ 1146 w 10000"/>
                <a:gd name="connsiteY152" fmla="*/ 7060 h 10000"/>
                <a:gd name="connsiteX153" fmla="*/ 1146 w 10000"/>
                <a:gd name="connsiteY153" fmla="*/ 7060 h 10000"/>
                <a:gd name="connsiteX154" fmla="*/ 1156 w 10000"/>
                <a:gd name="connsiteY154" fmla="*/ 7060 h 10000"/>
                <a:gd name="connsiteX155" fmla="*/ 1156 w 10000"/>
                <a:gd name="connsiteY155" fmla="*/ 7060 h 10000"/>
                <a:gd name="connsiteX156" fmla="*/ 1156 w 10000"/>
                <a:gd name="connsiteY156" fmla="*/ 7060 h 10000"/>
                <a:gd name="connsiteX157" fmla="*/ 1156 w 10000"/>
                <a:gd name="connsiteY157" fmla="*/ 7060 h 10000"/>
                <a:gd name="connsiteX158" fmla="*/ 1457 w 10000"/>
                <a:gd name="connsiteY158" fmla="*/ 7051 h 10000"/>
                <a:gd name="connsiteX159" fmla="*/ 1749 w 10000"/>
                <a:gd name="connsiteY159" fmla="*/ 7051 h 10000"/>
                <a:gd name="connsiteX160" fmla="*/ 1749 w 10000"/>
                <a:gd name="connsiteY160" fmla="*/ 7051 h 10000"/>
                <a:gd name="connsiteX161" fmla="*/ 1749 w 10000"/>
                <a:gd name="connsiteY161" fmla="*/ 7051 h 10000"/>
                <a:gd name="connsiteX162" fmla="*/ 1749 w 10000"/>
                <a:gd name="connsiteY162" fmla="*/ 7051 h 10000"/>
                <a:gd name="connsiteX163" fmla="*/ 1749 w 10000"/>
                <a:gd name="connsiteY163" fmla="*/ 7051 h 10000"/>
                <a:gd name="connsiteX164" fmla="*/ 1749 w 10000"/>
                <a:gd name="connsiteY164" fmla="*/ 7051 h 10000"/>
                <a:gd name="connsiteX165" fmla="*/ 1759 w 10000"/>
                <a:gd name="connsiteY165" fmla="*/ 7051 h 10000"/>
                <a:gd name="connsiteX166" fmla="*/ 1759 w 10000"/>
                <a:gd name="connsiteY166" fmla="*/ 7051 h 10000"/>
                <a:gd name="connsiteX167" fmla="*/ 1759 w 10000"/>
                <a:gd name="connsiteY167" fmla="*/ 7051 h 10000"/>
                <a:gd name="connsiteX168" fmla="*/ 1759 w 10000"/>
                <a:gd name="connsiteY168" fmla="*/ 7051 h 10000"/>
                <a:gd name="connsiteX169" fmla="*/ 1759 w 10000"/>
                <a:gd name="connsiteY169" fmla="*/ 7051 h 10000"/>
                <a:gd name="connsiteX170" fmla="*/ 1759 w 10000"/>
                <a:gd name="connsiteY170" fmla="*/ 7051 h 10000"/>
                <a:gd name="connsiteX171" fmla="*/ 1769 w 10000"/>
                <a:gd name="connsiteY171" fmla="*/ 7051 h 10000"/>
                <a:gd name="connsiteX172" fmla="*/ 1769 w 10000"/>
                <a:gd name="connsiteY172" fmla="*/ 7051 h 10000"/>
                <a:gd name="connsiteX173" fmla="*/ 1769 w 10000"/>
                <a:gd name="connsiteY173" fmla="*/ 7051 h 10000"/>
                <a:gd name="connsiteX174" fmla="*/ 1769 w 10000"/>
                <a:gd name="connsiteY174" fmla="*/ 7051 h 10000"/>
                <a:gd name="connsiteX175" fmla="*/ 1769 w 10000"/>
                <a:gd name="connsiteY175" fmla="*/ 7051 h 10000"/>
                <a:gd name="connsiteX176" fmla="*/ 1980 w 10000"/>
                <a:gd name="connsiteY176" fmla="*/ 7051 h 10000"/>
                <a:gd name="connsiteX177" fmla="*/ 1980 w 10000"/>
                <a:gd name="connsiteY177" fmla="*/ 7051 h 10000"/>
                <a:gd name="connsiteX178" fmla="*/ 2281 w 10000"/>
                <a:gd name="connsiteY178" fmla="*/ 7033 h 10000"/>
                <a:gd name="connsiteX179" fmla="*/ 2281 w 10000"/>
                <a:gd name="connsiteY179" fmla="*/ 7033 h 10000"/>
                <a:gd name="connsiteX180" fmla="*/ 2281 w 10000"/>
                <a:gd name="connsiteY180" fmla="*/ 7033 h 10000"/>
                <a:gd name="connsiteX181" fmla="*/ 2281 w 10000"/>
                <a:gd name="connsiteY181" fmla="*/ 7033 h 10000"/>
                <a:gd name="connsiteX182" fmla="*/ 2291 w 10000"/>
                <a:gd name="connsiteY182" fmla="*/ 7033 h 10000"/>
                <a:gd name="connsiteX183" fmla="*/ 2291 w 10000"/>
                <a:gd name="connsiteY183" fmla="*/ 7033 h 10000"/>
                <a:gd name="connsiteX184" fmla="*/ 2302 w 10000"/>
                <a:gd name="connsiteY184" fmla="*/ 7033 h 10000"/>
                <a:gd name="connsiteX185" fmla="*/ 2302 w 10000"/>
                <a:gd name="connsiteY185" fmla="*/ 7033 h 10000"/>
                <a:gd name="connsiteX186" fmla="*/ 2332 w 10000"/>
                <a:gd name="connsiteY186" fmla="*/ 7033 h 10000"/>
                <a:gd name="connsiteX187" fmla="*/ 2332 w 10000"/>
                <a:gd name="connsiteY187" fmla="*/ 7033 h 10000"/>
                <a:gd name="connsiteX188" fmla="*/ 2854 w 10000"/>
                <a:gd name="connsiteY188" fmla="*/ 7033 h 10000"/>
                <a:gd name="connsiteX189" fmla="*/ 2854 w 10000"/>
                <a:gd name="connsiteY189" fmla="*/ 7033 h 10000"/>
                <a:gd name="connsiteX190" fmla="*/ 2854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3286 w 10000"/>
                <a:gd name="connsiteY196" fmla="*/ 7033 h 10000"/>
                <a:gd name="connsiteX197" fmla="*/ 3709 w 10000"/>
                <a:gd name="connsiteY197" fmla="*/ 7060 h 10000"/>
                <a:gd name="connsiteX198" fmla="*/ 4101 w 10000"/>
                <a:gd name="connsiteY198" fmla="*/ 7088 h 10000"/>
                <a:gd name="connsiteX199" fmla="*/ 4291 w 10000"/>
                <a:gd name="connsiteY199" fmla="*/ 7116 h 10000"/>
                <a:gd name="connsiteX200" fmla="*/ 4462 w 10000"/>
                <a:gd name="connsiteY200" fmla="*/ 7135 h 10000"/>
                <a:gd name="connsiteX201" fmla="*/ 4623 w 10000"/>
                <a:gd name="connsiteY201" fmla="*/ 7172 h 10000"/>
                <a:gd name="connsiteX202" fmla="*/ 4764 w 10000"/>
                <a:gd name="connsiteY202" fmla="*/ 7219 h 10000"/>
                <a:gd name="connsiteX203" fmla="*/ 4894 w 10000"/>
                <a:gd name="connsiteY203" fmla="*/ 7274 h 10000"/>
                <a:gd name="connsiteX204" fmla="*/ 4985 w 10000"/>
                <a:gd name="connsiteY204" fmla="*/ 7330 h 10000"/>
                <a:gd name="connsiteX205" fmla="*/ 5075 w 10000"/>
                <a:gd name="connsiteY205" fmla="*/ 7395 h 10000"/>
                <a:gd name="connsiteX206" fmla="*/ 5136 w 10000"/>
                <a:gd name="connsiteY206" fmla="*/ 7460 h 10000"/>
                <a:gd name="connsiteX207" fmla="*/ 5156 w 10000"/>
                <a:gd name="connsiteY207" fmla="*/ 7507 h 10000"/>
                <a:gd name="connsiteX208" fmla="*/ 5176 w 10000"/>
                <a:gd name="connsiteY208" fmla="*/ 7553 h 10000"/>
                <a:gd name="connsiteX209" fmla="*/ 5176 w 10000"/>
                <a:gd name="connsiteY209" fmla="*/ 7600 h 10000"/>
                <a:gd name="connsiteX210" fmla="*/ 5176 w 10000"/>
                <a:gd name="connsiteY210" fmla="*/ 7656 h 10000"/>
                <a:gd name="connsiteX211" fmla="*/ 5176 w 10000"/>
                <a:gd name="connsiteY211" fmla="*/ 7656 h 10000"/>
                <a:gd name="connsiteX212" fmla="*/ 5176 w 10000"/>
                <a:gd name="connsiteY212" fmla="*/ 7665 h 10000"/>
                <a:gd name="connsiteX213" fmla="*/ 5176 w 10000"/>
                <a:gd name="connsiteY213" fmla="*/ 7665 h 10000"/>
                <a:gd name="connsiteX214" fmla="*/ 5176 w 10000"/>
                <a:gd name="connsiteY214" fmla="*/ 7665 h 10000"/>
                <a:gd name="connsiteX215" fmla="*/ 5146 w 10000"/>
                <a:gd name="connsiteY215" fmla="*/ 7851 h 10000"/>
                <a:gd name="connsiteX216" fmla="*/ 5095 w 10000"/>
                <a:gd name="connsiteY216" fmla="*/ 8037 h 10000"/>
                <a:gd name="connsiteX217" fmla="*/ 5005 w 10000"/>
                <a:gd name="connsiteY217" fmla="*/ 8437 h 10000"/>
                <a:gd name="connsiteX218" fmla="*/ 4955 w 10000"/>
                <a:gd name="connsiteY218" fmla="*/ 8642 h 10000"/>
                <a:gd name="connsiteX219" fmla="*/ 4915 w 10000"/>
                <a:gd name="connsiteY219" fmla="*/ 8828 h 10000"/>
                <a:gd name="connsiteX220" fmla="*/ 4894 w 10000"/>
                <a:gd name="connsiteY220" fmla="*/ 9023 h 10000"/>
                <a:gd name="connsiteX221" fmla="*/ 4874 w 10000"/>
                <a:gd name="connsiteY221" fmla="*/ 9200 h 10000"/>
                <a:gd name="connsiteX222" fmla="*/ 4874 w 10000"/>
                <a:gd name="connsiteY222" fmla="*/ 9200 h 10000"/>
                <a:gd name="connsiteX223" fmla="*/ 4874 w 10000"/>
                <a:gd name="connsiteY223" fmla="*/ 9293 h 10000"/>
                <a:gd name="connsiteX224" fmla="*/ 4894 w 10000"/>
                <a:gd name="connsiteY224" fmla="*/ 9395 h 10000"/>
                <a:gd name="connsiteX225" fmla="*/ 4915 w 10000"/>
                <a:gd name="connsiteY225" fmla="*/ 9488 h 10000"/>
                <a:gd name="connsiteX226" fmla="*/ 4935 w 10000"/>
                <a:gd name="connsiteY226" fmla="*/ 9563 h 10000"/>
                <a:gd name="connsiteX227" fmla="*/ 4985 w 10000"/>
                <a:gd name="connsiteY227" fmla="*/ 9647 h 10000"/>
                <a:gd name="connsiteX228" fmla="*/ 5035 w 10000"/>
                <a:gd name="connsiteY228" fmla="*/ 9721 h 10000"/>
                <a:gd name="connsiteX229" fmla="*/ 5095 w 10000"/>
                <a:gd name="connsiteY229" fmla="*/ 9786 h 10000"/>
                <a:gd name="connsiteX230" fmla="*/ 5176 w 10000"/>
                <a:gd name="connsiteY230" fmla="*/ 9842 h 10000"/>
                <a:gd name="connsiteX231" fmla="*/ 5176 w 10000"/>
                <a:gd name="connsiteY231" fmla="*/ 9842 h 10000"/>
                <a:gd name="connsiteX232" fmla="*/ 5176 w 10000"/>
                <a:gd name="connsiteY232" fmla="*/ 9842 h 10000"/>
                <a:gd name="connsiteX233" fmla="*/ 5236 w 10000"/>
                <a:gd name="connsiteY233" fmla="*/ 9879 h 10000"/>
                <a:gd name="connsiteX234" fmla="*/ 5307 w 10000"/>
                <a:gd name="connsiteY234" fmla="*/ 9916 h 10000"/>
                <a:gd name="connsiteX235" fmla="*/ 5447 w 10000"/>
                <a:gd name="connsiteY235" fmla="*/ 9963 h 10000"/>
                <a:gd name="connsiteX236" fmla="*/ 5608 w 10000"/>
                <a:gd name="connsiteY236" fmla="*/ 9991 h 10000"/>
                <a:gd name="connsiteX237" fmla="*/ 5779 w 10000"/>
                <a:gd name="connsiteY237" fmla="*/ 10000 h 10000"/>
                <a:gd name="connsiteX238" fmla="*/ 5779 w 10000"/>
                <a:gd name="connsiteY238" fmla="*/ 10000 h 10000"/>
                <a:gd name="connsiteX239" fmla="*/ 5779 w 10000"/>
                <a:gd name="connsiteY239" fmla="*/ 10000 h 10000"/>
                <a:gd name="connsiteX240" fmla="*/ 5779 w 10000"/>
                <a:gd name="connsiteY240" fmla="*/ 10000 h 10000"/>
                <a:gd name="connsiteX241" fmla="*/ 5779 w 10000"/>
                <a:gd name="connsiteY241" fmla="*/ 10000 h 10000"/>
                <a:gd name="connsiteX242" fmla="*/ 5779 w 10000"/>
                <a:gd name="connsiteY242" fmla="*/ 10000 h 10000"/>
                <a:gd name="connsiteX243" fmla="*/ 5899 w 10000"/>
                <a:gd name="connsiteY243" fmla="*/ 9991 h 10000"/>
                <a:gd name="connsiteX244" fmla="*/ 6040 w 10000"/>
                <a:gd name="connsiteY244" fmla="*/ 9981 h 10000"/>
                <a:gd name="connsiteX245" fmla="*/ 6171 w 10000"/>
                <a:gd name="connsiteY245" fmla="*/ 9963 h 10000"/>
                <a:gd name="connsiteX246" fmla="*/ 6291 w 10000"/>
                <a:gd name="connsiteY246" fmla="*/ 9926 h 10000"/>
                <a:gd name="connsiteX247" fmla="*/ 6412 w 10000"/>
                <a:gd name="connsiteY247" fmla="*/ 9888 h 10000"/>
                <a:gd name="connsiteX248" fmla="*/ 6533 w 10000"/>
                <a:gd name="connsiteY248" fmla="*/ 9842 h 10000"/>
                <a:gd name="connsiteX249" fmla="*/ 6643 w 10000"/>
                <a:gd name="connsiteY249" fmla="*/ 9805 h 10000"/>
                <a:gd name="connsiteX250" fmla="*/ 6744 w 10000"/>
                <a:gd name="connsiteY250" fmla="*/ 9740 h 10000"/>
                <a:gd name="connsiteX251" fmla="*/ 6824 w 10000"/>
                <a:gd name="connsiteY251" fmla="*/ 9674 h 10000"/>
                <a:gd name="connsiteX252" fmla="*/ 6905 w 10000"/>
                <a:gd name="connsiteY252" fmla="*/ 9609 h 10000"/>
                <a:gd name="connsiteX253" fmla="*/ 6965 w 10000"/>
                <a:gd name="connsiteY253" fmla="*/ 9544 h 10000"/>
                <a:gd name="connsiteX254" fmla="*/ 7015 w 10000"/>
                <a:gd name="connsiteY254" fmla="*/ 9460 h 10000"/>
                <a:gd name="connsiteX255" fmla="*/ 7035 w 10000"/>
                <a:gd name="connsiteY255" fmla="*/ 9395 h 10000"/>
                <a:gd name="connsiteX256" fmla="*/ 7045 w 10000"/>
                <a:gd name="connsiteY256" fmla="*/ 9302 h 10000"/>
                <a:gd name="connsiteX257" fmla="*/ 7035 w 10000"/>
                <a:gd name="connsiteY257" fmla="*/ 9228 h 10000"/>
                <a:gd name="connsiteX258" fmla="*/ 6995 w 10000"/>
                <a:gd name="connsiteY258" fmla="*/ 9144 h 10000"/>
                <a:gd name="connsiteX259" fmla="*/ 6995 w 10000"/>
                <a:gd name="connsiteY259" fmla="*/ 9144 h 10000"/>
                <a:gd name="connsiteX260" fmla="*/ 6995 w 10000"/>
                <a:gd name="connsiteY260" fmla="*/ 9135 h 10000"/>
                <a:gd name="connsiteX261" fmla="*/ 6995 w 10000"/>
                <a:gd name="connsiteY261" fmla="*/ 9135 h 10000"/>
                <a:gd name="connsiteX262" fmla="*/ 6985 w 10000"/>
                <a:gd name="connsiteY262" fmla="*/ 9135 h 10000"/>
                <a:gd name="connsiteX263" fmla="*/ 6985 w 10000"/>
                <a:gd name="connsiteY263" fmla="*/ 9135 h 10000"/>
                <a:gd name="connsiteX264" fmla="*/ 698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26 h 10000"/>
                <a:gd name="connsiteX271" fmla="*/ 6985 w 10000"/>
                <a:gd name="connsiteY271" fmla="*/ 9126 h 10000"/>
                <a:gd name="connsiteX272" fmla="*/ 6985 w 10000"/>
                <a:gd name="connsiteY272" fmla="*/ 9126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794 w 10000"/>
                <a:gd name="connsiteY278" fmla="*/ 8837 h 10000"/>
                <a:gd name="connsiteX279" fmla="*/ 6693 w 10000"/>
                <a:gd name="connsiteY279" fmla="*/ 8679 h 10000"/>
                <a:gd name="connsiteX280" fmla="*/ 6593 w 10000"/>
                <a:gd name="connsiteY280" fmla="*/ 8521 h 10000"/>
                <a:gd name="connsiteX281" fmla="*/ 6513 w 10000"/>
                <a:gd name="connsiteY281" fmla="*/ 8372 h 10000"/>
                <a:gd name="connsiteX282" fmla="*/ 6442 w 10000"/>
                <a:gd name="connsiteY282" fmla="*/ 8214 h 10000"/>
                <a:gd name="connsiteX283" fmla="*/ 6392 w 10000"/>
                <a:gd name="connsiteY283" fmla="*/ 8056 h 10000"/>
                <a:gd name="connsiteX284" fmla="*/ 6382 w 10000"/>
                <a:gd name="connsiteY284" fmla="*/ 7981 h 10000"/>
                <a:gd name="connsiteX285" fmla="*/ 6382 w 10000"/>
                <a:gd name="connsiteY285" fmla="*/ 7907 h 10000"/>
                <a:gd name="connsiteX286" fmla="*/ 6382 w 10000"/>
                <a:gd name="connsiteY286" fmla="*/ 7907 h 10000"/>
                <a:gd name="connsiteX287" fmla="*/ 6392 w 10000"/>
                <a:gd name="connsiteY287" fmla="*/ 7805 h 10000"/>
                <a:gd name="connsiteX288" fmla="*/ 6422 w 10000"/>
                <a:gd name="connsiteY288" fmla="*/ 7702 h 10000"/>
                <a:gd name="connsiteX289" fmla="*/ 6452 w 10000"/>
                <a:gd name="connsiteY289" fmla="*/ 7656 h 10000"/>
                <a:gd name="connsiteX290" fmla="*/ 6492 w 10000"/>
                <a:gd name="connsiteY290" fmla="*/ 7609 h 10000"/>
                <a:gd name="connsiteX291" fmla="*/ 6523 w 10000"/>
                <a:gd name="connsiteY291" fmla="*/ 7563 h 10000"/>
                <a:gd name="connsiteX292" fmla="*/ 6573 w 10000"/>
                <a:gd name="connsiteY292" fmla="*/ 7526 h 10000"/>
                <a:gd name="connsiteX293" fmla="*/ 6704 w 10000"/>
                <a:gd name="connsiteY293" fmla="*/ 7451 h 10000"/>
                <a:gd name="connsiteX294" fmla="*/ 6864 w 10000"/>
                <a:gd name="connsiteY294" fmla="*/ 7395 h 10000"/>
                <a:gd name="connsiteX295" fmla="*/ 7065 w 10000"/>
                <a:gd name="connsiteY295" fmla="*/ 7349 h 10000"/>
                <a:gd name="connsiteX296" fmla="*/ 7307 w 10000"/>
                <a:gd name="connsiteY296" fmla="*/ 7321 h 10000"/>
                <a:gd name="connsiteX297" fmla="*/ 7307 w 10000"/>
                <a:gd name="connsiteY297" fmla="*/ 7321 h 10000"/>
                <a:gd name="connsiteX298" fmla="*/ 8533 w 10000"/>
                <a:gd name="connsiteY298" fmla="*/ 7219 h 10000"/>
                <a:gd name="connsiteX299" fmla="*/ 10000 w 10000"/>
                <a:gd name="connsiteY299" fmla="*/ 7116 h 10000"/>
                <a:gd name="connsiteX300" fmla="*/ 10000 w 10000"/>
                <a:gd name="connsiteY300" fmla="*/ 7116 h 10000"/>
                <a:gd name="connsiteX301" fmla="*/ 10000 w 10000"/>
                <a:gd name="connsiteY301" fmla="*/ 7116 h 10000"/>
                <a:gd name="connsiteX302" fmla="*/ 10000 w 10000"/>
                <a:gd name="connsiteY302" fmla="*/ 7116 h 10000"/>
                <a:gd name="connsiteX303" fmla="*/ 10000 w 10000"/>
                <a:gd name="connsiteY303"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4713 w 10000"/>
                <a:gd name="connsiteY85" fmla="*/ 4380 h 10000"/>
                <a:gd name="connsiteX86" fmla="*/ 3347 w 10000"/>
                <a:gd name="connsiteY86" fmla="*/ 3535 h 10000"/>
                <a:gd name="connsiteX87" fmla="*/ 3246 w 10000"/>
                <a:gd name="connsiteY87" fmla="*/ 3563 h 10000"/>
                <a:gd name="connsiteX88" fmla="*/ 3136 w 10000"/>
                <a:gd name="connsiteY88" fmla="*/ 3572 h 10000"/>
                <a:gd name="connsiteX89" fmla="*/ 3136 w 10000"/>
                <a:gd name="connsiteY89" fmla="*/ 3572 h 10000"/>
                <a:gd name="connsiteX90" fmla="*/ 3136 w 10000"/>
                <a:gd name="connsiteY90" fmla="*/ 3572 h 10000"/>
                <a:gd name="connsiteX91" fmla="*/ 3136 w 10000"/>
                <a:gd name="connsiteY91" fmla="*/ 3572 h 10000"/>
                <a:gd name="connsiteX92" fmla="*/ 3136 w 10000"/>
                <a:gd name="connsiteY92" fmla="*/ 3572 h 10000"/>
                <a:gd name="connsiteX93" fmla="*/ 3136 w 10000"/>
                <a:gd name="connsiteY93" fmla="*/ 3572 h 10000"/>
                <a:gd name="connsiteX94" fmla="*/ 3116 w 10000"/>
                <a:gd name="connsiteY94" fmla="*/ 3572 h 10000"/>
                <a:gd name="connsiteX95" fmla="*/ 3116 w 10000"/>
                <a:gd name="connsiteY95" fmla="*/ 3572 h 10000"/>
                <a:gd name="connsiteX96" fmla="*/ 3025 w 10000"/>
                <a:gd name="connsiteY96" fmla="*/ 3572 h 10000"/>
                <a:gd name="connsiteX97" fmla="*/ 2925 w 10000"/>
                <a:gd name="connsiteY97" fmla="*/ 3553 h 10000"/>
                <a:gd name="connsiteX98" fmla="*/ 2814 w 10000"/>
                <a:gd name="connsiteY98" fmla="*/ 3526 h 10000"/>
                <a:gd name="connsiteX99" fmla="*/ 2693 w 10000"/>
                <a:gd name="connsiteY99" fmla="*/ 3479 h 10000"/>
                <a:gd name="connsiteX100" fmla="*/ 2553 w 10000"/>
                <a:gd name="connsiteY100" fmla="*/ 3423 h 10000"/>
                <a:gd name="connsiteX101" fmla="*/ 2392 w 10000"/>
                <a:gd name="connsiteY101" fmla="*/ 3349 h 10000"/>
                <a:gd name="connsiteX102" fmla="*/ 2010 w 10000"/>
                <a:gd name="connsiteY102" fmla="*/ 3153 h 10000"/>
                <a:gd name="connsiteX103" fmla="*/ 2010 w 10000"/>
                <a:gd name="connsiteY103" fmla="*/ 3153 h 10000"/>
                <a:gd name="connsiteX104" fmla="*/ 2010 w 10000"/>
                <a:gd name="connsiteY104" fmla="*/ 3153 h 10000"/>
                <a:gd name="connsiteX105" fmla="*/ 2010 w 10000"/>
                <a:gd name="connsiteY105" fmla="*/ 3153 h 10000"/>
                <a:gd name="connsiteX106" fmla="*/ 2000 w 10000"/>
                <a:gd name="connsiteY106" fmla="*/ 3153 h 10000"/>
                <a:gd name="connsiteX107" fmla="*/ 2000 w 10000"/>
                <a:gd name="connsiteY107" fmla="*/ 3153 h 10000"/>
                <a:gd name="connsiteX108" fmla="*/ 2000 w 10000"/>
                <a:gd name="connsiteY108" fmla="*/ 3153 h 10000"/>
                <a:gd name="connsiteX109" fmla="*/ 2000 w 10000"/>
                <a:gd name="connsiteY109" fmla="*/ 3153 h 10000"/>
                <a:gd name="connsiteX110" fmla="*/ 1769 w 10000"/>
                <a:gd name="connsiteY110" fmla="*/ 3033 h 10000"/>
                <a:gd name="connsiteX111" fmla="*/ 1588 w 10000"/>
                <a:gd name="connsiteY111" fmla="*/ 2967 h 10000"/>
                <a:gd name="connsiteX112" fmla="*/ 1427 w 10000"/>
                <a:gd name="connsiteY112" fmla="*/ 2921 h 10000"/>
                <a:gd name="connsiteX113" fmla="*/ 1347 w 10000"/>
                <a:gd name="connsiteY113" fmla="*/ 2902 h 10000"/>
                <a:gd name="connsiteX114" fmla="*/ 1266 w 10000"/>
                <a:gd name="connsiteY114" fmla="*/ 2902 h 10000"/>
                <a:gd name="connsiteX115" fmla="*/ 1266 w 10000"/>
                <a:gd name="connsiteY115" fmla="*/ 2902 h 10000"/>
                <a:gd name="connsiteX116" fmla="*/ 1266 w 10000"/>
                <a:gd name="connsiteY116" fmla="*/ 2902 h 10000"/>
                <a:gd name="connsiteX117" fmla="*/ 1266 w 10000"/>
                <a:gd name="connsiteY117" fmla="*/ 2902 h 10000"/>
                <a:gd name="connsiteX118" fmla="*/ 1266 w 10000"/>
                <a:gd name="connsiteY118" fmla="*/ 2902 h 10000"/>
                <a:gd name="connsiteX119" fmla="*/ 1266 w 10000"/>
                <a:gd name="connsiteY119" fmla="*/ 2902 h 10000"/>
                <a:gd name="connsiteX120" fmla="*/ 1146 w 10000"/>
                <a:gd name="connsiteY120" fmla="*/ 2921 h 10000"/>
                <a:gd name="connsiteX121" fmla="*/ 1085 w 10000"/>
                <a:gd name="connsiteY121" fmla="*/ 2940 h 10000"/>
                <a:gd name="connsiteX122" fmla="*/ 1025 w 10000"/>
                <a:gd name="connsiteY122" fmla="*/ 2949 h 10000"/>
                <a:gd name="connsiteX123" fmla="*/ 965 w 10000"/>
                <a:gd name="connsiteY123" fmla="*/ 2986 h 10000"/>
                <a:gd name="connsiteX124" fmla="*/ 915 w 10000"/>
                <a:gd name="connsiteY124" fmla="*/ 3023 h 10000"/>
                <a:gd name="connsiteX125" fmla="*/ 864 w 10000"/>
                <a:gd name="connsiteY125" fmla="*/ 3060 h 10000"/>
                <a:gd name="connsiteX126" fmla="*/ 814 w 10000"/>
                <a:gd name="connsiteY126" fmla="*/ 3107 h 10000"/>
                <a:gd name="connsiteX127" fmla="*/ 784 w 10000"/>
                <a:gd name="connsiteY127" fmla="*/ 3163 h 10000"/>
                <a:gd name="connsiteX128" fmla="*/ 744 w 10000"/>
                <a:gd name="connsiteY128" fmla="*/ 3237 h 10000"/>
                <a:gd name="connsiteX129" fmla="*/ 673 w 10000"/>
                <a:gd name="connsiteY129" fmla="*/ 3377 h 10000"/>
                <a:gd name="connsiteX130" fmla="*/ 623 w 10000"/>
                <a:gd name="connsiteY130" fmla="*/ 3563 h 10000"/>
                <a:gd name="connsiteX131" fmla="*/ 603 w 10000"/>
                <a:gd name="connsiteY131" fmla="*/ 3786 h 10000"/>
                <a:gd name="connsiteX132" fmla="*/ 573 w 10000"/>
                <a:gd name="connsiteY132" fmla="*/ 4037 h 10000"/>
                <a:gd name="connsiteX133" fmla="*/ 583 w 10000"/>
                <a:gd name="connsiteY133" fmla="*/ 4326 h 10000"/>
                <a:gd name="connsiteX134" fmla="*/ 613 w 10000"/>
                <a:gd name="connsiteY134" fmla="*/ 4651 h 10000"/>
                <a:gd name="connsiteX135" fmla="*/ 663 w 10000"/>
                <a:gd name="connsiteY135" fmla="*/ 5014 h 10000"/>
                <a:gd name="connsiteX136" fmla="*/ 734 w 10000"/>
                <a:gd name="connsiteY136" fmla="*/ 5423 h 10000"/>
                <a:gd name="connsiteX137" fmla="*/ 814 w 10000"/>
                <a:gd name="connsiteY137" fmla="*/ 5870 h 10000"/>
                <a:gd name="connsiteX138" fmla="*/ 945 w 10000"/>
                <a:gd name="connsiteY138" fmla="*/ 6372 h 10000"/>
                <a:gd name="connsiteX139" fmla="*/ 1085 w 10000"/>
                <a:gd name="connsiteY139" fmla="*/ 6912 h 10000"/>
                <a:gd name="connsiteX140" fmla="*/ 1085 w 10000"/>
                <a:gd name="connsiteY140" fmla="*/ 6912 h 10000"/>
                <a:gd name="connsiteX141" fmla="*/ 1085 w 10000"/>
                <a:gd name="connsiteY141" fmla="*/ 6930 h 10000"/>
                <a:gd name="connsiteX142" fmla="*/ 1085 w 10000"/>
                <a:gd name="connsiteY142" fmla="*/ 6930 h 10000"/>
                <a:gd name="connsiteX143" fmla="*/ 1116 w 10000"/>
                <a:gd name="connsiteY143" fmla="*/ 7005 h 10000"/>
                <a:gd name="connsiteX144" fmla="*/ 1116 w 10000"/>
                <a:gd name="connsiteY144" fmla="*/ 7005 h 10000"/>
                <a:gd name="connsiteX145" fmla="*/ 1116 w 10000"/>
                <a:gd name="connsiteY145" fmla="*/ 7005 h 10000"/>
                <a:gd name="connsiteX146" fmla="*/ 1116 w 10000"/>
                <a:gd name="connsiteY146" fmla="*/ 7005 h 10000"/>
                <a:gd name="connsiteX147" fmla="*/ 1116 w 10000"/>
                <a:gd name="connsiteY147" fmla="*/ 7005 h 10000"/>
                <a:gd name="connsiteX148" fmla="*/ 1126 w 10000"/>
                <a:gd name="connsiteY148" fmla="*/ 7060 h 10000"/>
                <a:gd name="connsiteX149" fmla="*/ 1126 w 10000"/>
                <a:gd name="connsiteY149" fmla="*/ 7060 h 10000"/>
                <a:gd name="connsiteX150" fmla="*/ 1126 w 10000"/>
                <a:gd name="connsiteY150" fmla="*/ 7060 h 10000"/>
                <a:gd name="connsiteX151" fmla="*/ 1126 w 10000"/>
                <a:gd name="connsiteY151" fmla="*/ 7060 h 10000"/>
                <a:gd name="connsiteX152" fmla="*/ 1146 w 10000"/>
                <a:gd name="connsiteY152" fmla="*/ 7060 h 10000"/>
                <a:gd name="connsiteX153" fmla="*/ 1146 w 10000"/>
                <a:gd name="connsiteY153" fmla="*/ 7060 h 10000"/>
                <a:gd name="connsiteX154" fmla="*/ 1156 w 10000"/>
                <a:gd name="connsiteY154" fmla="*/ 7060 h 10000"/>
                <a:gd name="connsiteX155" fmla="*/ 1156 w 10000"/>
                <a:gd name="connsiteY155" fmla="*/ 7060 h 10000"/>
                <a:gd name="connsiteX156" fmla="*/ 1156 w 10000"/>
                <a:gd name="connsiteY156" fmla="*/ 7060 h 10000"/>
                <a:gd name="connsiteX157" fmla="*/ 1156 w 10000"/>
                <a:gd name="connsiteY157" fmla="*/ 7060 h 10000"/>
                <a:gd name="connsiteX158" fmla="*/ 1457 w 10000"/>
                <a:gd name="connsiteY158" fmla="*/ 7051 h 10000"/>
                <a:gd name="connsiteX159" fmla="*/ 1749 w 10000"/>
                <a:gd name="connsiteY159" fmla="*/ 7051 h 10000"/>
                <a:gd name="connsiteX160" fmla="*/ 1749 w 10000"/>
                <a:gd name="connsiteY160" fmla="*/ 7051 h 10000"/>
                <a:gd name="connsiteX161" fmla="*/ 1749 w 10000"/>
                <a:gd name="connsiteY161" fmla="*/ 7051 h 10000"/>
                <a:gd name="connsiteX162" fmla="*/ 1749 w 10000"/>
                <a:gd name="connsiteY162" fmla="*/ 7051 h 10000"/>
                <a:gd name="connsiteX163" fmla="*/ 1749 w 10000"/>
                <a:gd name="connsiteY163" fmla="*/ 7051 h 10000"/>
                <a:gd name="connsiteX164" fmla="*/ 1749 w 10000"/>
                <a:gd name="connsiteY164" fmla="*/ 7051 h 10000"/>
                <a:gd name="connsiteX165" fmla="*/ 1759 w 10000"/>
                <a:gd name="connsiteY165" fmla="*/ 7051 h 10000"/>
                <a:gd name="connsiteX166" fmla="*/ 1759 w 10000"/>
                <a:gd name="connsiteY166" fmla="*/ 7051 h 10000"/>
                <a:gd name="connsiteX167" fmla="*/ 1759 w 10000"/>
                <a:gd name="connsiteY167" fmla="*/ 7051 h 10000"/>
                <a:gd name="connsiteX168" fmla="*/ 1759 w 10000"/>
                <a:gd name="connsiteY168" fmla="*/ 7051 h 10000"/>
                <a:gd name="connsiteX169" fmla="*/ 1759 w 10000"/>
                <a:gd name="connsiteY169" fmla="*/ 7051 h 10000"/>
                <a:gd name="connsiteX170" fmla="*/ 1759 w 10000"/>
                <a:gd name="connsiteY170" fmla="*/ 7051 h 10000"/>
                <a:gd name="connsiteX171" fmla="*/ 1769 w 10000"/>
                <a:gd name="connsiteY171" fmla="*/ 7051 h 10000"/>
                <a:gd name="connsiteX172" fmla="*/ 1769 w 10000"/>
                <a:gd name="connsiteY172" fmla="*/ 7051 h 10000"/>
                <a:gd name="connsiteX173" fmla="*/ 1769 w 10000"/>
                <a:gd name="connsiteY173" fmla="*/ 7051 h 10000"/>
                <a:gd name="connsiteX174" fmla="*/ 1769 w 10000"/>
                <a:gd name="connsiteY174" fmla="*/ 7051 h 10000"/>
                <a:gd name="connsiteX175" fmla="*/ 1769 w 10000"/>
                <a:gd name="connsiteY175" fmla="*/ 7051 h 10000"/>
                <a:gd name="connsiteX176" fmla="*/ 1980 w 10000"/>
                <a:gd name="connsiteY176" fmla="*/ 7051 h 10000"/>
                <a:gd name="connsiteX177" fmla="*/ 1980 w 10000"/>
                <a:gd name="connsiteY177" fmla="*/ 7051 h 10000"/>
                <a:gd name="connsiteX178" fmla="*/ 2281 w 10000"/>
                <a:gd name="connsiteY178" fmla="*/ 7033 h 10000"/>
                <a:gd name="connsiteX179" fmla="*/ 2281 w 10000"/>
                <a:gd name="connsiteY179" fmla="*/ 7033 h 10000"/>
                <a:gd name="connsiteX180" fmla="*/ 2281 w 10000"/>
                <a:gd name="connsiteY180" fmla="*/ 7033 h 10000"/>
                <a:gd name="connsiteX181" fmla="*/ 2281 w 10000"/>
                <a:gd name="connsiteY181" fmla="*/ 7033 h 10000"/>
                <a:gd name="connsiteX182" fmla="*/ 2291 w 10000"/>
                <a:gd name="connsiteY182" fmla="*/ 7033 h 10000"/>
                <a:gd name="connsiteX183" fmla="*/ 2291 w 10000"/>
                <a:gd name="connsiteY183" fmla="*/ 7033 h 10000"/>
                <a:gd name="connsiteX184" fmla="*/ 2302 w 10000"/>
                <a:gd name="connsiteY184" fmla="*/ 7033 h 10000"/>
                <a:gd name="connsiteX185" fmla="*/ 2302 w 10000"/>
                <a:gd name="connsiteY185" fmla="*/ 7033 h 10000"/>
                <a:gd name="connsiteX186" fmla="*/ 2332 w 10000"/>
                <a:gd name="connsiteY186" fmla="*/ 7033 h 10000"/>
                <a:gd name="connsiteX187" fmla="*/ 2332 w 10000"/>
                <a:gd name="connsiteY187" fmla="*/ 7033 h 10000"/>
                <a:gd name="connsiteX188" fmla="*/ 2854 w 10000"/>
                <a:gd name="connsiteY188" fmla="*/ 7033 h 10000"/>
                <a:gd name="connsiteX189" fmla="*/ 2854 w 10000"/>
                <a:gd name="connsiteY189" fmla="*/ 7033 h 10000"/>
                <a:gd name="connsiteX190" fmla="*/ 2854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2854 w 10000"/>
                <a:gd name="connsiteY195" fmla="*/ 7033 h 10000"/>
                <a:gd name="connsiteX196" fmla="*/ 3286 w 10000"/>
                <a:gd name="connsiteY196" fmla="*/ 7033 h 10000"/>
                <a:gd name="connsiteX197" fmla="*/ 3709 w 10000"/>
                <a:gd name="connsiteY197" fmla="*/ 7060 h 10000"/>
                <a:gd name="connsiteX198" fmla="*/ 4101 w 10000"/>
                <a:gd name="connsiteY198" fmla="*/ 7088 h 10000"/>
                <a:gd name="connsiteX199" fmla="*/ 4291 w 10000"/>
                <a:gd name="connsiteY199" fmla="*/ 7116 h 10000"/>
                <a:gd name="connsiteX200" fmla="*/ 4462 w 10000"/>
                <a:gd name="connsiteY200" fmla="*/ 7135 h 10000"/>
                <a:gd name="connsiteX201" fmla="*/ 4623 w 10000"/>
                <a:gd name="connsiteY201" fmla="*/ 7172 h 10000"/>
                <a:gd name="connsiteX202" fmla="*/ 4764 w 10000"/>
                <a:gd name="connsiteY202" fmla="*/ 7219 h 10000"/>
                <a:gd name="connsiteX203" fmla="*/ 4894 w 10000"/>
                <a:gd name="connsiteY203" fmla="*/ 7274 h 10000"/>
                <a:gd name="connsiteX204" fmla="*/ 4985 w 10000"/>
                <a:gd name="connsiteY204" fmla="*/ 7330 h 10000"/>
                <a:gd name="connsiteX205" fmla="*/ 5075 w 10000"/>
                <a:gd name="connsiteY205" fmla="*/ 7395 h 10000"/>
                <a:gd name="connsiteX206" fmla="*/ 5136 w 10000"/>
                <a:gd name="connsiteY206" fmla="*/ 7460 h 10000"/>
                <a:gd name="connsiteX207" fmla="*/ 5156 w 10000"/>
                <a:gd name="connsiteY207" fmla="*/ 7507 h 10000"/>
                <a:gd name="connsiteX208" fmla="*/ 5176 w 10000"/>
                <a:gd name="connsiteY208" fmla="*/ 7553 h 10000"/>
                <a:gd name="connsiteX209" fmla="*/ 5176 w 10000"/>
                <a:gd name="connsiteY209" fmla="*/ 7600 h 10000"/>
                <a:gd name="connsiteX210" fmla="*/ 5176 w 10000"/>
                <a:gd name="connsiteY210" fmla="*/ 7656 h 10000"/>
                <a:gd name="connsiteX211" fmla="*/ 5176 w 10000"/>
                <a:gd name="connsiteY211" fmla="*/ 7656 h 10000"/>
                <a:gd name="connsiteX212" fmla="*/ 5176 w 10000"/>
                <a:gd name="connsiteY212" fmla="*/ 7665 h 10000"/>
                <a:gd name="connsiteX213" fmla="*/ 5176 w 10000"/>
                <a:gd name="connsiteY213" fmla="*/ 7665 h 10000"/>
                <a:gd name="connsiteX214" fmla="*/ 5176 w 10000"/>
                <a:gd name="connsiteY214" fmla="*/ 7665 h 10000"/>
                <a:gd name="connsiteX215" fmla="*/ 5146 w 10000"/>
                <a:gd name="connsiteY215" fmla="*/ 7851 h 10000"/>
                <a:gd name="connsiteX216" fmla="*/ 5095 w 10000"/>
                <a:gd name="connsiteY216" fmla="*/ 8037 h 10000"/>
                <a:gd name="connsiteX217" fmla="*/ 5005 w 10000"/>
                <a:gd name="connsiteY217" fmla="*/ 8437 h 10000"/>
                <a:gd name="connsiteX218" fmla="*/ 4955 w 10000"/>
                <a:gd name="connsiteY218" fmla="*/ 8642 h 10000"/>
                <a:gd name="connsiteX219" fmla="*/ 4915 w 10000"/>
                <a:gd name="connsiteY219" fmla="*/ 8828 h 10000"/>
                <a:gd name="connsiteX220" fmla="*/ 4894 w 10000"/>
                <a:gd name="connsiteY220" fmla="*/ 9023 h 10000"/>
                <a:gd name="connsiteX221" fmla="*/ 4874 w 10000"/>
                <a:gd name="connsiteY221" fmla="*/ 9200 h 10000"/>
                <a:gd name="connsiteX222" fmla="*/ 4874 w 10000"/>
                <a:gd name="connsiteY222" fmla="*/ 9200 h 10000"/>
                <a:gd name="connsiteX223" fmla="*/ 4874 w 10000"/>
                <a:gd name="connsiteY223" fmla="*/ 9293 h 10000"/>
                <a:gd name="connsiteX224" fmla="*/ 4894 w 10000"/>
                <a:gd name="connsiteY224" fmla="*/ 9395 h 10000"/>
                <a:gd name="connsiteX225" fmla="*/ 4915 w 10000"/>
                <a:gd name="connsiteY225" fmla="*/ 9488 h 10000"/>
                <a:gd name="connsiteX226" fmla="*/ 4935 w 10000"/>
                <a:gd name="connsiteY226" fmla="*/ 9563 h 10000"/>
                <a:gd name="connsiteX227" fmla="*/ 4985 w 10000"/>
                <a:gd name="connsiteY227" fmla="*/ 9647 h 10000"/>
                <a:gd name="connsiteX228" fmla="*/ 5035 w 10000"/>
                <a:gd name="connsiteY228" fmla="*/ 9721 h 10000"/>
                <a:gd name="connsiteX229" fmla="*/ 5095 w 10000"/>
                <a:gd name="connsiteY229" fmla="*/ 9786 h 10000"/>
                <a:gd name="connsiteX230" fmla="*/ 5176 w 10000"/>
                <a:gd name="connsiteY230" fmla="*/ 9842 h 10000"/>
                <a:gd name="connsiteX231" fmla="*/ 5176 w 10000"/>
                <a:gd name="connsiteY231" fmla="*/ 9842 h 10000"/>
                <a:gd name="connsiteX232" fmla="*/ 5176 w 10000"/>
                <a:gd name="connsiteY232" fmla="*/ 9842 h 10000"/>
                <a:gd name="connsiteX233" fmla="*/ 5236 w 10000"/>
                <a:gd name="connsiteY233" fmla="*/ 9879 h 10000"/>
                <a:gd name="connsiteX234" fmla="*/ 5307 w 10000"/>
                <a:gd name="connsiteY234" fmla="*/ 9916 h 10000"/>
                <a:gd name="connsiteX235" fmla="*/ 5447 w 10000"/>
                <a:gd name="connsiteY235" fmla="*/ 9963 h 10000"/>
                <a:gd name="connsiteX236" fmla="*/ 5608 w 10000"/>
                <a:gd name="connsiteY236" fmla="*/ 9991 h 10000"/>
                <a:gd name="connsiteX237" fmla="*/ 5779 w 10000"/>
                <a:gd name="connsiteY237" fmla="*/ 10000 h 10000"/>
                <a:gd name="connsiteX238" fmla="*/ 5779 w 10000"/>
                <a:gd name="connsiteY238" fmla="*/ 10000 h 10000"/>
                <a:gd name="connsiteX239" fmla="*/ 5779 w 10000"/>
                <a:gd name="connsiteY239" fmla="*/ 10000 h 10000"/>
                <a:gd name="connsiteX240" fmla="*/ 5779 w 10000"/>
                <a:gd name="connsiteY240" fmla="*/ 10000 h 10000"/>
                <a:gd name="connsiteX241" fmla="*/ 5779 w 10000"/>
                <a:gd name="connsiteY241" fmla="*/ 10000 h 10000"/>
                <a:gd name="connsiteX242" fmla="*/ 5779 w 10000"/>
                <a:gd name="connsiteY242" fmla="*/ 10000 h 10000"/>
                <a:gd name="connsiteX243" fmla="*/ 5899 w 10000"/>
                <a:gd name="connsiteY243" fmla="*/ 9991 h 10000"/>
                <a:gd name="connsiteX244" fmla="*/ 6040 w 10000"/>
                <a:gd name="connsiteY244" fmla="*/ 9981 h 10000"/>
                <a:gd name="connsiteX245" fmla="*/ 6171 w 10000"/>
                <a:gd name="connsiteY245" fmla="*/ 9963 h 10000"/>
                <a:gd name="connsiteX246" fmla="*/ 6291 w 10000"/>
                <a:gd name="connsiteY246" fmla="*/ 9926 h 10000"/>
                <a:gd name="connsiteX247" fmla="*/ 6412 w 10000"/>
                <a:gd name="connsiteY247" fmla="*/ 9888 h 10000"/>
                <a:gd name="connsiteX248" fmla="*/ 6533 w 10000"/>
                <a:gd name="connsiteY248" fmla="*/ 9842 h 10000"/>
                <a:gd name="connsiteX249" fmla="*/ 6643 w 10000"/>
                <a:gd name="connsiteY249" fmla="*/ 9805 h 10000"/>
                <a:gd name="connsiteX250" fmla="*/ 6744 w 10000"/>
                <a:gd name="connsiteY250" fmla="*/ 9740 h 10000"/>
                <a:gd name="connsiteX251" fmla="*/ 6824 w 10000"/>
                <a:gd name="connsiteY251" fmla="*/ 9674 h 10000"/>
                <a:gd name="connsiteX252" fmla="*/ 6905 w 10000"/>
                <a:gd name="connsiteY252" fmla="*/ 9609 h 10000"/>
                <a:gd name="connsiteX253" fmla="*/ 6965 w 10000"/>
                <a:gd name="connsiteY253" fmla="*/ 9544 h 10000"/>
                <a:gd name="connsiteX254" fmla="*/ 7015 w 10000"/>
                <a:gd name="connsiteY254" fmla="*/ 9460 h 10000"/>
                <a:gd name="connsiteX255" fmla="*/ 7035 w 10000"/>
                <a:gd name="connsiteY255" fmla="*/ 9395 h 10000"/>
                <a:gd name="connsiteX256" fmla="*/ 7045 w 10000"/>
                <a:gd name="connsiteY256" fmla="*/ 9302 h 10000"/>
                <a:gd name="connsiteX257" fmla="*/ 7035 w 10000"/>
                <a:gd name="connsiteY257" fmla="*/ 9228 h 10000"/>
                <a:gd name="connsiteX258" fmla="*/ 6995 w 10000"/>
                <a:gd name="connsiteY258" fmla="*/ 9144 h 10000"/>
                <a:gd name="connsiteX259" fmla="*/ 6995 w 10000"/>
                <a:gd name="connsiteY259" fmla="*/ 9144 h 10000"/>
                <a:gd name="connsiteX260" fmla="*/ 6995 w 10000"/>
                <a:gd name="connsiteY260" fmla="*/ 9135 h 10000"/>
                <a:gd name="connsiteX261" fmla="*/ 6995 w 10000"/>
                <a:gd name="connsiteY261" fmla="*/ 9135 h 10000"/>
                <a:gd name="connsiteX262" fmla="*/ 6985 w 10000"/>
                <a:gd name="connsiteY262" fmla="*/ 9135 h 10000"/>
                <a:gd name="connsiteX263" fmla="*/ 6985 w 10000"/>
                <a:gd name="connsiteY263" fmla="*/ 9135 h 10000"/>
                <a:gd name="connsiteX264" fmla="*/ 698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35 h 10000"/>
                <a:gd name="connsiteX270" fmla="*/ 6985 w 10000"/>
                <a:gd name="connsiteY270" fmla="*/ 9126 h 10000"/>
                <a:gd name="connsiteX271" fmla="*/ 6985 w 10000"/>
                <a:gd name="connsiteY271" fmla="*/ 9126 h 10000"/>
                <a:gd name="connsiteX272" fmla="*/ 6985 w 10000"/>
                <a:gd name="connsiteY272" fmla="*/ 9126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985 w 10000"/>
                <a:gd name="connsiteY277" fmla="*/ 9126 h 10000"/>
                <a:gd name="connsiteX278" fmla="*/ 6794 w 10000"/>
                <a:gd name="connsiteY278" fmla="*/ 8837 h 10000"/>
                <a:gd name="connsiteX279" fmla="*/ 6693 w 10000"/>
                <a:gd name="connsiteY279" fmla="*/ 8679 h 10000"/>
                <a:gd name="connsiteX280" fmla="*/ 6593 w 10000"/>
                <a:gd name="connsiteY280" fmla="*/ 8521 h 10000"/>
                <a:gd name="connsiteX281" fmla="*/ 6513 w 10000"/>
                <a:gd name="connsiteY281" fmla="*/ 8372 h 10000"/>
                <a:gd name="connsiteX282" fmla="*/ 6442 w 10000"/>
                <a:gd name="connsiteY282" fmla="*/ 8214 h 10000"/>
                <a:gd name="connsiteX283" fmla="*/ 6392 w 10000"/>
                <a:gd name="connsiteY283" fmla="*/ 8056 h 10000"/>
                <a:gd name="connsiteX284" fmla="*/ 6382 w 10000"/>
                <a:gd name="connsiteY284" fmla="*/ 7981 h 10000"/>
                <a:gd name="connsiteX285" fmla="*/ 6382 w 10000"/>
                <a:gd name="connsiteY285" fmla="*/ 7907 h 10000"/>
                <a:gd name="connsiteX286" fmla="*/ 6382 w 10000"/>
                <a:gd name="connsiteY286" fmla="*/ 7907 h 10000"/>
                <a:gd name="connsiteX287" fmla="*/ 6392 w 10000"/>
                <a:gd name="connsiteY287" fmla="*/ 7805 h 10000"/>
                <a:gd name="connsiteX288" fmla="*/ 6422 w 10000"/>
                <a:gd name="connsiteY288" fmla="*/ 7702 h 10000"/>
                <a:gd name="connsiteX289" fmla="*/ 6452 w 10000"/>
                <a:gd name="connsiteY289" fmla="*/ 7656 h 10000"/>
                <a:gd name="connsiteX290" fmla="*/ 6492 w 10000"/>
                <a:gd name="connsiteY290" fmla="*/ 7609 h 10000"/>
                <a:gd name="connsiteX291" fmla="*/ 6523 w 10000"/>
                <a:gd name="connsiteY291" fmla="*/ 7563 h 10000"/>
                <a:gd name="connsiteX292" fmla="*/ 6573 w 10000"/>
                <a:gd name="connsiteY292" fmla="*/ 7526 h 10000"/>
                <a:gd name="connsiteX293" fmla="*/ 6704 w 10000"/>
                <a:gd name="connsiteY293" fmla="*/ 7451 h 10000"/>
                <a:gd name="connsiteX294" fmla="*/ 6864 w 10000"/>
                <a:gd name="connsiteY294" fmla="*/ 7395 h 10000"/>
                <a:gd name="connsiteX295" fmla="*/ 7065 w 10000"/>
                <a:gd name="connsiteY295" fmla="*/ 7349 h 10000"/>
                <a:gd name="connsiteX296" fmla="*/ 7307 w 10000"/>
                <a:gd name="connsiteY296" fmla="*/ 7321 h 10000"/>
                <a:gd name="connsiteX297" fmla="*/ 7307 w 10000"/>
                <a:gd name="connsiteY297" fmla="*/ 7321 h 10000"/>
                <a:gd name="connsiteX298" fmla="*/ 8533 w 10000"/>
                <a:gd name="connsiteY298" fmla="*/ 7219 h 10000"/>
                <a:gd name="connsiteX299" fmla="*/ 10000 w 10000"/>
                <a:gd name="connsiteY299" fmla="*/ 7116 h 10000"/>
                <a:gd name="connsiteX300" fmla="*/ 10000 w 10000"/>
                <a:gd name="connsiteY300" fmla="*/ 7116 h 10000"/>
                <a:gd name="connsiteX301" fmla="*/ 10000 w 10000"/>
                <a:gd name="connsiteY301" fmla="*/ 7116 h 10000"/>
                <a:gd name="connsiteX302" fmla="*/ 10000 w 10000"/>
                <a:gd name="connsiteY302" fmla="*/ 7116 h 10000"/>
                <a:gd name="connsiteX303" fmla="*/ 10000 w 10000"/>
                <a:gd name="connsiteY303"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518 w 10000"/>
                <a:gd name="connsiteY84" fmla="*/ 3433 h 10000"/>
                <a:gd name="connsiteX85" fmla="*/ 3347 w 10000"/>
                <a:gd name="connsiteY85" fmla="*/ 3535 h 10000"/>
                <a:gd name="connsiteX86" fmla="*/ 3246 w 10000"/>
                <a:gd name="connsiteY86" fmla="*/ 3563 h 10000"/>
                <a:gd name="connsiteX87" fmla="*/ 3136 w 10000"/>
                <a:gd name="connsiteY87" fmla="*/ 3572 h 10000"/>
                <a:gd name="connsiteX88" fmla="*/ 3136 w 10000"/>
                <a:gd name="connsiteY88" fmla="*/ 3572 h 10000"/>
                <a:gd name="connsiteX89" fmla="*/ 3136 w 10000"/>
                <a:gd name="connsiteY89" fmla="*/ 3572 h 10000"/>
                <a:gd name="connsiteX90" fmla="*/ 3136 w 10000"/>
                <a:gd name="connsiteY90" fmla="*/ 3572 h 10000"/>
                <a:gd name="connsiteX91" fmla="*/ 3136 w 10000"/>
                <a:gd name="connsiteY91" fmla="*/ 3572 h 10000"/>
                <a:gd name="connsiteX92" fmla="*/ 3136 w 10000"/>
                <a:gd name="connsiteY92" fmla="*/ 3572 h 10000"/>
                <a:gd name="connsiteX93" fmla="*/ 3116 w 10000"/>
                <a:gd name="connsiteY93" fmla="*/ 3572 h 10000"/>
                <a:gd name="connsiteX94" fmla="*/ 3116 w 10000"/>
                <a:gd name="connsiteY94" fmla="*/ 3572 h 10000"/>
                <a:gd name="connsiteX95" fmla="*/ 3025 w 10000"/>
                <a:gd name="connsiteY95" fmla="*/ 3572 h 10000"/>
                <a:gd name="connsiteX96" fmla="*/ 2925 w 10000"/>
                <a:gd name="connsiteY96" fmla="*/ 3553 h 10000"/>
                <a:gd name="connsiteX97" fmla="*/ 2814 w 10000"/>
                <a:gd name="connsiteY97" fmla="*/ 3526 h 10000"/>
                <a:gd name="connsiteX98" fmla="*/ 2693 w 10000"/>
                <a:gd name="connsiteY98" fmla="*/ 3479 h 10000"/>
                <a:gd name="connsiteX99" fmla="*/ 2553 w 10000"/>
                <a:gd name="connsiteY99" fmla="*/ 3423 h 10000"/>
                <a:gd name="connsiteX100" fmla="*/ 2392 w 10000"/>
                <a:gd name="connsiteY100" fmla="*/ 3349 h 10000"/>
                <a:gd name="connsiteX101" fmla="*/ 2010 w 10000"/>
                <a:gd name="connsiteY101" fmla="*/ 3153 h 10000"/>
                <a:gd name="connsiteX102" fmla="*/ 2010 w 10000"/>
                <a:gd name="connsiteY102" fmla="*/ 3153 h 10000"/>
                <a:gd name="connsiteX103" fmla="*/ 2010 w 10000"/>
                <a:gd name="connsiteY103" fmla="*/ 3153 h 10000"/>
                <a:gd name="connsiteX104" fmla="*/ 2010 w 10000"/>
                <a:gd name="connsiteY104" fmla="*/ 3153 h 10000"/>
                <a:gd name="connsiteX105" fmla="*/ 2000 w 10000"/>
                <a:gd name="connsiteY105" fmla="*/ 3153 h 10000"/>
                <a:gd name="connsiteX106" fmla="*/ 2000 w 10000"/>
                <a:gd name="connsiteY106" fmla="*/ 3153 h 10000"/>
                <a:gd name="connsiteX107" fmla="*/ 2000 w 10000"/>
                <a:gd name="connsiteY107" fmla="*/ 3153 h 10000"/>
                <a:gd name="connsiteX108" fmla="*/ 2000 w 10000"/>
                <a:gd name="connsiteY108" fmla="*/ 3153 h 10000"/>
                <a:gd name="connsiteX109" fmla="*/ 1769 w 10000"/>
                <a:gd name="connsiteY109" fmla="*/ 3033 h 10000"/>
                <a:gd name="connsiteX110" fmla="*/ 1588 w 10000"/>
                <a:gd name="connsiteY110" fmla="*/ 2967 h 10000"/>
                <a:gd name="connsiteX111" fmla="*/ 1427 w 10000"/>
                <a:gd name="connsiteY111" fmla="*/ 2921 h 10000"/>
                <a:gd name="connsiteX112" fmla="*/ 1347 w 10000"/>
                <a:gd name="connsiteY112" fmla="*/ 2902 h 10000"/>
                <a:gd name="connsiteX113" fmla="*/ 1266 w 10000"/>
                <a:gd name="connsiteY113" fmla="*/ 2902 h 10000"/>
                <a:gd name="connsiteX114" fmla="*/ 1266 w 10000"/>
                <a:gd name="connsiteY114" fmla="*/ 2902 h 10000"/>
                <a:gd name="connsiteX115" fmla="*/ 1266 w 10000"/>
                <a:gd name="connsiteY115" fmla="*/ 2902 h 10000"/>
                <a:gd name="connsiteX116" fmla="*/ 1266 w 10000"/>
                <a:gd name="connsiteY116" fmla="*/ 2902 h 10000"/>
                <a:gd name="connsiteX117" fmla="*/ 1266 w 10000"/>
                <a:gd name="connsiteY117" fmla="*/ 2902 h 10000"/>
                <a:gd name="connsiteX118" fmla="*/ 1266 w 10000"/>
                <a:gd name="connsiteY118" fmla="*/ 2902 h 10000"/>
                <a:gd name="connsiteX119" fmla="*/ 1146 w 10000"/>
                <a:gd name="connsiteY119" fmla="*/ 2921 h 10000"/>
                <a:gd name="connsiteX120" fmla="*/ 1085 w 10000"/>
                <a:gd name="connsiteY120" fmla="*/ 2940 h 10000"/>
                <a:gd name="connsiteX121" fmla="*/ 1025 w 10000"/>
                <a:gd name="connsiteY121" fmla="*/ 2949 h 10000"/>
                <a:gd name="connsiteX122" fmla="*/ 965 w 10000"/>
                <a:gd name="connsiteY122" fmla="*/ 2986 h 10000"/>
                <a:gd name="connsiteX123" fmla="*/ 915 w 10000"/>
                <a:gd name="connsiteY123" fmla="*/ 3023 h 10000"/>
                <a:gd name="connsiteX124" fmla="*/ 864 w 10000"/>
                <a:gd name="connsiteY124" fmla="*/ 3060 h 10000"/>
                <a:gd name="connsiteX125" fmla="*/ 814 w 10000"/>
                <a:gd name="connsiteY125" fmla="*/ 3107 h 10000"/>
                <a:gd name="connsiteX126" fmla="*/ 784 w 10000"/>
                <a:gd name="connsiteY126" fmla="*/ 3163 h 10000"/>
                <a:gd name="connsiteX127" fmla="*/ 744 w 10000"/>
                <a:gd name="connsiteY127" fmla="*/ 3237 h 10000"/>
                <a:gd name="connsiteX128" fmla="*/ 673 w 10000"/>
                <a:gd name="connsiteY128" fmla="*/ 3377 h 10000"/>
                <a:gd name="connsiteX129" fmla="*/ 623 w 10000"/>
                <a:gd name="connsiteY129" fmla="*/ 3563 h 10000"/>
                <a:gd name="connsiteX130" fmla="*/ 603 w 10000"/>
                <a:gd name="connsiteY130" fmla="*/ 3786 h 10000"/>
                <a:gd name="connsiteX131" fmla="*/ 573 w 10000"/>
                <a:gd name="connsiteY131" fmla="*/ 4037 h 10000"/>
                <a:gd name="connsiteX132" fmla="*/ 583 w 10000"/>
                <a:gd name="connsiteY132" fmla="*/ 4326 h 10000"/>
                <a:gd name="connsiteX133" fmla="*/ 613 w 10000"/>
                <a:gd name="connsiteY133" fmla="*/ 4651 h 10000"/>
                <a:gd name="connsiteX134" fmla="*/ 663 w 10000"/>
                <a:gd name="connsiteY134" fmla="*/ 5014 h 10000"/>
                <a:gd name="connsiteX135" fmla="*/ 734 w 10000"/>
                <a:gd name="connsiteY135" fmla="*/ 5423 h 10000"/>
                <a:gd name="connsiteX136" fmla="*/ 814 w 10000"/>
                <a:gd name="connsiteY136" fmla="*/ 5870 h 10000"/>
                <a:gd name="connsiteX137" fmla="*/ 945 w 10000"/>
                <a:gd name="connsiteY137" fmla="*/ 6372 h 10000"/>
                <a:gd name="connsiteX138" fmla="*/ 1085 w 10000"/>
                <a:gd name="connsiteY138" fmla="*/ 6912 h 10000"/>
                <a:gd name="connsiteX139" fmla="*/ 1085 w 10000"/>
                <a:gd name="connsiteY139" fmla="*/ 6912 h 10000"/>
                <a:gd name="connsiteX140" fmla="*/ 1085 w 10000"/>
                <a:gd name="connsiteY140" fmla="*/ 6930 h 10000"/>
                <a:gd name="connsiteX141" fmla="*/ 1085 w 10000"/>
                <a:gd name="connsiteY141" fmla="*/ 6930 h 10000"/>
                <a:gd name="connsiteX142" fmla="*/ 1116 w 10000"/>
                <a:gd name="connsiteY142" fmla="*/ 7005 h 10000"/>
                <a:gd name="connsiteX143" fmla="*/ 1116 w 10000"/>
                <a:gd name="connsiteY143" fmla="*/ 7005 h 10000"/>
                <a:gd name="connsiteX144" fmla="*/ 1116 w 10000"/>
                <a:gd name="connsiteY144" fmla="*/ 7005 h 10000"/>
                <a:gd name="connsiteX145" fmla="*/ 1116 w 10000"/>
                <a:gd name="connsiteY145" fmla="*/ 7005 h 10000"/>
                <a:gd name="connsiteX146" fmla="*/ 1116 w 10000"/>
                <a:gd name="connsiteY146" fmla="*/ 7005 h 10000"/>
                <a:gd name="connsiteX147" fmla="*/ 1126 w 10000"/>
                <a:gd name="connsiteY147" fmla="*/ 7060 h 10000"/>
                <a:gd name="connsiteX148" fmla="*/ 1126 w 10000"/>
                <a:gd name="connsiteY148" fmla="*/ 7060 h 10000"/>
                <a:gd name="connsiteX149" fmla="*/ 1126 w 10000"/>
                <a:gd name="connsiteY149" fmla="*/ 7060 h 10000"/>
                <a:gd name="connsiteX150" fmla="*/ 1126 w 10000"/>
                <a:gd name="connsiteY150" fmla="*/ 7060 h 10000"/>
                <a:gd name="connsiteX151" fmla="*/ 1146 w 10000"/>
                <a:gd name="connsiteY151" fmla="*/ 7060 h 10000"/>
                <a:gd name="connsiteX152" fmla="*/ 1146 w 10000"/>
                <a:gd name="connsiteY152" fmla="*/ 7060 h 10000"/>
                <a:gd name="connsiteX153" fmla="*/ 1156 w 10000"/>
                <a:gd name="connsiteY153" fmla="*/ 7060 h 10000"/>
                <a:gd name="connsiteX154" fmla="*/ 1156 w 10000"/>
                <a:gd name="connsiteY154" fmla="*/ 7060 h 10000"/>
                <a:gd name="connsiteX155" fmla="*/ 1156 w 10000"/>
                <a:gd name="connsiteY155" fmla="*/ 7060 h 10000"/>
                <a:gd name="connsiteX156" fmla="*/ 1156 w 10000"/>
                <a:gd name="connsiteY156" fmla="*/ 7060 h 10000"/>
                <a:gd name="connsiteX157" fmla="*/ 1457 w 10000"/>
                <a:gd name="connsiteY157" fmla="*/ 7051 h 10000"/>
                <a:gd name="connsiteX158" fmla="*/ 1749 w 10000"/>
                <a:gd name="connsiteY158" fmla="*/ 7051 h 10000"/>
                <a:gd name="connsiteX159" fmla="*/ 1749 w 10000"/>
                <a:gd name="connsiteY159" fmla="*/ 7051 h 10000"/>
                <a:gd name="connsiteX160" fmla="*/ 1749 w 10000"/>
                <a:gd name="connsiteY160" fmla="*/ 7051 h 10000"/>
                <a:gd name="connsiteX161" fmla="*/ 1749 w 10000"/>
                <a:gd name="connsiteY161" fmla="*/ 7051 h 10000"/>
                <a:gd name="connsiteX162" fmla="*/ 1749 w 10000"/>
                <a:gd name="connsiteY162" fmla="*/ 7051 h 10000"/>
                <a:gd name="connsiteX163" fmla="*/ 1749 w 10000"/>
                <a:gd name="connsiteY163" fmla="*/ 7051 h 10000"/>
                <a:gd name="connsiteX164" fmla="*/ 1759 w 10000"/>
                <a:gd name="connsiteY164" fmla="*/ 7051 h 10000"/>
                <a:gd name="connsiteX165" fmla="*/ 1759 w 10000"/>
                <a:gd name="connsiteY165" fmla="*/ 7051 h 10000"/>
                <a:gd name="connsiteX166" fmla="*/ 1759 w 10000"/>
                <a:gd name="connsiteY166" fmla="*/ 7051 h 10000"/>
                <a:gd name="connsiteX167" fmla="*/ 1759 w 10000"/>
                <a:gd name="connsiteY167" fmla="*/ 7051 h 10000"/>
                <a:gd name="connsiteX168" fmla="*/ 1759 w 10000"/>
                <a:gd name="connsiteY168" fmla="*/ 7051 h 10000"/>
                <a:gd name="connsiteX169" fmla="*/ 1759 w 10000"/>
                <a:gd name="connsiteY169" fmla="*/ 7051 h 10000"/>
                <a:gd name="connsiteX170" fmla="*/ 1769 w 10000"/>
                <a:gd name="connsiteY170" fmla="*/ 7051 h 10000"/>
                <a:gd name="connsiteX171" fmla="*/ 1769 w 10000"/>
                <a:gd name="connsiteY171" fmla="*/ 7051 h 10000"/>
                <a:gd name="connsiteX172" fmla="*/ 1769 w 10000"/>
                <a:gd name="connsiteY172" fmla="*/ 7051 h 10000"/>
                <a:gd name="connsiteX173" fmla="*/ 1769 w 10000"/>
                <a:gd name="connsiteY173" fmla="*/ 7051 h 10000"/>
                <a:gd name="connsiteX174" fmla="*/ 1769 w 10000"/>
                <a:gd name="connsiteY174" fmla="*/ 7051 h 10000"/>
                <a:gd name="connsiteX175" fmla="*/ 1980 w 10000"/>
                <a:gd name="connsiteY175" fmla="*/ 7051 h 10000"/>
                <a:gd name="connsiteX176" fmla="*/ 1980 w 10000"/>
                <a:gd name="connsiteY176" fmla="*/ 7051 h 10000"/>
                <a:gd name="connsiteX177" fmla="*/ 2281 w 10000"/>
                <a:gd name="connsiteY177" fmla="*/ 7033 h 10000"/>
                <a:gd name="connsiteX178" fmla="*/ 2281 w 10000"/>
                <a:gd name="connsiteY178" fmla="*/ 7033 h 10000"/>
                <a:gd name="connsiteX179" fmla="*/ 2281 w 10000"/>
                <a:gd name="connsiteY179" fmla="*/ 7033 h 10000"/>
                <a:gd name="connsiteX180" fmla="*/ 2281 w 10000"/>
                <a:gd name="connsiteY180" fmla="*/ 7033 h 10000"/>
                <a:gd name="connsiteX181" fmla="*/ 2291 w 10000"/>
                <a:gd name="connsiteY181" fmla="*/ 7033 h 10000"/>
                <a:gd name="connsiteX182" fmla="*/ 2291 w 10000"/>
                <a:gd name="connsiteY182" fmla="*/ 7033 h 10000"/>
                <a:gd name="connsiteX183" fmla="*/ 2302 w 10000"/>
                <a:gd name="connsiteY183" fmla="*/ 7033 h 10000"/>
                <a:gd name="connsiteX184" fmla="*/ 2302 w 10000"/>
                <a:gd name="connsiteY184" fmla="*/ 7033 h 10000"/>
                <a:gd name="connsiteX185" fmla="*/ 2332 w 10000"/>
                <a:gd name="connsiteY185" fmla="*/ 7033 h 10000"/>
                <a:gd name="connsiteX186" fmla="*/ 2332 w 10000"/>
                <a:gd name="connsiteY186" fmla="*/ 7033 h 10000"/>
                <a:gd name="connsiteX187" fmla="*/ 2854 w 10000"/>
                <a:gd name="connsiteY187" fmla="*/ 7033 h 10000"/>
                <a:gd name="connsiteX188" fmla="*/ 2854 w 10000"/>
                <a:gd name="connsiteY188" fmla="*/ 7033 h 10000"/>
                <a:gd name="connsiteX189" fmla="*/ 2854 w 10000"/>
                <a:gd name="connsiteY189" fmla="*/ 7033 h 10000"/>
                <a:gd name="connsiteX190" fmla="*/ 2854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3286 w 10000"/>
                <a:gd name="connsiteY195" fmla="*/ 7033 h 10000"/>
                <a:gd name="connsiteX196" fmla="*/ 3709 w 10000"/>
                <a:gd name="connsiteY196" fmla="*/ 7060 h 10000"/>
                <a:gd name="connsiteX197" fmla="*/ 4101 w 10000"/>
                <a:gd name="connsiteY197" fmla="*/ 7088 h 10000"/>
                <a:gd name="connsiteX198" fmla="*/ 4291 w 10000"/>
                <a:gd name="connsiteY198" fmla="*/ 7116 h 10000"/>
                <a:gd name="connsiteX199" fmla="*/ 4462 w 10000"/>
                <a:gd name="connsiteY199" fmla="*/ 7135 h 10000"/>
                <a:gd name="connsiteX200" fmla="*/ 4623 w 10000"/>
                <a:gd name="connsiteY200" fmla="*/ 7172 h 10000"/>
                <a:gd name="connsiteX201" fmla="*/ 4764 w 10000"/>
                <a:gd name="connsiteY201" fmla="*/ 7219 h 10000"/>
                <a:gd name="connsiteX202" fmla="*/ 4894 w 10000"/>
                <a:gd name="connsiteY202" fmla="*/ 7274 h 10000"/>
                <a:gd name="connsiteX203" fmla="*/ 4985 w 10000"/>
                <a:gd name="connsiteY203" fmla="*/ 7330 h 10000"/>
                <a:gd name="connsiteX204" fmla="*/ 5075 w 10000"/>
                <a:gd name="connsiteY204" fmla="*/ 7395 h 10000"/>
                <a:gd name="connsiteX205" fmla="*/ 5136 w 10000"/>
                <a:gd name="connsiteY205" fmla="*/ 7460 h 10000"/>
                <a:gd name="connsiteX206" fmla="*/ 5156 w 10000"/>
                <a:gd name="connsiteY206" fmla="*/ 7507 h 10000"/>
                <a:gd name="connsiteX207" fmla="*/ 5176 w 10000"/>
                <a:gd name="connsiteY207" fmla="*/ 7553 h 10000"/>
                <a:gd name="connsiteX208" fmla="*/ 5176 w 10000"/>
                <a:gd name="connsiteY208" fmla="*/ 7600 h 10000"/>
                <a:gd name="connsiteX209" fmla="*/ 5176 w 10000"/>
                <a:gd name="connsiteY209" fmla="*/ 7656 h 10000"/>
                <a:gd name="connsiteX210" fmla="*/ 5176 w 10000"/>
                <a:gd name="connsiteY210" fmla="*/ 7656 h 10000"/>
                <a:gd name="connsiteX211" fmla="*/ 5176 w 10000"/>
                <a:gd name="connsiteY211" fmla="*/ 7665 h 10000"/>
                <a:gd name="connsiteX212" fmla="*/ 5176 w 10000"/>
                <a:gd name="connsiteY212" fmla="*/ 7665 h 10000"/>
                <a:gd name="connsiteX213" fmla="*/ 5176 w 10000"/>
                <a:gd name="connsiteY213" fmla="*/ 7665 h 10000"/>
                <a:gd name="connsiteX214" fmla="*/ 5146 w 10000"/>
                <a:gd name="connsiteY214" fmla="*/ 7851 h 10000"/>
                <a:gd name="connsiteX215" fmla="*/ 5095 w 10000"/>
                <a:gd name="connsiteY215" fmla="*/ 8037 h 10000"/>
                <a:gd name="connsiteX216" fmla="*/ 5005 w 10000"/>
                <a:gd name="connsiteY216" fmla="*/ 8437 h 10000"/>
                <a:gd name="connsiteX217" fmla="*/ 4955 w 10000"/>
                <a:gd name="connsiteY217" fmla="*/ 8642 h 10000"/>
                <a:gd name="connsiteX218" fmla="*/ 4915 w 10000"/>
                <a:gd name="connsiteY218" fmla="*/ 8828 h 10000"/>
                <a:gd name="connsiteX219" fmla="*/ 4894 w 10000"/>
                <a:gd name="connsiteY219" fmla="*/ 9023 h 10000"/>
                <a:gd name="connsiteX220" fmla="*/ 4874 w 10000"/>
                <a:gd name="connsiteY220" fmla="*/ 9200 h 10000"/>
                <a:gd name="connsiteX221" fmla="*/ 4874 w 10000"/>
                <a:gd name="connsiteY221" fmla="*/ 9200 h 10000"/>
                <a:gd name="connsiteX222" fmla="*/ 4874 w 10000"/>
                <a:gd name="connsiteY222" fmla="*/ 9293 h 10000"/>
                <a:gd name="connsiteX223" fmla="*/ 4894 w 10000"/>
                <a:gd name="connsiteY223" fmla="*/ 9395 h 10000"/>
                <a:gd name="connsiteX224" fmla="*/ 4915 w 10000"/>
                <a:gd name="connsiteY224" fmla="*/ 9488 h 10000"/>
                <a:gd name="connsiteX225" fmla="*/ 4935 w 10000"/>
                <a:gd name="connsiteY225" fmla="*/ 9563 h 10000"/>
                <a:gd name="connsiteX226" fmla="*/ 4985 w 10000"/>
                <a:gd name="connsiteY226" fmla="*/ 9647 h 10000"/>
                <a:gd name="connsiteX227" fmla="*/ 5035 w 10000"/>
                <a:gd name="connsiteY227" fmla="*/ 9721 h 10000"/>
                <a:gd name="connsiteX228" fmla="*/ 5095 w 10000"/>
                <a:gd name="connsiteY228" fmla="*/ 9786 h 10000"/>
                <a:gd name="connsiteX229" fmla="*/ 5176 w 10000"/>
                <a:gd name="connsiteY229" fmla="*/ 9842 h 10000"/>
                <a:gd name="connsiteX230" fmla="*/ 5176 w 10000"/>
                <a:gd name="connsiteY230" fmla="*/ 9842 h 10000"/>
                <a:gd name="connsiteX231" fmla="*/ 5176 w 10000"/>
                <a:gd name="connsiteY231" fmla="*/ 9842 h 10000"/>
                <a:gd name="connsiteX232" fmla="*/ 5236 w 10000"/>
                <a:gd name="connsiteY232" fmla="*/ 9879 h 10000"/>
                <a:gd name="connsiteX233" fmla="*/ 5307 w 10000"/>
                <a:gd name="connsiteY233" fmla="*/ 9916 h 10000"/>
                <a:gd name="connsiteX234" fmla="*/ 5447 w 10000"/>
                <a:gd name="connsiteY234" fmla="*/ 9963 h 10000"/>
                <a:gd name="connsiteX235" fmla="*/ 5608 w 10000"/>
                <a:gd name="connsiteY235" fmla="*/ 9991 h 10000"/>
                <a:gd name="connsiteX236" fmla="*/ 5779 w 10000"/>
                <a:gd name="connsiteY236" fmla="*/ 10000 h 10000"/>
                <a:gd name="connsiteX237" fmla="*/ 5779 w 10000"/>
                <a:gd name="connsiteY237" fmla="*/ 10000 h 10000"/>
                <a:gd name="connsiteX238" fmla="*/ 5779 w 10000"/>
                <a:gd name="connsiteY238" fmla="*/ 10000 h 10000"/>
                <a:gd name="connsiteX239" fmla="*/ 5779 w 10000"/>
                <a:gd name="connsiteY239" fmla="*/ 10000 h 10000"/>
                <a:gd name="connsiteX240" fmla="*/ 5779 w 10000"/>
                <a:gd name="connsiteY240" fmla="*/ 10000 h 10000"/>
                <a:gd name="connsiteX241" fmla="*/ 5779 w 10000"/>
                <a:gd name="connsiteY241" fmla="*/ 10000 h 10000"/>
                <a:gd name="connsiteX242" fmla="*/ 5899 w 10000"/>
                <a:gd name="connsiteY242" fmla="*/ 9991 h 10000"/>
                <a:gd name="connsiteX243" fmla="*/ 6040 w 10000"/>
                <a:gd name="connsiteY243" fmla="*/ 9981 h 10000"/>
                <a:gd name="connsiteX244" fmla="*/ 6171 w 10000"/>
                <a:gd name="connsiteY244" fmla="*/ 9963 h 10000"/>
                <a:gd name="connsiteX245" fmla="*/ 6291 w 10000"/>
                <a:gd name="connsiteY245" fmla="*/ 9926 h 10000"/>
                <a:gd name="connsiteX246" fmla="*/ 6412 w 10000"/>
                <a:gd name="connsiteY246" fmla="*/ 9888 h 10000"/>
                <a:gd name="connsiteX247" fmla="*/ 6533 w 10000"/>
                <a:gd name="connsiteY247" fmla="*/ 9842 h 10000"/>
                <a:gd name="connsiteX248" fmla="*/ 6643 w 10000"/>
                <a:gd name="connsiteY248" fmla="*/ 9805 h 10000"/>
                <a:gd name="connsiteX249" fmla="*/ 6744 w 10000"/>
                <a:gd name="connsiteY249" fmla="*/ 9740 h 10000"/>
                <a:gd name="connsiteX250" fmla="*/ 6824 w 10000"/>
                <a:gd name="connsiteY250" fmla="*/ 9674 h 10000"/>
                <a:gd name="connsiteX251" fmla="*/ 6905 w 10000"/>
                <a:gd name="connsiteY251" fmla="*/ 9609 h 10000"/>
                <a:gd name="connsiteX252" fmla="*/ 6965 w 10000"/>
                <a:gd name="connsiteY252" fmla="*/ 9544 h 10000"/>
                <a:gd name="connsiteX253" fmla="*/ 7015 w 10000"/>
                <a:gd name="connsiteY253" fmla="*/ 9460 h 10000"/>
                <a:gd name="connsiteX254" fmla="*/ 7035 w 10000"/>
                <a:gd name="connsiteY254" fmla="*/ 9395 h 10000"/>
                <a:gd name="connsiteX255" fmla="*/ 7045 w 10000"/>
                <a:gd name="connsiteY255" fmla="*/ 9302 h 10000"/>
                <a:gd name="connsiteX256" fmla="*/ 7035 w 10000"/>
                <a:gd name="connsiteY256" fmla="*/ 9228 h 10000"/>
                <a:gd name="connsiteX257" fmla="*/ 6995 w 10000"/>
                <a:gd name="connsiteY257" fmla="*/ 9144 h 10000"/>
                <a:gd name="connsiteX258" fmla="*/ 6995 w 10000"/>
                <a:gd name="connsiteY258" fmla="*/ 9144 h 10000"/>
                <a:gd name="connsiteX259" fmla="*/ 6995 w 10000"/>
                <a:gd name="connsiteY259" fmla="*/ 9135 h 10000"/>
                <a:gd name="connsiteX260" fmla="*/ 6995 w 10000"/>
                <a:gd name="connsiteY260" fmla="*/ 9135 h 10000"/>
                <a:gd name="connsiteX261" fmla="*/ 6985 w 10000"/>
                <a:gd name="connsiteY261" fmla="*/ 9135 h 10000"/>
                <a:gd name="connsiteX262" fmla="*/ 6985 w 10000"/>
                <a:gd name="connsiteY262" fmla="*/ 9135 h 10000"/>
                <a:gd name="connsiteX263" fmla="*/ 6985 w 10000"/>
                <a:gd name="connsiteY263" fmla="*/ 9135 h 10000"/>
                <a:gd name="connsiteX264" fmla="*/ 698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26 h 10000"/>
                <a:gd name="connsiteX270" fmla="*/ 6985 w 10000"/>
                <a:gd name="connsiteY270" fmla="*/ 9126 h 10000"/>
                <a:gd name="connsiteX271" fmla="*/ 6985 w 10000"/>
                <a:gd name="connsiteY271" fmla="*/ 9126 h 10000"/>
                <a:gd name="connsiteX272" fmla="*/ 6985 w 10000"/>
                <a:gd name="connsiteY272" fmla="*/ 9126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794 w 10000"/>
                <a:gd name="connsiteY277" fmla="*/ 8837 h 10000"/>
                <a:gd name="connsiteX278" fmla="*/ 6693 w 10000"/>
                <a:gd name="connsiteY278" fmla="*/ 8679 h 10000"/>
                <a:gd name="connsiteX279" fmla="*/ 6593 w 10000"/>
                <a:gd name="connsiteY279" fmla="*/ 8521 h 10000"/>
                <a:gd name="connsiteX280" fmla="*/ 6513 w 10000"/>
                <a:gd name="connsiteY280" fmla="*/ 8372 h 10000"/>
                <a:gd name="connsiteX281" fmla="*/ 6442 w 10000"/>
                <a:gd name="connsiteY281" fmla="*/ 8214 h 10000"/>
                <a:gd name="connsiteX282" fmla="*/ 6392 w 10000"/>
                <a:gd name="connsiteY282" fmla="*/ 8056 h 10000"/>
                <a:gd name="connsiteX283" fmla="*/ 6382 w 10000"/>
                <a:gd name="connsiteY283" fmla="*/ 7981 h 10000"/>
                <a:gd name="connsiteX284" fmla="*/ 6382 w 10000"/>
                <a:gd name="connsiteY284" fmla="*/ 7907 h 10000"/>
                <a:gd name="connsiteX285" fmla="*/ 6382 w 10000"/>
                <a:gd name="connsiteY285" fmla="*/ 7907 h 10000"/>
                <a:gd name="connsiteX286" fmla="*/ 6392 w 10000"/>
                <a:gd name="connsiteY286" fmla="*/ 7805 h 10000"/>
                <a:gd name="connsiteX287" fmla="*/ 6422 w 10000"/>
                <a:gd name="connsiteY287" fmla="*/ 7702 h 10000"/>
                <a:gd name="connsiteX288" fmla="*/ 6452 w 10000"/>
                <a:gd name="connsiteY288" fmla="*/ 7656 h 10000"/>
                <a:gd name="connsiteX289" fmla="*/ 6492 w 10000"/>
                <a:gd name="connsiteY289" fmla="*/ 7609 h 10000"/>
                <a:gd name="connsiteX290" fmla="*/ 6523 w 10000"/>
                <a:gd name="connsiteY290" fmla="*/ 7563 h 10000"/>
                <a:gd name="connsiteX291" fmla="*/ 6573 w 10000"/>
                <a:gd name="connsiteY291" fmla="*/ 7526 h 10000"/>
                <a:gd name="connsiteX292" fmla="*/ 6704 w 10000"/>
                <a:gd name="connsiteY292" fmla="*/ 7451 h 10000"/>
                <a:gd name="connsiteX293" fmla="*/ 6864 w 10000"/>
                <a:gd name="connsiteY293" fmla="*/ 7395 h 10000"/>
                <a:gd name="connsiteX294" fmla="*/ 7065 w 10000"/>
                <a:gd name="connsiteY294" fmla="*/ 7349 h 10000"/>
                <a:gd name="connsiteX295" fmla="*/ 7307 w 10000"/>
                <a:gd name="connsiteY295" fmla="*/ 7321 h 10000"/>
                <a:gd name="connsiteX296" fmla="*/ 7307 w 10000"/>
                <a:gd name="connsiteY296" fmla="*/ 7321 h 10000"/>
                <a:gd name="connsiteX297" fmla="*/ 8533 w 10000"/>
                <a:gd name="connsiteY297" fmla="*/ 7219 h 10000"/>
                <a:gd name="connsiteX298" fmla="*/ 10000 w 10000"/>
                <a:gd name="connsiteY298" fmla="*/ 7116 h 10000"/>
                <a:gd name="connsiteX299" fmla="*/ 10000 w 10000"/>
                <a:gd name="connsiteY299" fmla="*/ 7116 h 10000"/>
                <a:gd name="connsiteX300" fmla="*/ 10000 w 10000"/>
                <a:gd name="connsiteY300" fmla="*/ 7116 h 10000"/>
                <a:gd name="connsiteX301" fmla="*/ 10000 w 10000"/>
                <a:gd name="connsiteY301" fmla="*/ 7116 h 10000"/>
                <a:gd name="connsiteX302" fmla="*/ 10000 w 10000"/>
                <a:gd name="connsiteY302"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4646 w 10000"/>
                <a:gd name="connsiteY84" fmla="*/ 4353 h 10000"/>
                <a:gd name="connsiteX85" fmla="*/ 3347 w 10000"/>
                <a:gd name="connsiteY85" fmla="*/ 3535 h 10000"/>
                <a:gd name="connsiteX86" fmla="*/ 3246 w 10000"/>
                <a:gd name="connsiteY86" fmla="*/ 3563 h 10000"/>
                <a:gd name="connsiteX87" fmla="*/ 3136 w 10000"/>
                <a:gd name="connsiteY87" fmla="*/ 3572 h 10000"/>
                <a:gd name="connsiteX88" fmla="*/ 3136 w 10000"/>
                <a:gd name="connsiteY88" fmla="*/ 3572 h 10000"/>
                <a:gd name="connsiteX89" fmla="*/ 3136 w 10000"/>
                <a:gd name="connsiteY89" fmla="*/ 3572 h 10000"/>
                <a:gd name="connsiteX90" fmla="*/ 3136 w 10000"/>
                <a:gd name="connsiteY90" fmla="*/ 3572 h 10000"/>
                <a:gd name="connsiteX91" fmla="*/ 3136 w 10000"/>
                <a:gd name="connsiteY91" fmla="*/ 3572 h 10000"/>
                <a:gd name="connsiteX92" fmla="*/ 3136 w 10000"/>
                <a:gd name="connsiteY92" fmla="*/ 3572 h 10000"/>
                <a:gd name="connsiteX93" fmla="*/ 3116 w 10000"/>
                <a:gd name="connsiteY93" fmla="*/ 3572 h 10000"/>
                <a:gd name="connsiteX94" fmla="*/ 3116 w 10000"/>
                <a:gd name="connsiteY94" fmla="*/ 3572 h 10000"/>
                <a:gd name="connsiteX95" fmla="*/ 3025 w 10000"/>
                <a:gd name="connsiteY95" fmla="*/ 3572 h 10000"/>
                <a:gd name="connsiteX96" fmla="*/ 2925 w 10000"/>
                <a:gd name="connsiteY96" fmla="*/ 3553 h 10000"/>
                <a:gd name="connsiteX97" fmla="*/ 2814 w 10000"/>
                <a:gd name="connsiteY97" fmla="*/ 3526 h 10000"/>
                <a:gd name="connsiteX98" fmla="*/ 2693 w 10000"/>
                <a:gd name="connsiteY98" fmla="*/ 3479 h 10000"/>
                <a:gd name="connsiteX99" fmla="*/ 2553 w 10000"/>
                <a:gd name="connsiteY99" fmla="*/ 3423 h 10000"/>
                <a:gd name="connsiteX100" fmla="*/ 2392 w 10000"/>
                <a:gd name="connsiteY100" fmla="*/ 3349 h 10000"/>
                <a:gd name="connsiteX101" fmla="*/ 2010 w 10000"/>
                <a:gd name="connsiteY101" fmla="*/ 3153 h 10000"/>
                <a:gd name="connsiteX102" fmla="*/ 2010 w 10000"/>
                <a:gd name="connsiteY102" fmla="*/ 3153 h 10000"/>
                <a:gd name="connsiteX103" fmla="*/ 2010 w 10000"/>
                <a:gd name="connsiteY103" fmla="*/ 3153 h 10000"/>
                <a:gd name="connsiteX104" fmla="*/ 2010 w 10000"/>
                <a:gd name="connsiteY104" fmla="*/ 3153 h 10000"/>
                <a:gd name="connsiteX105" fmla="*/ 2000 w 10000"/>
                <a:gd name="connsiteY105" fmla="*/ 3153 h 10000"/>
                <a:gd name="connsiteX106" fmla="*/ 2000 w 10000"/>
                <a:gd name="connsiteY106" fmla="*/ 3153 h 10000"/>
                <a:gd name="connsiteX107" fmla="*/ 2000 w 10000"/>
                <a:gd name="connsiteY107" fmla="*/ 3153 h 10000"/>
                <a:gd name="connsiteX108" fmla="*/ 2000 w 10000"/>
                <a:gd name="connsiteY108" fmla="*/ 3153 h 10000"/>
                <a:gd name="connsiteX109" fmla="*/ 1769 w 10000"/>
                <a:gd name="connsiteY109" fmla="*/ 3033 h 10000"/>
                <a:gd name="connsiteX110" fmla="*/ 1588 w 10000"/>
                <a:gd name="connsiteY110" fmla="*/ 2967 h 10000"/>
                <a:gd name="connsiteX111" fmla="*/ 1427 w 10000"/>
                <a:gd name="connsiteY111" fmla="*/ 2921 h 10000"/>
                <a:gd name="connsiteX112" fmla="*/ 1347 w 10000"/>
                <a:gd name="connsiteY112" fmla="*/ 2902 h 10000"/>
                <a:gd name="connsiteX113" fmla="*/ 1266 w 10000"/>
                <a:gd name="connsiteY113" fmla="*/ 2902 h 10000"/>
                <a:gd name="connsiteX114" fmla="*/ 1266 w 10000"/>
                <a:gd name="connsiteY114" fmla="*/ 2902 h 10000"/>
                <a:gd name="connsiteX115" fmla="*/ 1266 w 10000"/>
                <a:gd name="connsiteY115" fmla="*/ 2902 h 10000"/>
                <a:gd name="connsiteX116" fmla="*/ 1266 w 10000"/>
                <a:gd name="connsiteY116" fmla="*/ 2902 h 10000"/>
                <a:gd name="connsiteX117" fmla="*/ 1266 w 10000"/>
                <a:gd name="connsiteY117" fmla="*/ 2902 h 10000"/>
                <a:gd name="connsiteX118" fmla="*/ 1266 w 10000"/>
                <a:gd name="connsiteY118" fmla="*/ 2902 h 10000"/>
                <a:gd name="connsiteX119" fmla="*/ 1146 w 10000"/>
                <a:gd name="connsiteY119" fmla="*/ 2921 h 10000"/>
                <a:gd name="connsiteX120" fmla="*/ 1085 w 10000"/>
                <a:gd name="connsiteY120" fmla="*/ 2940 h 10000"/>
                <a:gd name="connsiteX121" fmla="*/ 1025 w 10000"/>
                <a:gd name="connsiteY121" fmla="*/ 2949 h 10000"/>
                <a:gd name="connsiteX122" fmla="*/ 965 w 10000"/>
                <a:gd name="connsiteY122" fmla="*/ 2986 h 10000"/>
                <a:gd name="connsiteX123" fmla="*/ 915 w 10000"/>
                <a:gd name="connsiteY123" fmla="*/ 3023 h 10000"/>
                <a:gd name="connsiteX124" fmla="*/ 864 w 10000"/>
                <a:gd name="connsiteY124" fmla="*/ 3060 h 10000"/>
                <a:gd name="connsiteX125" fmla="*/ 814 w 10000"/>
                <a:gd name="connsiteY125" fmla="*/ 3107 h 10000"/>
                <a:gd name="connsiteX126" fmla="*/ 784 w 10000"/>
                <a:gd name="connsiteY126" fmla="*/ 3163 h 10000"/>
                <a:gd name="connsiteX127" fmla="*/ 744 w 10000"/>
                <a:gd name="connsiteY127" fmla="*/ 3237 h 10000"/>
                <a:gd name="connsiteX128" fmla="*/ 673 w 10000"/>
                <a:gd name="connsiteY128" fmla="*/ 3377 h 10000"/>
                <a:gd name="connsiteX129" fmla="*/ 623 w 10000"/>
                <a:gd name="connsiteY129" fmla="*/ 3563 h 10000"/>
                <a:gd name="connsiteX130" fmla="*/ 603 w 10000"/>
                <a:gd name="connsiteY130" fmla="*/ 3786 h 10000"/>
                <a:gd name="connsiteX131" fmla="*/ 573 w 10000"/>
                <a:gd name="connsiteY131" fmla="*/ 4037 h 10000"/>
                <a:gd name="connsiteX132" fmla="*/ 583 w 10000"/>
                <a:gd name="connsiteY132" fmla="*/ 4326 h 10000"/>
                <a:gd name="connsiteX133" fmla="*/ 613 w 10000"/>
                <a:gd name="connsiteY133" fmla="*/ 4651 h 10000"/>
                <a:gd name="connsiteX134" fmla="*/ 663 w 10000"/>
                <a:gd name="connsiteY134" fmla="*/ 5014 h 10000"/>
                <a:gd name="connsiteX135" fmla="*/ 734 w 10000"/>
                <a:gd name="connsiteY135" fmla="*/ 5423 h 10000"/>
                <a:gd name="connsiteX136" fmla="*/ 814 w 10000"/>
                <a:gd name="connsiteY136" fmla="*/ 5870 h 10000"/>
                <a:gd name="connsiteX137" fmla="*/ 945 w 10000"/>
                <a:gd name="connsiteY137" fmla="*/ 6372 h 10000"/>
                <a:gd name="connsiteX138" fmla="*/ 1085 w 10000"/>
                <a:gd name="connsiteY138" fmla="*/ 6912 h 10000"/>
                <a:gd name="connsiteX139" fmla="*/ 1085 w 10000"/>
                <a:gd name="connsiteY139" fmla="*/ 6912 h 10000"/>
                <a:gd name="connsiteX140" fmla="*/ 1085 w 10000"/>
                <a:gd name="connsiteY140" fmla="*/ 6930 h 10000"/>
                <a:gd name="connsiteX141" fmla="*/ 1085 w 10000"/>
                <a:gd name="connsiteY141" fmla="*/ 6930 h 10000"/>
                <a:gd name="connsiteX142" fmla="*/ 1116 w 10000"/>
                <a:gd name="connsiteY142" fmla="*/ 7005 h 10000"/>
                <a:gd name="connsiteX143" fmla="*/ 1116 w 10000"/>
                <a:gd name="connsiteY143" fmla="*/ 7005 h 10000"/>
                <a:gd name="connsiteX144" fmla="*/ 1116 w 10000"/>
                <a:gd name="connsiteY144" fmla="*/ 7005 h 10000"/>
                <a:gd name="connsiteX145" fmla="*/ 1116 w 10000"/>
                <a:gd name="connsiteY145" fmla="*/ 7005 h 10000"/>
                <a:gd name="connsiteX146" fmla="*/ 1116 w 10000"/>
                <a:gd name="connsiteY146" fmla="*/ 7005 h 10000"/>
                <a:gd name="connsiteX147" fmla="*/ 1126 w 10000"/>
                <a:gd name="connsiteY147" fmla="*/ 7060 h 10000"/>
                <a:gd name="connsiteX148" fmla="*/ 1126 w 10000"/>
                <a:gd name="connsiteY148" fmla="*/ 7060 h 10000"/>
                <a:gd name="connsiteX149" fmla="*/ 1126 w 10000"/>
                <a:gd name="connsiteY149" fmla="*/ 7060 h 10000"/>
                <a:gd name="connsiteX150" fmla="*/ 1126 w 10000"/>
                <a:gd name="connsiteY150" fmla="*/ 7060 h 10000"/>
                <a:gd name="connsiteX151" fmla="*/ 1146 w 10000"/>
                <a:gd name="connsiteY151" fmla="*/ 7060 h 10000"/>
                <a:gd name="connsiteX152" fmla="*/ 1146 w 10000"/>
                <a:gd name="connsiteY152" fmla="*/ 7060 h 10000"/>
                <a:gd name="connsiteX153" fmla="*/ 1156 w 10000"/>
                <a:gd name="connsiteY153" fmla="*/ 7060 h 10000"/>
                <a:gd name="connsiteX154" fmla="*/ 1156 w 10000"/>
                <a:gd name="connsiteY154" fmla="*/ 7060 h 10000"/>
                <a:gd name="connsiteX155" fmla="*/ 1156 w 10000"/>
                <a:gd name="connsiteY155" fmla="*/ 7060 h 10000"/>
                <a:gd name="connsiteX156" fmla="*/ 1156 w 10000"/>
                <a:gd name="connsiteY156" fmla="*/ 7060 h 10000"/>
                <a:gd name="connsiteX157" fmla="*/ 1457 w 10000"/>
                <a:gd name="connsiteY157" fmla="*/ 7051 h 10000"/>
                <a:gd name="connsiteX158" fmla="*/ 1749 w 10000"/>
                <a:gd name="connsiteY158" fmla="*/ 7051 h 10000"/>
                <a:gd name="connsiteX159" fmla="*/ 1749 w 10000"/>
                <a:gd name="connsiteY159" fmla="*/ 7051 h 10000"/>
                <a:gd name="connsiteX160" fmla="*/ 1749 w 10000"/>
                <a:gd name="connsiteY160" fmla="*/ 7051 h 10000"/>
                <a:gd name="connsiteX161" fmla="*/ 1749 w 10000"/>
                <a:gd name="connsiteY161" fmla="*/ 7051 h 10000"/>
                <a:gd name="connsiteX162" fmla="*/ 1749 w 10000"/>
                <a:gd name="connsiteY162" fmla="*/ 7051 h 10000"/>
                <a:gd name="connsiteX163" fmla="*/ 1749 w 10000"/>
                <a:gd name="connsiteY163" fmla="*/ 7051 h 10000"/>
                <a:gd name="connsiteX164" fmla="*/ 1759 w 10000"/>
                <a:gd name="connsiteY164" fmla="*/ 7051 h 10000"/>
                <a:gd name="connsiteX165" fmla="*/ 1759 w 10000"/>
                <a:gd name="connsiteY165" fmla="*/ 7051 h 10000"/>
                <a:gd name="connsiteX166" fmla="*/ 1759 w 10000"/>
                <a:gd name="connsiteY166" fmla="*/ 7051 h 10000"/>
                <a:gd name="connsiteX167" fmla="*/ 1759 w 10000"/>
                <a:gd name="connsiteY167" fmla="*/ 7051 h 10000"/>
                <a:gd name="connsiteX168" fmla="*/ 1759 w 10000"/>
                <a:gd name="connsiteY168" fmla="*/ 7051 h 10000"/>
                <a:gd name="connsiteX169" fmla="*/ 1759 w 10000"/>
                <a:gd name="connsiteY169" fmla="*/ 7051 h 10000"/>
                <a:gd name="connsiteX170" fmla="*/ 1769 w 10000"/>
                <a:gd name="connsiteY170" fmla="*/ 7051 h 10000"/>
                <a:gd name="connsiteX171" fmla="*/ 1769 w 10000"/>
                <a:gd name="connsiteY171" fmla="*/ 7051 h 10000"/>
                <a:gd name="connsiteX172" fmla="*/ 1769 w 10000"/>
                <a:gd name="connsiteY172" fmla="*/ 7051 h 10000"/>
                <a:gd name="connsiteX173" fmla="*/ 1769 w 10000"/>
                <a:gd name="connsiteY173" fmla="*/ 7051 h 10000"/>
                <a:gd name="connsiteX174" fmla="*/ 1769 w 10000"/>
                <a:gd name="connsiteY174" fmla="*/ 7051 h 10000"/>
                <a:gd name="connsiteX175" fmla="*/ 1980 w 10000"/>
                <a:gd name="connsiteY175" fmla="*/ 7051 h 10000"/>
                <a:gd name="connsiteX176" fmla="*/ 1980 w 10000"/>
                <a:gd name="connsiteY176" fmla="*/ 7051 h 10000"/>
                <a:gd name="connsiteX177" fmla="*/ 2281 w 10000"/>
                <a:gd name="connsiteY177" fmla="*/ 7033 h 10000"/>
                <a:gd name="connsiteX178" fmla="*/ 2281 w 10000"/>
                <a:gd name="connsiteY178" fmla="*/ 7033 h 10000"/>
                <a:gd name="connsiteX179" fmla="*/ 2281 w 10000"/>
                <a:gd name="connsiteY179" fmla="*/ 7033 h 10000"/>
                <a:gd name="connsiteX180" fmla="*/ 2281 w 10000"/>
                <a:gd name="connsiteY180" fmla="*/ 7033 h 10000"/>
                <a:gd name="connsiteX181" fmla="*/ 2291 w 10000"/>
                <a:gd name="connsiteY181" fmla="*/ 7033 h 10000"/>
                <a:gd name="connsiteX182" fmla="*/ 2291 w 10000"/>
                <a:gd name="connsiteY182" fmla="*/ 7033 h 10000"/>
                <a:gd name="connsiteX183" fmla="*/ 2302 w 10000"/>
                <a:gd name="connsiteY183" fmla="*/ 7033 h 10000"/>
                <a:gd name="connsiteX184" fmla="*/ 2302 w 10000"/>
                <a:gd name="connsiteY184" fmla="*/ 7033 h 10000"/>
                <a:gd name="connsiteX185" fmla="*/ 2332 w 10000"/>
                <a:gd name="connsiteY185" fmla="*/ 7033 h 10000"/>
                <a:gd name="connsiteX186" fmla="*/ 2332 w 10000"/>
                <a:gd name="connsiteY186" fmla="*/ 7033 h 10000"/>
                <a:gd name="connsiteX187" fmla="*/ 2854 w 10000"/>
                <a:gd name="connsiteY187" fmla="*/ 7033 h 10000"/>
                <a:gd name="connsiteX188" fmla="*/ 2854 w 10000"/>
                <a:gd name="connsiteY188" fmla="*/ 7033 h 10000"/>
                <a:gd name="connsiteX189" fmla="*/ 2854 w 10000"/>
                <a:gd name="connsiteY189" fmla="*/ 7033 h 10000"/>
                <a:gd name="connsiteX190" fmla="*/ 2854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2854 w 10000"/>
                <a:gd name="connsiteY194" fmla="*/ 7033 h 10000"/>
                <a:gd name="connsiteX195" fmla="*/ 3286 w 10000"/>
                <a:gd name="connsiteY195" fmla="*/ 7033 h 10000"/>
                <a:gd name="connsiteX196" fmla="*/ 3709 w 10000"/>
                <a:gd name="connsiteY196" fmla="*/ 7060 h 10000"/>
                <a:gd name="connsiteX197" fmla="*/ 4101 w 10000"/>
                <a:gd name="connsiteY197" fmla="*/ 7088 h 10000"/>
                <a:gd name="connsiteX198" fmla="*/ 4291 w 10000"/>
                <a:gd name="connsiteY198" fmla="*/ 7116 h 10000"/>
                <a:gd name="connsiteX199" fmla="*/ 4462 w 10000"/>
                <a:gd name="connsiteY199" fmla="*/ 7135 h 10000"/>
                <a:gd name="connsiteX200" fmla="*/ 4623 w 10000"/>
                <a:gd name="connsiteY200" fmla="*/ 7172 h 10000"/>
                <a:gd name="connsiteX201" fmla="*/ 4764 w 10000"/>
                <a:gd name="connsiteY201" fmla="*/ 7219 h 10000"/>
                <a:gd name="connsiteX202" fmla="*/ 4894 w 10000"/>
                <a:gd name="connsiteY202" fmla="*/ 7274 h 10000"/>
                <a:gd name="connsiteX203" fmla="*/ 4985 w 10000"/>
                <a:gd name="connsiteY203" fmla="*/ 7330 h 10000"/>
                <a:gd name="connsiteX204" fmla="*/ 5075 w 10000"/>
                <a:gd name="connsiteY204" fmla="*/ 7395 h 10000"/>
                <a:gd name="connsiteX205" fmla="*/ 5136 w 10000"/>
                <a:gd name="connsiteY205" fmla="*/ 7460 h 10000"/>
                <a:gd name="connsiteX206" fmla="*/ 5156 w 10000"/>
                <a:gd name="connsiteY206" fmla="*/ 7507 h 10000"/>
                <a:gd name="connsiteX207" fmla="*/ 5176 w 10000"/>
                <a:gd name="connsiteY207" fmla="*/ 7553 h 10000"/>
                <a:gd name="connsiteX208" fmla="*/ 5176 w 10000"/>
                <a:gd name="connsiteY208" fmla="*/ 7600 h 10000"/>
                <a:gd name="connsiteX209" fmla="*/ 5176 w 10000"/>
                <a:gd name="connsiteY209" fmla="*/ 7656 h 10000"/>
                <a:gd name="connsiteX210" fmla="*/ 5176 w 10000"/>
                <a:gd name="connsiteY210" fmla="*/ 7656 h 10000"/>
                <a:gd name="connsiteX211" fmla="*/ 5176 w 10000"/>
                <a:gd name="connsiteY211" fmla="*/ 7665 h 10000"/>
                <a:gd name="connsiteX212" fmla="*/ 5176 w 10000"/>
                <a:gd name="connsiteY212" fmla="*/ 7665 h 10000"/>
                <a:gd name="connsiteX213" fmla="*/ 5176 w 10000"/>
                <a:gd name="connsiteY213" fmla="*/ 7665 h 10000"/>
                <a:gd name="connsiteX214" fmla="*/ 5146 w 10000"/>
                <a:gd name="connsiteY214" fmla="*/ 7851 h 10000"/>
                <a:gd name="connsiteX215" fmla="*/ 5095 w 10000"/>
                <a:gd name="connsiteY215" fmla="*/ 8037 h 10000"/>
                <a:gd name="connsiteX216" fmla="*/ 5005 w 10000"/>
                <a:gd name="connsiteY216" fmla="*/ 8437 h 10000"/>
                <a:gd name="connsiteX217" fmla="*/ 4955 w 10000"/>
                <a:gd name="connsiteY217" fmla="*/ 8642 h 10000"/>
                <a:gd name="connsiteX218" fmla="*/ 4915 w 10000"/>
                <a:gd name="connsiteY218" fmla="*/ 8828 h 10000"/>
                <a:gd name="connsiteX219" fmla="*/ 4894 w 10000"/>
                <a:gd name="connsiteY219" fmla="*/ 9023 h 10000"/>
                <a:gd name="connsiteX220" fmla="*/ 4874 w 10000"/>
                <a:gd name="connsiteY220" fmla="*/ 9200 h 10000"/>
                <a:gd name="connsiteX221" fmla="*/ 4874 w 10000"/>
                <a:gd name="connsiteY221" fmla="*/ 9200 h 10000"/>
                <a:gd name="connsiteX222" fmla="*/ 4874 w 10000"/>
                <a:gd name="connsiteY222" fmla="*/ 9293 h 10000"/>
                <a:gd name="connsiteX223" fmla="*/ 4894 w 10000"/>
                <a:gd name="connsiteY223" fmla="*/ 9395 h 10000"/>
                <a:gd name="connsiteX224" fmla="*/ 4915 w 10000"/>
                <a:gd name="connsiteY224" fmla="*/ 9488 h 10000"/>
                <a:gd name="connsiteX225" fmla="*/ 4935 w 10000"/>
                <a:gd name="connsiteY225" fmla="*/ 9563 h 10000"/>
                <a:gd name="connsiteX226" fmla="*/ 4985 w 10000"/>
                <a:gd name="connsiteY226" fmla="*/ 9647 h 10000"/>
                <a:gd name="connsiteX227" fmla="*/ 5035 w 10000"/>
                <a:gd name="connsiteY227" fmla="*/ 9721 h 10000"/>
                <a:gd name="connsiteX228" fmla="*/ 5095 w 10000"/>
                <a:gd name="connsiteY228" fmla="*/ 9786 h 10000"/>
                <a:gd name="connsiteX229" fmla="*/ 5176 w 10000"/>
                <a:gd name="connsiteY229" fmla="*/ 9842 h 10000"/>
                <a:gd name="connsiteX230" fmla="*/ 5176 w 10000"/>
                <a:gd name="connsiteY230" fmla="*/ 9842 h 10000"/>
                <a:gd name="connsiteX231" fmla="*/ 5176 w 10000"/>
                <a:gd name="connsiteY231" fmla="*/ 9842 h 10000"/>
                <a:gd name="connsiteX232" fmla="*/ 5236 w 10000"/>
                <a:gd name="connsiteY232" fmla="*/ 9879 h 10000"/>
                <a:gd name="connsiteX233" fmla="*/ 5307 w 10000"/>
                <a:gd name="connsiteY233" fmla="*/ 9916 h 10000"/>
                <a:gd name="connsiteX234" fmla="*/ 5447 w 10000"/>
                <a:gd name="connsiteY234" fmla="*/ 9963 h 10000"/>
                <a:gd name="connsiteX235" fmla="*/ 5608 w 10000"/>
                <a:gd name="connsiteY235" fmla="*/ 9991 h 10000"/>
                <a:gd name="connsiteX236" fmla="*/ 5779 w 10000"/>
                <a:gd name="connsiteY236" fmla="*/ 10000 h 10000"/>
                <a:gd name="connsiteX237" fmla="*/ 5779 w 10000"/>
                <a:gd name="connsiteY237" fmla="*/ 10000 h 10000"/>
                <a:gd name="connsiteX238" fmla="*/ 5779 w 10000"/>
                <a:gd name="connsiteY238" fmla="*/ 10000 h 10000"/>
                <a:gd name="connsiteX239" fmla="*/ 5779 w 10000"/>
                <a:gd name="connsiteY239" fmla="*/ 10000 h 10000"/>
                <a:gd name="connsiteX240" fmla="*/ 5779 w 10000"/>
                <a:gd name="connsiteY240" fmla="*/ 10000 h 10000"/>
                <a:gd name="connsiteX241" fmla="*/ 5779 w 10000"/>
                <a:gd name="connsiteY241" fmla="*/ 10000 h 10000"/>
                <a:gd name="connsiteX242" fmla="*/ 5899 w 10000"/>
                <a:gd name="connsiteY242" fmla="*/ 9991 h 10000"/>
                <a:gd name="connsiteX243" fmla="*/ 6040 w 10000"/>
                <a:gd name="connsiteY243" fmla="*/ 9981 h 10000"/>
                <a:gd name="connsiteX244" fmla="*/ 6171 w 10000"/>
                <a:gd name="connsiteY244" fmla="*/ 9963 h 10000"/>
                <a:gd name="connsiteX245" fmla="*/ 6291 w 10000"/>
                <a:gd name="connsiteY245" fmla="*/ 9926 h 10000"/>
                <a:gd name="connsiteX246" fmla="*/ 6412 w 10000"/>
                <a:gd name="connsiteY246" fmla="*/ 9888 h 10000"/>
                <a:gd name="connsiteX247" fmla="*/ 6533 w 10000"/>
                <a:gd name="connsiteY247" fmla="*/ 9842 h 10000"/>
                <a:gd name="connsiteX248" fmla="*/ 6643 w 10000"/>
                <a:gd name="connsiteY248" fmla="*/ 9805 h 10000"/>
                <a:gd name="connsiteX249" fmla="*/ 6744 w 10000"/>
                <a:gd name="connsiteY249" fmla="*/ 9740 h 10000"/>
                <a:gd name="connsiteX250" fmla="*/ 6824 w 10000"/>
                <a:gd name="connsiteY250" fmla="*/ 9674 h 10000"/>
                <a:gd name="connsiteX251" fmla="*/ 6905 w 10000"/>
                <a:gd name="connsiteY251" fmla="*/ 9609 h 10000"/>
                <a:gd name="connsiteX252" fmla="*/ 6965 w 10000"/>
                <a:gd name="connsiteY252" fmla="*/ 9544 h 10000"/>
                <a:gd name="connsiteX253" fmla="*/ 7015 w 10000"/>
                <a:gd name="connsiteY253" fmla="*/ 9460 h 10000"/>
                <a:gd name="connsiteX254" fmla="*/ 7035 w 10000"/>
                <a:gd name="connsiteY254" fmla="*/ 9395 h 10000"/>
                <a:gd name="connsiteX255" fmla="*/ 7045 w 10000"/>
                <a:gd name="connsiteY255" fmla="*/ 9302 h 10000"/>
                <a:gd name="connsiteX256" fmla="*/ 7035 w 10000"/>
                <a:gd name="connsiteY256" fmla="*/ 9228 h 10000"/>
                <a:gd name="connsiteX257" fmla="*/ 6995 w 10000"/>
                <a:gd name="connsiteY257" fmla="*/ 9144 h 10000"/>
                <a:gd name="connsiteX258" fmla="*/ 6995 w 10000"/>
                <a:gd name="connsiteY258" fmla="*/ 9144 h 10000"/>
                <a:gd name="connsiteX259" fmla="*/ 6995 w 10000"/>
                <a:gd name="connsiteY259" fmla="*/ 9135 h 10000"/>
                <a:gd name="connsiteX260" fmla="*/ 6995 w 10000"/>
                <a:gd name="connsiteY260" fmla="*/ 9135 h 10000"/>
                <a:gd name="connsiteX261" fmla="*/ 6985 w 10000"/>
                <a:gd name="connsiteY261" fmla="*/ 9135 h 10000"/>
                <a:gd name="connsiteX262" fmla="*/ 6985 w 10000"/>
                <a:gd name="connsiteY262" fmla="*/ 9135 h 10000"/>
                <a:gd name="connsiteX263" fmla="*/ 6985 w 10000"/>
                <a:gd name="connsiteY263" fmla="*/ 9135 h 10000"/>
                <a:gd name="connsiteX264" fmla="*/ 698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35 h 10000"/>
                <a:gd name="connsiteX269" fmla="*/ 6985 w 10000"/>
                <a:gd name="connsiteY269" fmla="*/ 9126 h 10000"/>
                <a:gd name="connsiteX270" fmla="*/ 6985 w 10000"/>
                <a:gd name="connsiteY270" fmla="*/ 9126 h 10000"/>
                <a:gd name="connsiteX271" fmla="*/ 6985 w 10000"/>
                <a:gd name="connsiteY271" fmla="*/ 9126 h 10000"/>
                <a:gd name="connsiteX272" fmla="*/ 6985 w 10000"/>
                <a:gd name="connsiteY272" fmla="*/ 9126 h 10000"/>
                <a:gd name="connsiteX273" fmla="*/ 6985 w 10000"/>
                <a:gd name="connsiteY273" fmla="*/ 9126 h 10000"/>
                <a:gd name="connsiteX274" fmla="*/ 6985 w 10000"/>
                <a:gd name="connsiteY274" fmla="*/ 9126 h 10000"/>
                <a:gd name="connsiteX275" fmla="*/ 6985 w 10000"/>
                <a:gd name="connsiteY275" fmla="*/ 9126 h 10000"/>
                <a:gd name="connsiteX276" fmla="*/ 6985 w 10000"/>
                <a:gd name="connsiteY276" fmla="*/ 9126 h 10000"/>
                <a:gd name="connsiteX277" fmla="*/ 6794 w 10000"/>
                <a:gd name="connsiteY277" fmla="*/ 8837 h 10000"/>
                <a:gd name="connsiteX278" fmla="*/ 6693 w 10000"/>
                <a:gd name="connsiteY278" fmla="*/ 8679 h 10000"/>
                <a:gd name="connsiteX279" fmla="*/ 6593 w 10000"/>
                <a:gd name="connsiteY279" fmla="*/ 8521 h 10000"/>
                <a:gd name="connsiteX280" fmla="*/ 6513 w 10000"/>
                <a:gd name="connsiteY280" fmla="*/ 8372 h 10000"/>
                <a:gd name="connsiteX281" fmla="*/ 6442 w 10000"/>
                <a:gd name="connsiteY281" fmla="*/ 8214 h 10000"/>
                <a:gd name="connsiteX282" fmla="*/ 6392 w 10000"/>
                <a:gd name="connsiteY282" fmla="*/ 8056 h 10000"/>
                <a:gd name="connsiteX283" fmla="*/ 6382 w 10000"/>
                <a:gd name="connsiteY283" fmla="*/ 7981 h 10000"/>
                <a:gd name="connsiteX284" fmla="*/ 6382 w 10000"/>
                <a:gd name="connsiteY284" fmla="*/ 7907 h 10000"/>
                <a:gd name="connsiteX285" fmla="*/ 6382 w 10000"/>
                <a:gd name="connsiteY285" fmla="*/ 7907 h 10000"/>
                <a:gd name="connsiteX286" fmla="*/ 6392 w 10000"/>
                <a:gd name="connsiteY286" fmla="*/ 7805 h 10000"/>
                <a:gd name="connsiteX287" fmla="*/ 6422 w 10000"/>
                <a:gd name="connsiteY287" fmla="*/ 7702 h 10000"/>
                <a:gd name="connsiteX288" fmla="*/ 6452 w 10000"/>
                <a:gd name="connsiteY288" fmla="*/ 7656 h 10000"/>
                <a:gd name="connsiteX289" fmla="*/ 6492 w 10000"/>
                <a:gd name="connsiteY289" fmla="*/ 7609 h 10000"/>
                <a:gd name="connsiteX290" fmla="*/ 6523 w 10000"/>
                <a:gd name="connsiteY290" fmla="*/ 7563 h 10000"/>
                <a:gd name="connsiteX291" fmla="*/ 6573 w 10000"/>
                <a:gd name="connsiteY291" fmla="*/ 7526 h 10000"/>
                <a:gd name="connsiteX292" fmla="*/ 6704 w 10000"/>
                <a:gd name="connsiteY292" fmla="*/ 7451 h 10000"/>
                <a:gd name="connsiteX293" fmla="*/ 6864 w 10000"/>
                <a:gd name="connsiteY293" fmla="*/ 7395 h 10000"/>
                <a:gd name="connsiteX294" fmla="*/ 7065 w 10000"/>
                <a:gd name="connsiteY294" fmla="*/ 7349 h 10000"/>
                <a:gd name="connsiteX295" fmla="*/ 7307 w 10000"/>
                <a:gd name="connsiteY295" fmla="*/ 7321 h 10000"/>
                <a:gd name="connsiteX296" fmla="*/ 7307 w 10000"/>
                <a:gd name="connsiteY296" fmla="*/ 7321 h 10000"/>
                <a:gd name="connsiteX297" fmla="*/ 8533 w 10000"/>
                <a:gd name="connsiteY297" fmla="*/ 7219 h 10000"/>
                <a:gd name="connsiteX298" fmla="*/ 10000 w 10000"/>
                <a:gd name="connsiteY298" fmla="*/ 7116 h 10000"/>
                <a:gd name="connsiteX299" fmla="*/ 10000 w 10000"/>
                <a:gd name="connsiteY299" fmla="*/ 7116 h 10000"/>
                <a:gd name="connsiteX300" fmla="*/ 10000 w 10000"/>
                <a:gd name="connsiteY300" fmla="*/ 7116 h 10000"/>
                <a:gd name="connsiteX301" fmla="*/ 10000 w 10000"/>
                <a:gd name="connsiteY301" fmla="*/ 7116 h 10000"/>
                <a:gd name="connsiteX302" fmla="*/ 10000 w 10000"/>
                <a:gd name="connsiteY302" fmla="*/ 0 h 10000"/>
                <a:gd name="connsiteX0" fmla="*/ 10000 w 10000"/>
                <a:gd name="connsiteY0" fmla="*/ 0 h 10000"/>
                <a:gd name="connsiteX1" fmla="*/ 40 w 10000"/>
                <a:gd name="connsiteY1" fmla="*/ 0 h 10000"/>
                <a:gd name="connsiteX2" fmla="*/ 40 w 10000"/>
                <a:gd name="connsiteY2" fmla="*/ 0 h 10000"/>
                <a:gd name="connsiteX3" fmla="*/ 10 w 10000"/>
                <a:gd name="connsiteY3" fmla="*/ 270 h 10000"/>
                <a:gd name="connsiteX4" fmla="*/ 0 w 10000"/>
                <a:gd name="connsiteY4" fmla="*/ 530 h 10000"/>
                <a:gd name="connsiteX5" fmla="*/ 0 w 10000"/>
                <a:gd name="connsiteY5" fmla="*/ 530 h 10000"/>
                <a:gd name="connsiteX6" fmla="*/ 0 w 10000"/>
                <a:gd name="connsiteY6" fmla="*/ 698 h 10000"/>
                <a:gd name="connsiteX7" fmla="*/ 30 w 10000"/>
                <a:gd name="connsiteY7" fmla="*/ 856 h 10000"/>
                <a:gd name="connsiteX8" fmla="*/ 50 w 10000"/>
                <a:gd name="connsiteY8" fmla="*/ 986 h 10000"/>
                <a:gd name="connsiteX9" fmla="*/ 101 w 10000"/>
                <a:gd name="connsiteY9" fmla="*/ 1088 h 10000"/>
                <a:gd name="connsiteX10" fmla="*/ 101 w 10000"/>
                <a:gd name="connsiteY10" fmla="*/ 1088 h 10000"/>
                <a:gd name="connsiteX11" fmla="*/ 101 w 10000"/>
                <a:gd name="connsiteY11" fmla="*/ 1088 h 10000"/>
                <a:gd name="connsiteX12" fmla="*/ 101 w 10000"/>
                <a:gd name="connsiteY12" fmla="*/ 1098 h 10000"/>
                <a:gd name="connsiteX13" fmla="*/ 101 w 10000"/>
                <a:gd name="connsiteY13" fmla="*/ 1098 h 10000"/>
                <a:gd name="connsiteX14" fmla="*/ 111 w 10000"/>
                <a:gd name="connsiteY14" fmla="*/ 1116 h 10000"/>
                <a:gd name="connsiteX15" fmla="*/ 111 w 10000"/>
                <a:gd name="connsiteY15" fmla="*/ 1116 h 10000"/>
                <a:gd name="connsiteX16" fmla="*/ 201 w 10000"/>
                <a:gd name="connsiteY16" fmla="*/ 1274 h 10000"/>
                <a:gd name="connsiteX17" fmla="*/ 291 w 10000"/>
                <a:gd name="connsiteY17" fmla="*/ 1433 h 10000"/>
                <a:gd name="connsiteX18" fmla="*/ 412 w 10000"/>
                <a:gd name="connsiteY18" fmla="*/ 1572 h 10000"/>
                <a:gd name="connsiteX19" fmla="*/ 482 w 10000"/>
                <a:gd name="connsiteY19" fmla="*/ 1647 h 10000"/>
                <a:gd name="connsiteX20" fmla="*/ 553 w 10000"/>
                <a:gd name="connsiteY20" fmla="*/ 1712 h 10000"/>
                <a:gd name="connsiteX21" fmla="*/ 623 w 10000"/>
                <a:gd name="connsiteY21" fmla="*/ 1767 h 10000"/>
                <a:gd name="connsiteX22" fmla="*/ 714 w 10000"/>
                <a:gd name="connsiteY22" fmla="*/ 1823 h 10000"/>
                <a:gd name="connsiteX23" fmla="*/ 804 w 10000"/>
                <a:gd name="connsiteY23" fmla="*/ 1870 h 10000"/>
                <a:gd name="connsiteX24" fmla="*/ 905 w 10000"/>
                <a:gd name="connsiteY24" fmla="*/ 1916 h 10000"/>
                <a:gd name="connsiteX25" fmla="*/ 1015 w 10000"/>
                <a:gd name="connsiteY25" fmla="*/ 1935 h 10000"/>
                <a:gd name="connsiteX26" fmla="*/ 1136 w 10000"/>
                <a:gd name="connsiteY26" fmla="*/ 1972 h 10000"/>
                <a:gd name="connsiteX27" fmla="*/ 1256 w 10000"/>
                <a:gd name="connsiteY27" fmla="*/ 1981 h 10000"/>
                <a:gd name="connsiteX28" fmla="*/ 1407 w 10000"/>
                <a:gd name="connsiteY28" fmla="*/ 1981 h 10000"/>
                <a:gd name="connsiteX29" fmla="*/ 1407 w 10000"/>
                <a:gd name="connsiteY29" fmla="*/ 1981 h 10000"/>
                <a:gd name="connsiteX30" fmla="*/ 1407 w 10000"/>
                <a:gd name="connsiteY30" fmla="*/ 1981 h 10000"/>
                <a:gd name="connsiteX31" fmla="*/ 1407 w 10000"/>
                <a:gd name="connsiteY31" fmla="*/ 1981 h 10000"/>
                <a:gd name="connsiteX32" fmla="*/ 1407 w 10000"/>
                <a:gd name="connsiteY32" fmla="*/ 1981 h 10000"/>
                <a:gd name="connsiteX33" fmla="*/ 1407 w 10000"/>
                <a:gd name="connsiteY33" fmla="*/ 1981 h 10000"/>
                <a:gd name="connsiteX34" fmla="*/ 1558 w 10000"/>
                <a:gd name="connsiteY34" fmla="*/ 1981 h 10000"/>
                <a:gd name="connsiteX35" fmla="*/ 1749 w 10000"/>
                <a:gd name="connsiteY35" fmla="*/ 1963 h 10000"/>
                <a:gd name="connsiteX36" fmla="*/ 1940 w 10000"/>
                <a:gd name="connsiteY36" fmla="*/ 1926 h 10000"/>
                <a:gd name="connsiteX37" fmla="*/ 2151 w 10000"/>
                <a:gd name="connsiteY37" fmla="*/ 1879 h 10000"/>
                <a:gd name="connsiteX38" fmla="*/ 2151 w 10000"/>
                <a:gd name="connsiteY38" fmla="*/ 1879 h 10000"/>
                <a:gd name="connsiteX39" fmla="*/ 2161 w 10000"/>
                <a:gd name="connsiteY39" fmla="*/ 1879 h 10000"/>
                <a:gd name="connsiteX40" fmla="*/ 2161 w 10000"/>
                <a:gd name="connsiteY40" fmla="*/ 1879 h 10000"/>
                <a:gd name="connsiteX41" fmla="*/ 2171 w 10000"/>
                <a:gd name="connsiteY41" fmla="*/ 1879 h 10000"/>
                <a:gd name="connsiteX42" fmla="*/ 2171 w 10000"/>
                <a:gd name="connsiteY42" fmla="*/ 1879 h 10000"/>
                <a:gd name="connsiteX43" fmla="*/ 2352 w 10000"/>
                <a:gd name="connsiteY43" fmla="*/ 1833 h 10000"/>
                <a:gd name="connsiteX44" fmla="*/ 2513 w 10000"/>
                <a:gd name="connsiteY44" fmla="*/ 1814 h 10000"/>
                <a:gd name="connsiteX45" fmla="*/ 2673 w 10000"/>
                <a:gd name="connsiteY45" fmla="*/ 1786 h 10000"/>
                <a:gd name="connsiteX46" fmla="*/ 2804 w 10000"/>
                <a:gd name="connsiteY46" fmla="*/ 1786 h 10000"/>
                <a:gd name="connsiteX47" fmla="*/ 2804 w 10000"/>
                <a:gd name="connsiteY47" fmla="*/ 1786 h 10000"/>
                <a:gd name="connsiteX48" fmla="*/ 2804 w 10000"/>
                <a:gd name="connsiteY48" fmla="*/ 1786 h 10000"/>
                <a:gd name="connsiteX49" fmla="*/ 2804 w 10000"/>
                <a:gd name="connsiteY49" fmla="*/ 1786 h 10000"/>
                <a:gd name="connsiteX50" fmla="*/ 2804 w 10000"/>
                <a:gd name="connsiteY50" fmla="*/ 1786 h 10000"/>
                <a:gd name="connsiteX51" fmla="*/ 2804 w 10000"/>
                <a:gd name="connsiteY51" fmla="*/ 1786 h 10000"/>
                <a:gd name="connsiteX52" fmla="*/ 2804 w 10000"/>
                <a:gd name="connsiteY52" fmla="*/ 1786 h 10000"/>
                <a:gd name="connsiteX53" fmla="*/ 2804 w 10000"/>
                <a:gd name="connsiteY53" fmla="*/ 1786 h 10000"/>
                <a:gd name="connsiteX54" fmla="*/ 2925 w 10000"/>
                <a:gd name="connsiteY54" fmla="*/ 1786 h 10000"/>
                <a:gd name="connsiteX55" fmla="*/ 3035 w 10000"/>
                <a:gd name="connsiteY55" fmla="*/ 1805 h 10000"/>
                <a:gd name="connsiteX56" fmla="*/ 3136 w 10000"/>
                <a:gd name="connsiteY56" fmla="*/ 1823 h 10000"/>
                <a:gd name="connsiteX57" fmla="*/ 3236 w 10000"/>
                <a:gd name="connsiteY57" fmla="*/ 1842 h 10000"/>
                <a:gd name="connsiteX58" fmla="*/ 3307 w 10000"/>
                <a:gd name="connsiteY58" fmla="*/ 1879 h 10000"/>
                <a:gd name="connsiteX59" fmla="*/ 3377 w 10000"/>
                <a:gd name="connsiteY59" fmla="*/ 1926 h 10000"/>
                <a:gd name="connsiteX60" fmla="*/ 3447 w 10000"/>
                <a:gd name="connsiteY60" fmla="*/ 1972 h 10000"/>
                <a:gd name="connsiteX61" fmla="*/ 3497 w 10000"/>
                <a:gd name="connsiteY61" fmla="*/ 2028 h 10000"/>
                <a:gd name="connsiteX62" fmla="*/ 3548 w 10000"/>
                <a:gd name="connsiteY62" fmla="*/ 2074 h 10000"/>
                <a:gd name="connsiteX63" fmla="*/ 3598 w 10000"/>
                <a:gd name="connsiteY63" fmla="*/ 2140 h 10000"/>
                <a:gd name="connsiteX64" fmla="*/ 3658 w 10000"/>
                <a:gd name="connsiteY64" fmla="*/ 2260 h 10000"/>
                <a:gd name="connsiteX65" fmla="*/ 3709 w 10000"/>
                <a:gd name="connsiteY65" fmla="*/ 2400 h 10000"/>
                <a:gd name="connsiteX66" fmla="*/ 3729 w 10000"/>
                <a:gd name="connsiteY66" fmla="*/ 2549 h 10000"/>
                <a:gd name="connsiteX67" fmla="*/ 3729 w 10000"/>
                <a:gd name="connsiteY67" fmla="*/ 2688 h 10000"/>
                <a:gd name="connsiteX68" fmla="*/ 3729 w 10000"/>
                <a:gd name="connsiteY68" fmla="*/ 2837 h 10000"/>
                <a:gd name="connsiteX69" fmla="*/ 3709 w 10000"/>
                <a:gd name="connsiteY69" fmla="*/ 2977 h 10000"/>
                <a:gd name="connsiteX70" fmla="*/ 3668 w 10000"/>
                <a:gd name="connsiteY70" fmla="*/ 3107 h 10000"/>
                <a:gd name="connsiteX71" fmla="*/ 3638 w 10000"/>
                <a:gd name="connsiteY71" fmla="*/ 3219 h 10000"/>
                <a:gd name="connsiteX72" fmla="*/ 3598 w 10000"/>
                <a:gd name="connsiteY72" fmla="*/ 3312 h 10000"/>
                <a:gd name="connsiteX73" fmla="*/ 3548 w 10000"/>
                <a:gd name="connsiteY73" fmla="*/ 3377 h 10000"/>
                <a:gd name="connsiteX74" fmla="*/ 3518 w 10000"/>
                <a:gd name="connsiteY74" fmla="*/ 3423 h 10000"/>
                <a:gd name="connsiteX75" fmla="*/ 3518 w 10000"/>
                <a:gd name="connsiteY75" fmla="*/ 3423 h 10000"/>
                <a:gd name="connsiteX76" fmla="*/ 3518 w 10000"/>
                <a:gd name="connsiteY76" fmla="*/ 3423 h 10000"/>
                <a:gd name="connsiteX77" fmla="*/ 3518 w 10000"/>
                <a:gd name="connsiteY77" fmla="*/ 3423 h 10000"/>
                <a:gd name="connsiteX78" fmla="*/ 3518 w 10000"/>
                <a:gd name="connsiteY78" fmla="*/ 3423 h 10000"/>
                <a:gd name="connsiteX79" fmla="*/ 3518 w 10000"/>
                <a:gd name="connsiteY79" fmla="*/ 3423 h 10000"/>
                <a:gd name="connsiteX80" fmla="*/ 3518 w 10000"/>
                <a:gd name="connsiteY80" fmla="*/ 3423 h 10000"/>
                <a:gd name="connsiteX81" fmla="*/ 3518 w 10000"/>
                <a:gd name="connsiteY81" fmla="*/ 3423 h 10000"/>
                <a:gd name="connsiteX82" fmla="*/ 3518 w 10000"/>
                <a:gd name="connsiteY82" fmla="*/ 3423 h 10000"/>
                <a:gd name="connsiteX83" fmla="*/ 3518 w 10000"/>
                <a:gd name="connsiteY83" fmla="*/ 3423 h 10000"/>
                <a:gd name="connsiteX84" fmla="*/ 3347 w 10000"/>
                <a:gd name="connsiteY84" fmla="*/ 3535 h 10000"/>
                <a:gd name="connsiteX85" fmla="*/ 3246 w 10000"/>
                <a:gd name="connsiteY85" fmla="*/ 3563 h 10000"/>
                <a:gd name="connsiteX86" fmla="*/ 3136 w 10000"/>
                <a:gd name="connsiteY86" fmla="*/ 3572 h 10000"/>
                <a:gd name="connsiteX87" fmla="*/ 3136 w 10000"/>
                <a:gd name="connsiteY87" fmla="*/ 3572 h 10000"/>
                <a:gd name="connsiteX88" fmla="*/ 3136 w 10000"/>
                <a:gd name="connsiteY88" fmla="*/ 3572 h 10000"/>
                <a:gd name="connsiteX89" fmla="*/ 3136 w 10000"/>
                <a:gd name="connsiteY89" fmla="*/ 3572 h 10000"/>
                <a:gd name="connsiteX90" fmla="*/ 3136 w 10000"/>
                <a:gd name="connsiteY90" fmla="*/ 3572 h 10000"/>
                <a:gd name="connsiteX91" fmla="*/ 3136 w 10000"/>
                <a:gd name="connsiteY91" fmla="*/ 3572 h 10000"/>
                <a:gd name="connsiteX92" fmla="*/ 3116 w 10000"/>
                <a:gd name="connsiteY92" fmla="*/ 3572 h 10000"/>
                <a:gd name="connsiteX93" fmla="*/ 3116 w 10000"/>
                <a:gd name="connsiteY93" fmla="*/ 3572 h 10000"/>
                <a:gd name="connsiteX94" fmla="*/ 3025 w 10000"/>
                <a:gd name="connsiteY94" fmla="*/ 3572 h 10000"/>
                <a:gd name="connsiteX95" fmla="*/ 2925 w 10000"/>
                <a:gd name="connsiteY95" fmla="*/ 3553 h 10000"/>
                <a:gd name="connsiteX96" fmla="*/ 2814 w 10000"/>
                <a:gd name="connsiteY96" fmla="*/ 3526 h 10000"/>
                <a:gd name="connsiteX97" fmla="*/ 2693 w 10000"/>
                <a:gd name="connsiteY97" fmla="*/ 3479 h 10000"/>
                <a:gd name="connsiteX98" fmla="*/ 2553 w 10000"/>
                <a:gd name="connsiteY98" fmla="*/ 3423 h 10000"/>
                <a:gd name="connsiteX99" fmla="*/ 2392 w 10000"/>
                <a:gd name="connsiteY99" fmla="*/ 3349 h 10000"/>
                <a:gd name="connsiteX100" fmla="*/ 2010 w 10000"/>
                <a:gd name="connsiteY100" fmla="*/ 3153 h 10000"/>
                <a:gd name="connsiteX101" fmla="*/ 2010 w 10000"/>
                <a:gd name="connsiteY101" fmla="*/ 3153 h 10000"/>
                <a:gd name="connsiteX102" fmla="*/ 2010 w 10000"/>
                <a:gd name="connsiteY102" fmla="*/ 3153 h 10000"/>
                <a:gd name="connsiteX103" fmla="*/ 2010 w 10000"/>
                <a:gd name="connsiteY103" fmla="*/ 3153 h 10000"/>
                <a:gd name="connsiteX104" fmla="*/ 2000 w 10000"/>
                <a:gd name="connsiteY104" fmla="*/ 3153 h 10000"/>
                <a:gd name="connsiteX105" fmla="*/ 2000 w 10000"/>
                <a:gd name="connsiteY105" fmla="*/ 3153 h 10000"/>
                <a:gd name="connsiteX106" fmla="*/ 2000 w 10000"/>
                <a:gd name="connsiteY106" fmla="*/ 3153 h 10000"/>
                <a:gd name="connsiteX107" fmla="*/ 2000 w 10000"/>
                <a:gd name="connsiteY107" fmla="*/ 3153 h 10000"/>
                <a:gd name="connsiteX108" fmla="*/ 1769 w 10000"/>
                <a:gd name="connsiteY108" fmla="*/ 3033 h 10000"/>
                <a:gd name="connsiteX109" fmla="*/ 1588 w 10000"/>
                <a:gd name="connsiteY109" fmla="*/ 2967 h 10000"/>
                <a:gd name="connsiteX110" fmla="*/ 1427 w 10000"/>
                <a:gd name="connsiteY110" fmla="*/ 2921 h 10000"/>
                <a:gd name="connsiteX111" fmla="*/ 1347 w 10000"/>
                <a:gd name="connsiteY111" fmla="*/ 2902 h 10000"/>
                <a:gd name="connsiteX112" fmla="*/ 1266 w 10000"/>
                <a:gd name="connsiteY112" fmla="*/ 2902 h 10000"/>
                <a:gd name="connsiteX113" fmla="*/ 1266 w 10000"/>
                <a:gd name="connsiteY113" fmla="*/ 2902 h 10000"/>
                <a:gd name="connsiteX114" fmla="*/ 1266 w 10000"/>
                <a:gd name="connsiteY114" fmla="*/ 2902 h 10000"/>
                <a:gd name="connsiteX115" fmla="*/ 1266 w 10000"/>
                <a:gd name="connsiteY115" fmla="*/ 2902 h 10000"/>
                <a:gd name="connsiteX116" fmla="*/ 1266 w 10000"/>
                <a:gd name="connsiteY116" fmla="*/ 2902 h 10000"/>
                <a:gd name="connsiteX117" fmla="*/ 1266 w 10000"/>
                <a:gd name="connsiteY117" fmla="*/ 2902 h 10000"/>
                <a:gd name="connsiteX118" fmla="*/ 1146 w 10000"/>
                <a:gd name="connsiteY118" fmla="*/ 2921 h 10000"/>
                <a:gd name="connsiteX119" fmla="*/ 1085 w 10000"/>
                <a:gd name="connsiteY119" fmla="*/ 2940 h 10000"/>
                <a:gd name="connsiteX120" fmla="*/ 1025 w 10000"/>
                <a:gd name="connsiteY120" fmla="*/ 2949 h 10000"/>
                <a:gd name="connsiteX121" fmla="*/ 965 w 10000"/>
                <a:gd name="connsiteY121" fmla="*/ 2986 h 10000"/>
                <a:gd name="connsiteX122" fmla="*/ 915 w 10000"/>
                <a:gd name="connsiteY122" fmla="*/ 3023 h 10000"/>
                <a:gd name="connsiteX123" fmla="*/ 864 w 10000"/>
                <a:gd name="connsiteY123" fmla="*/ 3060 h 10000"/>
                <a:gd name="connsiteX124" fmla="*/ 814 w 10000"/>
                <a:gd name="connsiteY124" fmla="*/ 3107 h 10000"/>
                <a:gd name="connsiteX125" fmla="*/ 784 w 10000"/>
                <a:gd name="connsiteY125" fmla="*/ 3163 h 10000"/>
                <a:gd name="connsiteX126" fmla="*/ 744 w 10000"/>
                <a:gd name="connsiteY126" fmla="*/ 3237 h 10000"/>
                <a:gd name="connsiteX127" fmla="*/ 673 w 10000"/>
                <a:gd name="connsiteY127" fmla="*/ 3377 h 10000"/>
                <a:gd name="connsiteX128" fmla="*/ 623 w 10000"/>
                <a:gd name="connsiteY128" fmla="*/ 3563 h 10000"/>
                <a:gd name="connsiteX129" fmla="*/ 603 w 10000"/>
                <a:gd name="connsiteY129" fmla="*/ 3786 h 10000"/>
                <a:gd name="connsiteX130" fmla="*/ 573 w 10000"/>
                <a:gd name="connsiteY130" fmla="*/ 4037 h 10000"/>
                <a:gd name="connsiteX131" fmla="*/ 583 w 10000"/>
                <a:gd name="connsiteY131" fmla="*/ 4326 h 10000"/>
                <a:gd name="connsiteX132" fmla="*/ 613 w 10000"/>
                <a:gd name="connsiteY132" fmla="*/ 4651 h 10000"/>
                <a:gd name="connsiteX133" fmla="*/ 663 w 10000"/>
                <a:gd name="connsiteY133" fmla="*/ 5014 h 10000"/>
                <a:gd name="connsiteX134" fmla="*/ 734 w 10000"/>
                <a:gd name="connsiteY134" fmla="*/ 5423 h 10000"/>
                <a:gd name="connsiteX135" fmla="*/ 814 w 10000"/>
                <a:gd name="connsiteY135" fmla="*/ 5870 h 10000"/>
                <a:gd name="connsiteX136" fmla="*/ 945 w 10000"/>
                <a:gd name="connsiteY136" fmla="*/ 6372 h 10000"/>
                <a:gd name="connsiteX137" fmla="*/ 1085 w 10000"/>
                <a:gd name="connsiteY137" fmla="*/ 6912 h 10000"/>
                <a:gd name="connsiteX138" fmla="*/ 1085 w 10000"/>
                <a:gd name="connsiteY138" fmla="*/ 6912 h 10000"/>
                <a:gd name="connsiteX139" fmla="*/ 1085 w 10000"/>
                <a:gd name="connsiteY139" fmla="*/ 6930 h 10000"/>
                <a:gd name="connsiteX140" fmla="*/ 1085 w 10000"/>
                <a:gd name="connsiteY140" fmla="*/ 6930 h 10000"/>
                <a:gd name="connsiteX141" fmla="*/ 1116 w 10000"/>
                <a:gd name="connsiteY141" fmla="*/ 7005 h 10000"/>
                <a:gd name="connsiteX142" fmla="*/ 1116 w 10000"/>
                <a:gd name="connsiteY142" fmla="*/ 7005 h 10000"/>
                <a:gd name="connsiteX143" fmla="*/ 1116 w 10000"/>
                <a:gd name="connsiteY143" fmla="*/ 7005 h 10000"/>
                <a:gd name="connsiteX144" fmla="*/ 1116 w 10000"/>
                <a:gd name="connsiteY144" fmla="*/ 7005 h 10000"/>
                <a:gd name="connsiteX145" fmla="*/ 1116 w 10000"/>
                <a:gd name="connsiteY145" fmla="*/ 7005 h 10000"/>
                <a:gd name="connsiteX146" fmla="*/ 1126 w 10000"/>
                <a:gd name="connsiteY146" fmla="*/ 7060 h 10000"/>
                <a:gd name="connsiteX147" fmla="*/ 1126 w 10000"/>
                <a:gd name="connsiteY147" fmla="*/ 7060 h 10000"/>
                <a:gd name="connsiteX148" fmla="*/ 1126 w 10000"/>
                <a:gd name="connsiteY148" fmla="*/ 7060 h 10000"/>
                <a:gd name="connsiteX149" fmla="*/ 1126 w 10000"/>
                <a:gd name="connsiteY149" fmla="*/ 7060 h 10000"/>
                <a:gd name="connsiteX150" fmla="*/ 1146 w 10000"/>
                <a:gd name="connsiteY150" fmla="*/ 7060 h 10000"/>
                <a:gd name="connsiteX151" fmla="*/ 1146 w 10000"/>
                <a:gd name="connsiteY151" fmla="*/ 7060 h 10000"/>
                <a:gd name="connsiteX152" fmla="*/ 1156 w 10000"/>
                <a:gd name="connsiteY152" fmla="*/ 7060 h 10000"/>
                <a:gd name="connsiteX153" fmla="*/ 1156 w 10000"/>
                <a:gd name="connsiteY153" fmla="*/ 7060 h 10000"/>
                <a:gd name="connsiteX154" fmla="*/ 1156 w 10000"/>
                <a:gd name="connsiteY154" fmla="*/ 7060 h 10000"/>
                <a:gd name="connsiteX155" fmla="*/ 1156 w 10000"/>
                <a:gd name="connsiteY155" fmla="*/ 7060 h 10000"/>
                <a:gd name="connsiteX156" fmla="*/ 1457 w 10000"/>
                <a:gd name="connsiteY156" fmla="*/ 7051 h 10000"/>
                <a:gd name="connsiteX157" fmla="*/ 1749 w 10000"/>
                <a:gd name="connsiteY157" fmla="*/ 7051 h 10000"/>
                <a:gd name="connsiteX158" fmla="*/ 1749 w 10000"/>
                <a:gd name="connsiteY158" fmla="*/ 7051 h 10000"/>
                <a:gd name="connsiteX159" fmla="*/ 1749 w 10000"/>
                <a:gd name="connsiteY159" fmla="*/ 7051 h 10000"/>
                <a:gd name="connsiteX160" fmla="*/ 1749 w 10000"/>
                <a:gd name="connsiteY160" fmla="*/ 7051 h 10000"/>
                <a:gd name="connsiteX161" fmla="*/ 1749 w 10000"/>
                <a:gd name="connsiteY161" fmla="*/ 7051 h 10000"/>
                <a:gd name="connsiteX162" fmla="*/ 1749 w 10000"/>
                <a:gd name="connsiteY162" fmla="*/ 7051 h 10000"/>
                <a:gd name="connsiteX163" fmla="*/ 1759 w 10000"/>
                <a:gd name="connsiteY163" fmla="*/ 7051 h 10000"/>
                <a:gd name="connsiteX164" fmla="*/ 1759 w 10000"/>
                <a:gd name="connsiteY164" fmla="*/ 7051 h 10000"/>
                <a:gd name="connsiteX165" fmla="*/ 1759 w 10000"/>
                <a:gd name="connsiteY165" fmla="*/ 7051 h 10000"/>
                <a:gd name="connsiteX166" fmla="*/ 1759 w 10000"/>
                <a:gd name="connsiteY166" fmla="*/ 7051 h 10000"/>
                <a:gd name="connsiteX167" fmla="*/ 1759 w 10000"/>
                <a:gd name="connsiteY167" fmla="*/ 7051 h 10000"/>
                <a:gd name="connsiteX168" fmla="*/ 1759 w 10000"/>
                <a:gd name="connsiteY168" fmla="*/ 7051 h 10000"/>
                <a:gd name="connsiteX169" fmla="*/ 1769 w 10000"/>
                <a:gd name="connsiteY169" fmla="*/ 7051 h 10000"/>
                <a:gd name="connsiteX170" fmla="*/ 1769 w 10000"/>
                <a:gd name="connsiteY170" fmla="*/ 7051 h 10000"/>
                <a:gd name="connsiteX171" fmla="*/ 1769 w 10000"/>
                <a:gd name="connsiteY171" fmla="*/ 7051 h 10000"/>
                <a:gd name="connsiteX172" fmla="*/ 1769 w 10000"/>
                <a:gd name="connsiteY172" fmla="*/ 7051 h 10000"/>
                <a:gd name="connsiteX173" fmla="*/ 1769 w 10000"/>
                <a:gd name="connsiteY173" fmla="*/ 7051 h 10000"/>
                <a:gd name="connsiteX174" fmla="*/ 1980 w 10000"/>
                <a:gd name="connsiteY174" fmla="*/ 7051 h 10000"/>
                <a:gd name="connsiteX175" fmla="*/ 1980 w 10000"/>
                <a:gd name="connsiteY175" fmla="*/ 7051 h 10000"/>
                <a:gd name="connsiteX176" fmla="*/ 2281 w 10000"/>
                <a:gd name="connsiteY176" fmla="*/ 7033 h 10000"/>
                <a:gd name="connsiteX177" fmla="*/ 2281 w 10000"/>
                <a:gd name="connsiteY177" fmla="*/ 7033 h 10000"/>
                <a:gd name="connsiteX178" fmla="*/ 2281 w 10000"/>
                <a:gd name="connsiteY178" fmla="*/ 7033 h 10000"/>
                <a:gd name="connsiteX179" fmla="*/ 2281 w 10000"/>
                <a:gd name="connsiteY179" fmla="*/ 7033 h 10000"/>
                <a:gd name="connsiteX180" fmla="*/ 2291 w 10000"/>
                <a:gd name="connsiteY180" fmla="*/ 7033 h 10000"/>
                <a:gd name="connsiteX181" fmla="*/ 2291 w 10000"/>
                <a:gd name="connsiteY181" fmla="*/ 7033 h 10000"/>
                <a:gd name="connsiteX182" fmla="*/ 2302 w 10000"/>
                <a:gd name="connsiteY182" fmla="*/ 7033 h 10000"/>
                <a:gd name="connsiteX183" fmla="*/ 2302 w 10000"/>
                <a:gd name="connsiteY183" fmla="*/ 7033 h 10000"/>
                <a:gd name="connsiteX184" fmla="*/ 2332 w 10000"/>
                <a:gd name="connsiteY184" fmla="*/ 7033 h 10000"/>
                <a:gd name="connsiteX185" fmla="*/ 2332 w 10000"/>
                <a:gd name="connsiteY185" fmla="*/ 7033 h 10000"/>
                <a:gd name="connsiteX186" fmla="*/ 2854 w 10000"/>
                <a:gd name="connsiteY186" fmla="*/ 7033 h 10000"/>
                <a:gd name="connsiteX187" fmla="*/ 2854 w 10000"/>
                <a:gd name="connsiteY187" fmla="*/ 7033 h 10000"/>
                <a:gd name="connsiteX188" fmla="*/ 2854 w 10000"/>
                <a:gd name="connsiteY188" fmla="*/ 7033 h 10000"/>
                <a:gd name="connsiteX189" fmla="*/ 2854 w 10000"/>
                <a:gd name="connsiteY189" fmla="*/ 7033 h 10000"/>
                <a:gd name="connsiteX190" fmla="*/ 2854 w 10000"/>
                <a:gd name="connsiteY190" fmla="*/ 7033 h 10000"/>
                <a:gd name="connsiteX191" fmla="*/ 2854 w 10000"/>
                <a:gd name="connsiteY191" fmla="*/ 7033 h 10000"/>
                <a:gd name="connsiteX192" fmla="*/ 2854 w 10000"/>
                <a:gd name="connsiteY192" fmla="*/ 7033 h 10000"/>
                <a:gd name="connsiteX193" fmla="*/ 2854 w 10000"/>
                <a:gd name="connsiteY193" fmla="*/ 7033 h 10000"/>
                <a:gd name="connsiteX194" fmla="*/ 3286 w 10000"/>
                <a:gd name="connsiteY194" fmla="*/ 7033 h 10000"/>
                <a:gd name="connsiteX195" fmla="*/ 3709 w 10000"/>
                <a:gd name="connsiteY195" fmla="*/ 7060 h 10000"/>
                <a:gd name="connsiteX196" fmla="*/ 4101 w 10000"/>
                <a:gd name="connsiteY196" fmla="*/ 7088 h 10000"/>
                <a:gd name="connsiteX197" fmla="*/ 4291 w 10000"/>
                <a:gd name="connsiteY197" fmla="*/ 7116 h 10000"/>
                <a:gd name="connsiteX198" fmla="*/ 4462 w 10000"/>
                <a:gd name="connsiteY198" fmla="*/ 7135 h 10000"/>
                <a:gd name="connsiteX199" fmla="*/ 4623 w 10000"/>
                <a:gd name="connsiteY199" fmla="*/ 7172 h 10000"/>
                <a:gd name="connsiteX200" fmla="*/ 4764 w 10000"/>
                <a:gd name="connsiteY200" fmla="*/ 7219 h 10000"/>
                <a:gd name="connsiteX201" fmla="*/ 4894 w 10000"/>
                <a:gd name="connsiteY201" fmla="*/ 7274 h 10000"/>
                <a:gd name="connsiteX202" fmla="*/ 4985 w 10000"/>
                <a:gd name="connsiteY202" fmla="*/ 7330 h 10000"/>
                <a:gd name="connsiteX203" fmla="*/ 5075 w 10000"/>
                <a:gd name="connsiteY203" fmla="*/ 7395 h 10000"/>
                <a:gd name="connsiteX204" fmla="*/ 5136 w 10000"/>
                <a:gd name="connsiteY204" fmla="*/ 7460 h 10000"/>
                <a:gd name="connsiteX205" fmla="*/ 5156 w 10000"/>
                <a:gd name="connsiteY205" fmla="*/ 7507 h 10000"/>
                <a:gd name="connsiteX206" fmla="*/ 5176 w 10000"/>
                <a:gd name="connsiteY206" fmla="*/ 7553 h 10000"/>
                <a:gd name="connsiteX207" fmla="*/ 5176 w 10000"/>
                <a:gd name="connsiteY207" fmla="*/ 7600 h 10000"/>
                <a:gd name="connsiteX208" fmla="*/ 5176 w 10000"/>
                <a:gd name="connsiteY208" fmla="*/ 7656 h 10000"/>
                <a:gd name="connsiteX209" fmla="*/ 5176 w 10000"/>
                <a:gd name="connsiteY209" fmla="*/ 7656 h 10000"/>
                <a:gd name="connsiteX210" fmla="*/ 5176 w 10000"/>
                <a:gd name="connsiteY210" fmla="*/ 7665 h 10000"/>
                <a:gd name="connsiteX211" fmla="*/ 5176 w 10000"/>
                <a:gd name="connsiteY211" fmla="*/ 7665 h 10000"/>
                <a:gd name="connsiteX212" fmla="*/ 5176 w 10000"/>
                <a:gd name="connsiteY212" fmla="*/ 7665 h 10000"/>
                <a:gd name="connsiteX213" fmla="*/ 5146 w 10000"/>
                <a:gd name="connsiteY213" fmla="*/ 7851 h 10000"/>
                <a:gd name="connsiteX214" fmla="*/ 5095 w 10000"/>
                <a:gd name="connsiteY214" fmla="*/ 8037 h 10000"/>
                <a:gd name="connsiteX215" fmla="*/ 5005 w 10000"/>
                <a:gd name="connsiteY215" fmla="*/ 8437 h 10000"/>
                <a:gd name="connsiteX216" fmla="*/ 4955 w 10000"/>
                <a:gd name="connsiteY216" fmla="*/ 8642 h 10000"/>
                <a:gd name="connsiteX217" fmla="*/ 4915 w 10000"/>
                <a:gd name="connsiteY217" fmla="*/ 8828 h 10000"/>
                <a:gd name="connsiteX218" fmla="*/ 4894 w 10000"/>
                <a:gd name="connsiteY218" fmla="*/ 9023 h 10000"/>
                <a:gd name="connsiteX219" fmla="*/ 4874 w 10000"/>
                <a:gd name="connsiteY219" fmla="*/ 9200 h 10000"/>
                <a:gd name="connsiteX220" fmla="*/ 4874 w 10000"/>
                <a:gd name="connsiteY220" fmla="*/ 9200 h 10000"/>
                <a:gd name="connsiteX221" fmla="*/ 4874 w 10000"/>
                <a:gd name="connsiteY221" fmla="*/ 9293 h 10000"/>
                <a:gd name="connsiteX222" fmla="*/ 4894 w 10000"/>
                <a:gd name="connsiteY222" fmla="*/ 9395 h 10000"/>
                <a:gd name="connsiteX223" fmla="*/ 4915 w 10000"/>
                <a:gd name="connsiteY223" fmla="*/ 9488 h 10000"/>
                <a:gd name="connsiteX224" fmla="*/ 4935 w 10000"/>
                <a:gd name="connsiteY224" fmla="*/ 9563 h 10000"/>
                <a:gd name="connsiteX225" fmla="*/ 4985 w 10000"/>
                <a:gd name="connsiteY225" fmla="*/ 9647 h 10000"/>
                <a:gd name="connsiteX226" fmla="*/ 5035 w 10000"/>
                <a:gd name="connsiteY226" fmla="*/ 9721 h 10000"/>
                <a:gd name="connsiteX227" fmla="*/ 5095 w 10000"/>
                <a:gd name="connsiteY227" fmla="*/ 9786 h 10000"/>
                <a:gd name="connsiteX228" fmla="*/ 5176 w 10000"/>
                <a:gd name="connsiteY228" fmla="*/ 9842 h 10000"/>
                <a:gd name="connsiteX229" fmla="*/ 5176 w 10000"/>
                <a:gd name="connsiteY229" fmla="*/ 9842 h 10000"/>
                <a:gd name="connsiteX230" fmla="*/ 5176 w 10000"/>
                <a:gd name="connsiteY230" fmla="*/ 9842 h 10000"/>
                <a:gd name="connsiteX231" fmla="*/ 5236 w 10000"/>
                <a:gd name="connsiteY231" fmla="*/ 9879 h 10000"/>
                <a:gd name="connsiteX232" fmla="*/ 5307 w 10000"/>
                <a:gd name="connsiteY232" fmla="*/ 9916 h 10000"/>
                <a:gd name="connsiteX233" fmla="*/ 5447 w 10000"/>
                <a:gd name="connsiteY233" fmla="*/ 9963 h 10000"/>
                <a:gd name="connsiteX234" fmla="*/ 5608 w 10000"/>
                <a:gd name="connsiteY234" fmla="*/ 9991 h 10000"/>
                <a:gd name="connsiteX235" fmla="*/ 5779 w 10000"/>
                <a:gd name="connsiteY235" fmla="*/ 10000 h 10000"/>
                <a:gd name="connsiteX236" fmla="*/ 5779 w 10000"/>
                <a:gd name="connsiteY236" fmla="*/ 10000 h 10000"/>
                <a:gd name="connsiteX237" fmla="*/ 5779 w 10000"/>
                <a:gd name="connsiteY237" fmla="*/ 10000 h 10000"/>
                <a:gd name="connsiteX238" fmla="*/ 5779 w 10000"/>
                <a:gd name="connsiteY238" fmla="*/ 10000 h 10000"/>
                <a:gd name="connsiteX239" fmla="*/ 5779 w 10000"/>
                <a:gd name="connsiteY239" fmla="*/ 10000 h 10000"/>
                <a:gd name="connsiteX240" fmla="*/ 5779 w 10000"/>
                <a:gd name="connsiteY240" fmla="*/ 10000 h 10000"/>
                <a:gd name="connsiteX241" fmla="*/ 5899 w 10000"/>
                <a:gd name="connsiteY241" fmla="*/ 9991 h 10000"/>
                <a:gd name="connsiteX242" fmla="*/ 6040 w 10000"/>
                <a:gd name="connsiteY242" fmla="*/ 9981 h 10000"/>
                <a:gd name="connsiteX243" fmla="*/ 6171 w 10000"/>
                <a:gd name="connsiteY243" fmla="*/ 9963 h 10000"/>
                <a:gd name="connsiteX244" fmla="*/ 6291 w 10000"/>
                <a:gd name="connsiteY244" fmla="*/ 9926 h 10000"/>
                <a:gd name="connsiteX245" fmla="*/ 6412 w 10000"/>
                <a:gd name="connsiteY245" fmla="*/ 9888 h 10000"/>
                <a:gd name="connsiteX246" fmla="*/ 6533 w 10000"/>
                <a:gd name="connsiteY246" fmla="*/ 9842 h 10000"/>
                <a:gd name="connsiteX247" fmla="*/ 6643 w 10000"/>
                <a:gd name="connsiteY247" fmla="*/ 9805 h 10000"/>
                <a:gd name="connsiteX248" fmla="*/ 6744 w 10000"/>
                <a:gd name="connsiteY248" fmla="*/ 9740 h 10000"/>
                <a:gd name="connsiteX249" fmla="*/ 6824 w 10000"/>
                <a:gd name="connsiteY249" fmla="*/ 9674 h 10000"/>
                <a:gd name="connsiteX250" fmla="*/ 6905 w 10000"/>
                <a:gd name="connsiteY250" fmla="*/ 9609 h 10000"/>
                <a:gd name="connsiteX251" fmla="*/ 6965 w 10000"/>
                <a:gd name="connsiteY251" fmla="*/ 9544 h 10000"/>
                <a:gd name="connsiteX252" fmla="*/ 7015 w 10000"/>
                <a:gd name="connsiteY252" fmla="*/ 9460 h 10000"/>
                <a:gd name="connsiteX253" fmla="*/ 7035 w 10000"/>
                <a:gd name="connsiteY253" fmla="*/ 9395 h 10000"/>
                <a:gd name="connsiteX254" fmla="*/ 7045 w 10000"/>
                <a:gd name="connsiteY254" fmla="*/ 9302 h 10000"/>
                <a:gd name="connsiteX255" fmla="*/ 7035 w 10000"/>
                <a:gd name="connsiteY255" fmla="*/ 9228 h 10000"/>
                <a:gd name="connsiteX256" fmla="*/ 6995 w 10000"/>
                <a:gd name="connsiteY256" fmla="*/ 9144 h 10000"/>
                <a:gd name="connsiteX257" fmla="*/ 6995 w 10000"/>
                <a:gd name="connsiteY257" fmla="*/ 9144 h 10000"/>
                <a:gd name="connsiteX258" fmla="*/ 6995 w 10000"/>
                <a:gd name="connsiteY258" fmla="*/ 9135 h 10000"/>
                <a:gd name="connsiteX259" fmla="*/ 6995 w 10000"/>
                <a:gd name="connsiteY259" fmla="*/ 9135 h 10000"/>
                <a:gd name="connsiteX260" fmla="*/ 6985 w 10000"/>
                <a:gd name="connsiteY260" fmla="*/ 9135 h 10000"/>
                <a:gd name="connsiteX261" fmla="*/ 6985 w 10000"/>
                <a:gd name="connsiteY261" fmla="*/ 9135 h 10000"/>
                <a:gd name="connsiteX262" fmla="*/ 6985 w 10000"/>
                <a:gd name="connsiteY262" fmla="*/ 9135 h 10000"/>
                <a:gd name="connsiteX263" fmla="*/ 6985 w 10000"/>
                <a:gd name="connsiteY263" fmla="*/ 9135 h 10000"/>
                <a:gd name="connsiteX264" fmla="*/ 6985 w 10000"/>
                <a:gd name="connsiteY264" fmla="*/ 9135 h 10000"/>
                <a:gd name="connsiteX265" fmla="*/ 6985 w 10000"/>
                <a:gd name="connsiteY265" fmla="*/ 9135 h 10000"/>
                <a:gd name="connsiteX266" fmla="*/ 6985 w 10000"/>
                <a:gd name="connsiteY266" fmla="*/ 9135 h 10000"/>
                <a:gd name="connsiteX267" fmla="*/ 6985 w 10000"/>
                <a:gd name="connsiteY267" fmla="*/ 9135 h 10000"/>
                <a:gd name="connsiteX268" fmla="*/ 6985 w 10000"/>
                <a:gd name="connsiteY268" fmla="*/ 9126 h 10000"/>
                <a:gd name="connsiteX269" fmla="*/ 6985 w 10000"/>
                <a:gd name="connsiteY269" fmla="*/ 9126 h 10000"/>
                <a:gd name="connsiteX270" fmla="*/ 6985 w 10000"/>
                <a:gd name="connsiteY270" fmla="*/ 9126 h 10000"/>
                <a:gd name="connsiteX271" fmla="*/ 6985 w 10000"/>
                <a:gd name="connsiteY271" fmla="*/ 9126 h 10000"/>
                <a:gd name="connsiteX272" fmla="*/ 6985 w 10000"/>
                <a:gd name="connsiteY272" fmla="*/ 9126 h 10000"/>
                <a:gd name="connsiteX273" fmla="*/ 6985 w 10000"/>
                <a:gd name="connsiteY273" fmla="*/ 9126 h 10000"/>
                <a:gd name="connsiteX274" fmla="*/ 6985 w 10000"/>
                <a:gd name="connsiteY274" fmla="*/ 9126 h 10000"/>
                <a:gd name="connsiteX275" fmla="*/ 6985 w 10000"/>
                <a:gd name="connsiteY275" fmla="*/ 9126 h 10000"/>
                <a:gd name="connsiteX276" fmla="*/ 6794 w 10000"/>
                <a:gd name="connsiteY276" fmla="*/ 8837 h 10000"/>
                <a:gd name="connsiteX277" fmla="*/ 6693 w 10000"/>
                <a:gd name="connsiteY277" fmla="*/ 8679 h 10000"/>
                <a:gd name="connsiteX278" fmla="*/ 6593 w 10000"/>
                <a:gd name="connsiteY278" fmla="*/ 8521 h 10000"/>
                <a:gd name="connsiteX279" fmla="*/ 6513 w 10000"/>
                <a:gd name="connsiteY279" fmla="*/ 8372 h 10000"/>
                <a:gd name="connsiteX280" fmla="*/ 6442 w 10000"/>
                <a:gd name="connsiteY280" fmla="*/ 8214 h 10000"/>
                <a:gd name="connsiteX281" fmla="*/ 6392 w 10000"/>
                <a:gd name="connsiteY281" fmla="*/ 8056 h 10000"/>
                <a:gd name="connsiteX282" fmla="*/ 6382 w 10000"/>
                <a:gd name="connsiteY282" fmla="*/ 7981 h 10000"/>
                <a:gd name="connsiteX283" fmla="*/ 6382 w 10000"/>
                <a:gd name="connsiteY283" fmla="*/ 7907 h 10000"/>
                <a:gd name="connsiteX284" fmla="*/ 6382 w 10000"/>
                <a:gd name="connsiteY284" fmla="*/ 7907 h 10000"/>
                <a:gd name="connsiteX285" fmla="*/ 6392 w 10000"/>
                <a:gd name="connsiteY285" fmla="*/ 7805 h 10000"/>
                <a:gd name="connsiteX286" fmla="*/ 6422 w 10000"/>
                <a:gd name="connsiteY286" fmla="*/ 7702 h 10000"/>
                <a:gd name="connsiteX287" fmla="*/ 6452 w 10000"/>
                <a:gd name="connsiteY287" fmla="*/ 7656 h 10000"/>
                <a:gd name="connsiteX288" fmla="*/ 6492 w 10000"/>
                <a:gd name="connsiteY288" fmla="*/ 7609 h 10000"/>
                <a:gd name="connsiteX289" fmla="*/ 6523 w 10000"/>
                <a:gd name="connsiteY289" fmla="*/ 7563 h 10000"/>
                <a:gd name="connsiteX290" fmla="*/ 6573 w 10000"/>
                <a:gd name="connsiteY290" fmla="*/ 7526 h 10000"/>
                <a:gd name="connsiteX291" fmla="*/ 6704 w 10000"/>
                <a:gd name="connsiteY291" fmla="*/ 7451 h 10000"/>
                <a:gd name="connsiteX292" fmla="*/ 6864 w 10000"/>
                <a:gd name="connsiteY292" fmla="*/ 7395 h 10000"/>
                <a:gd name="connsiteX293" fmla="*/ 7065 w 10000"/>
                <a:gd name="connsiteY293" fmla="*/ 7349 h 10000"/>
                <a:gd name="connsiteX294" fmla="*/ 7307 w 10000"/>
                <a:gd name="connsiteY294" fmla="*/ 7321 h 10000"/>
                <a:gd name="connsiteX295" fmla="*/ 7307 w 10000"/>
                <a:gd name="connsiteY295" fmla="*/ 7321 h 10000"/>
                <a:gd name="connsiteX296" fmla="*/ 8533 w 10000"/>
                <a:gd name="connsiteY296" fmla="*/ 7219 h 10000"/>
                <a:gd name="connsiteX297" fmla="*/ 10000 w 10000"/>
                <a:gd name="connsiteY297" fmla="*/ 7116 h 10000"/>
                <a:gd name="connsiteX298" fmla="*/ 10000 w 10000"/>
                <a:gd name="connsiteY298" fmla="*/ 7116 h 10000"/>
                <a:gd name="connsiteX299" fmla="*/ 10000 w 10000"/>
                <a:gd name="connsiteY299" fmla="*/ 7116 h 10000"/>
                <a:gd name="connsiteX300" fmla="*/ 10000 w 10000"/>
                <a:gd name="connsiteY300" fmla="*/ 7116 h 10000"/>
                <a:gd name="connsiteX301" fmla="*/ 10000 w 10000"/>
                <a:gd name="connsiteY30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Lst>
              <a:rect l="l" t="t" r="r" b="b"/>
              <a:pathLst>
                <a:path w="10000" h="10000">
                  <a:moveTo>
                    <a:pt x="10000" y="0"/>
                  </a:moveTo>
                  <a:lnTo>
                    <a:pt x="40" y="0"/>
                  </a:lnTo>
                  <a:lnTo>
                    <a:pt x="40" y="0"/>
                  </a:lnTo>
                  <a:lnTo>
                    <a:pt x="10" y="270"/>
                  </a:lnTo>
                  <a:cubicBezTo>
                    <a:pt x="7" y="357"/>
                    <a:pt x="3" y="443"/>
                    <a:pt x="0" y="530"/>
                  </a:cubicBezTo>
                  <a:lnTo>
                    <a:pt x="0" y="530"/>
                  </a:lnTo>
                  <a:lnTo>
                    <a:pt x="0" y="698"/>
                  </a:lnTo>
                  <a:cubicBezTo>
                    <a:pt x="10" y="751"/>
                    <a:pt x="20" y="803"/>
                    <a:pt x="30" y="856"/>
                  </a:cubicBezTo>
                  <a:cubicBezTo>
                    <a:pt x="37" y="899"/>
                    <a:pt x="43" y="943"/>
                    <a:pt x="50" y="986"/>
                  </a:cubicBezTo>
                  <a:lnTo>
                    <a:pt x="101" y="1088"/>
                  </a:lnTo>
                  <a:lnTo>
                    <a:pt x="101" y="1088"/>
                  </a:lnTo>
                  <a:lnTo>
                    <a:pt x="101" y="1088"/>
                  </a:lnTo>
                  <a:lnTo>
                    <a:pt x="101" y="1098"/>
                  </a:lnTo>
                  <a:lnTo>
                    <a:pt x="101" y="1098"/>
                  </a:lnTo>
                  <a:cubicBezTo>
                    <a:pt x="104" y="1104"/>
                    <a:pt x="108" y="1110"/>
                    <a:pt x="111" y="1116"/>
                  </a:cubicBezTo>
                  <a:lnTo>
                    <a:pt x="111" y="1116"/>
                  </a:lnTo>
                  <a:cubicBezTo>
                    <a:pt x="141" y="1169"/>
                    <a:pt x="171" y="1221"/>
                    <a:pt x="201" y="1274"/>
                  </a:cubicBezTo>
                  <a:lnTo>
                    <a:pt x="291" y="1433"/>
                  </a:lnTo>
                  <a:lnTo>
                    <a:pt x="412" y="1572"/>
                  </a:lnTo>
                  <a:cubicBezTo>
                    <a:pt x="435" y="1597"/>
                    <a:pt x="459" y="1622"/>
                    <a:pt x="482" y="1647"/>
                  </a:cubicBezTo>
                  <a:lnTo>
                    <a:pt x="553" y="1712"/>
                  </a:lnTo>
                  <a:lnTo>
                    <a:pt x="623" y="1767"/>
                  </a:lnTo>
                  <a:cubicBezTo>
                    <a:pt x="653" y="1786"/>
                    <a:pt x="684" y="1804"/>
                    <a:pt x="714" y="1823"/>
                  </a:cubicBezTo>
                  <a:cubicBezTo>
                    <a:pt x="744" y="1839"/>
                    <a:pt x="774" y="1854"/>
                    <a:pt x="804" y="1870"/>
                  </a:cubicBezTo>
                  <a:cubicBezTo>
                    <a:pt x="838" y="1885"/>
                    <a:pt x="871" y="1901"/>
                    <a:pt x="905" y="1916"/>
                  </a:cubicBezTo>
                  <a:cubicBezTo>
                    <a:pt x="942" y="1922"/>
                    <a:pt x="978" y="1929"/>
                    <a:pt x="1015" y="1935"/>
                  </a:cubicBezTo>
                  <a:lnTo>
                    <a:pt x="1136" y="1972"/>
                  </a:lnTo>
                  <a:lnTo>
                    <a:pt x="1256" y="1981"/>
                  </a:lnTo>
                  <a:lnTo>
                    <a:pt x="1407" y="1981"/>
                  </a:lnTo>
                  <a:lnTo>
                    <a:pt x="1407" y="1981"/>
                  </a:lnTo>
                  <a:lnTo>
                    <a:pt x="1407" y="1981"/>
                  </a:lnTo>
                  <a:lnTo>
                    <a:pt x="1407" y="1981"/>
                  </a:lnTo>
                  <a:lnTo>
                    <a:pt x="1407" y="1981"/>
                  </a:lnTo>
                  <a:lnTo>
                    <a:pt x="1407" y="1981"/>
                  </a:lnTo>
                  <a:lnTo>
                    <a:pt x="1558" y="1981"/>
                  </a:lnTo>
                  <a:lnTo>
                    <a:pt x="1749" y="1963"/>
                  </a:lnTo>
                  <a:lnTo>
                    <a:pt x="1940" y="1926"/>
                  </a:lnTo>
                  <a:lnTo>
                    <a:pt x="2151" y="1879"/>
                  </a:lnTo>
                  <a:lnTo>
                    <a:pt x="2151" y="1879"/>
                  </a:lnTo>
                  <a:lnTo>
                    <a:pt x="2161" y="1879"/>
                  </a:lnTo>
                  <a:lnTo>
                    <a:pt x="2161" y="1879"/>
                  </a:lnTo>
                  <a:lnTo>
                    <a:pt x="2171" y="1879"/>
                  </a:lnTo>
                  <a:lnTo>
                    <a:pt x="2171" y="1879"/>
                  </a:lnTo>
                  <a:lnTo>
                    <a:pt x="2352" y="1833"/>
                  </a:lnTo>
                  <a:lnTo>
                    <a:pt x="2513" y="1814"/>
                  </a:lnTo>
                  <a:lnTo>
                    <a:pt x="2673" y="1786"/>
                  </a:lnTo>
                  <a:lnTo>
                    <a:pt x="2804" y="1786"/>
                  </a:lnTo>
                  <a:lnTo>
                    <a:pt x="2804" y="1786"/>
                  </a:lnTo>
                  <a:lnTo>
                    <a:pt x="2804" y="1786"/>
                  </a:lnTo>
                  <a:lnTo>
                    <a:pt x="2804" y="1786"/>
                  </a:lnTo>
                  <a:lnTo>
                    <a:pt x="2804" y="1786"/>
                  </a:lnTo>
                  <a:lnTo>
                    <a:pt x="2804" y="1786"/>
                  </a:lnTo>
                  <a:lnTo>
                    <a:pt x="2804" y="1786"/>
                  </a:lnTo>
                  <a:lnTo>
                    <a:pt x="2804" y="1786"/>
                  </a:lnTo>
                  <a:lnTo>
                    <a:pt x="2925" y="1786"/>
                  </a:lnTo>
                  <a:cubicBezTo>
                    <a:pt x="2962" y="1792"/>
                    <a:pt x="2998" y="1799"/>
                    <a:pt x="3035" y="1805"/>
                  </a:cubicBezTo>
                  <a:lnTo>
                    <a:pt x="3136" y="1823"/>
                  </a:lnTo>
                  <a:lnTo>
                    <a:pt x="3236" y="1842"/>
                  </a:lnTo>
                  <a:cubicBezTo>
                    <a:pt x="3260" y="1854"/>
                    <a:pt x="3283" y="1867"/>
                    <a:pt x="3307" y="1879"/>
                  </a:cubicBezTo>
                  <a:cubicBezTo>
                    <a:pt x="3330" y="1895"/>
                    <a:pt x="3354" y="1910"/>
                    <a:pt x="3377" y="1926"/>
                  </a:cubicBezTo>
                  <a:lnTo>
                    <a:pt x="3447" y="1972"/>
                  </a:lnTo>
                  <a:lnTo>
                    <a:pt x="3497" y="2028"/>
                  </a:lnTo>
                  <a:cubicBezTo>
                    <a:pt x="3514" y="2043"/>
                    <a:pt x="3531" y="2059"/>
                    <a:pt x="3548" y="2074"/>
                  </a:cubicBezTo>
                  <a:cubicBezTo>
                    <a:pt x="3565" y="2096"/>
                    <a:pt x="3581" y="2118"/>
                    <a:pt x="3598" y="2140"/>
                  </a:cubicBezTo>
                  <a:lnTo>
                    <a:pt x="3658" y="2260"/>
                  </a:lnTo>
                  <a:cubicBezTo>
                    <a:pt x="3675" y="2307"/>
                    <a:pt x="3692" y="2353"/>
                    <a:pt x="3709" y="2400"/>
                  </a:cubicBezTo>
                  <a:cubicBezTo>
                    <a:pt x="3716" y="2450"/>
                    <a:pt x="3722" y="2499"/>
                    <a:pt x="3729" y="2549"/>
                  </a:cubicBezTo>
                  <a:lnTo>
                    <a:pt x="3729" y="2688"/>
                  </a:lnTo>
                  <a:lnTo>
                    <a:pt x="3729" y="2837"/>
                  </a:lnTo>
                  <a:cubicBezTo>
                    <a:pt x="3722" y="2884"/>
                    <a:pt x="3716" y="2930"/>
                    <a:pt x="3709" y="2977"/>
                  </a:cubicBezTo>
                  <a:cubicBezTo>
                    <a:pt x="3695" y="3020"/>
                    <a:pt x="3682" y="3064"/>
                    <a:pt x="3668" y="3107"/>
                  </a:cubicBezTo>
                  <a:cubicBezTo>
                    <a:pt x="3658" y="3144"/>
                    <a:pt x="3648" y="3182"/>
                    <a:pt x="3638" y="3219"/>
                  </a:cubicBezTo>
                  <a:cubicBezTo>
                    <a:pt x="3625" y="3250"/>
                    <a:pt x="3611" y="3281"/>
                    <a:pt x="3598" y="3312"/>
                  </a:cubicBezTo>
                  <a:lnTo>
                    <a:pt x="3548" y="3377"/>
                  </a:lnTo>
                  <a:cubicBezTo>
                    <a:pt x="3538" y="3392"/>
                    <a:pt x="3528" y="3408"/>
                    <a:pt x="3518" y="3423"/>
                  </a:cubicBezTo>
                  <a:lnTo>
                    <a:pt x="3518" y="3423"/>
                  </a:lnTo>
                  <a:lnTo>
                    <a:pt x="3518" y="3423"/>
                  </a:lnTo>
                  <a:lnTo>
                    <a:pt x="3518" y="3423"/>
                  </a:lnTo>
                  <a:lnTo>
                    <a:pt x="3518" y="3423"/>
                  </a:lnTo>
                  <a:lnTo>
                    <a:pt x="3518" y="3423"/>
                  </a:lnTo>
                  <a:lnTo>
                    <a:pt x="3518" y="3423"/>
                  </a:lnTo>
                  <a:lnTo>
                    <a:pt x="3518" y="3423"/>
                  </a:lnTo>
                  <a:lnTo>
                    <a:pt x="3518" y="3423"/>
                  </a:lnTo>
                  <a:lnTo>
                    <a:pt x="3518" y="3423"/>
                  </a:lnTo>
                  <a:lnTo>
                    <a:pt x="3347" y="3535"/>
                  </a:lnTo>
                  <a:cubicBezTo>
                    <a:pt x="3313" y="3544"/>
                    <a:pt x="3280" y="3554"/>
                    <a:pt x="3246" y="3563"/>
                  </a:cubicBezTo>
                  <a:lnTo>
                    <a:pt x="3136" y="3572"/>
                  </a:lnTo>
                  <a:lnTo>
                    <a:pt x="3136" y="3572"/>
                  </a:lnTo>
                  <a:lnTo>
                    <a:pt x="3136" y="3572"/>
                  </a:lnTo>
                  <a:lnTo>
                    <a:pt x="3136" y="3572"/>
                  </a:lnTo>
                  <a:lnTo>
                    <a:pt x="3136" y="3572"/>
                  </a:lnTo>
                  <a:lnTo>
                    <a:pt x="3136" y="3572"/>
                  </a:lnTo>
                  <a:lnTo>
                    <a:pt x="3116" y="3572"/>
                  </a:lnTo>
                  <a:lnTo>
                    <a:pt x="3116" y="3572"/>
                  </a:lnTo>
                  <a:lnTo>
                    <a:pt x="3025" y="3572"/>
                  </a:lnTo>
                  <a:lnTo>
                    <a:pt x="2925" y="3553"/>
                  </a:lnTo>
                  <a:lnTo>
                    <a:pt x="2814" y="3526"/>
                  </a:lnTo>
                  <a:cubicBezTo>
                    <a:pt x="2774" y="3510"/>
                    <a:pt x="2733" y="3495"/>
                    <a:pt x="2693" y="3479"/>
                  </a:cubicBezTo>
                  <a:lnTo>
                    <a:pt x="2553" y="3423"/>
                  </a:lnTo>
                  <a:lnTo>
                    <a:pt x="2392" y="3349"/>
                  </a:lnTo>
                  <a:lnTo>
                    <a:pt x="2010" y="3153"/>
                  </a:lnTo>
                  <a:lnTo>
                    <a:pt x="2010" y="3153"/>
                  </a:lnTo>
                  <a:lnTo>
                    <a:pt x="2010" y="3153"/>
                  </a:lnTo>
                  <a:lnTo>
                    <a:pt x="2010" y="3153"/>
                  </a:lnTo>
                  <a:lnTo>
                    <a:pt x="2000" y="3153"/>
                  </a:lnTo>
                  <a:lnTo>
                    <a:pt x="2000" y="3153"/>
                  </a:lnTo>
                  <a:lnTo>
                    <a:pt x="2000" y="3153"/>
                  </a:lnTo>
                  <a:lnTo>
                    <a:pt x="2000" y="3153"/>
                  </a:lnTo>
                  <a:lnTo>
                    <a:pt x="1769" y="3033"/>
                  </a:lnTo>
                  <a:lnTo>
                    <a:pt x="1588" y="2967"/>
                  </a:lnTo>
                  <a:lnTo>
                    <a:pt x="1427" y="2921"/>
                  </a:lnTo>
                  <a:cubicBezTo>
                    <a:pt x="1400" y="2915"/>
                    <a:pt x="1374" y="2908"/>
                    <a:pt x="1347" y="2902"/>
                  </a:cubicBezTo>
                  <a:lnTo>
                    <a:pt x="1266" y="2902"/>
                  </a:lnTo>
                  <a:lnTo>
                    <a:pt x="1266" y="2902"/>
                  </a:lnTo>
                  <a:lnTo>
                    <a:pt x="1266" y="2902"/>
                  </a:lnTo>
                  <a:lnTo>
                    <a:pt x="1266" y="2902"/>
                  </a:lnTo>
                  <a:lnTo>
                    <a:pt x="1266" y="2902"/>
                  </a:lnTo>
                  <a:lnTo>
                    <a:pt x="1266" y="2902"/>
                  </a:lnTo>
                  <a:lnTo>
                    <a:pt x="1146" y="2921"/>
                  </a:lnTo>
                  <a:cubicBezTo>
                    <a:pt x="1126" y="2927"/>
                    <a:pt x="1105" y="2934"/>
                    <a:pt x="1085" y="2940"/>
                  </a:cubicBezTo>
                  <a:lnTo>
                    <a:pt x="1025" y="2949"/>
                  </a:lnTo>
                  <a:cubicBezTo>
                    <a:pt x="1005" y="2961"/>
                    <a:pt x="985" y="2974"/>
                    <a:pt x="965" y="2986"/>
                  </a:cubicBezTo>
                  <a:cubicBezTo>
                    <a:pt x="948" y="2998"/>
                    <a:pt x="932" y="3011"/>
                    <a:pt x="915" y="3023"/>
                  </a:cubicBezTo>
                  <a:cubicBezTo>
                    <a:pt x="898" y="3035"/>
                    <a:pt x="881" y="3048"/>
                    <a:pt x="864" y="3060"/>
                  </a:cubicBezTo>
                  <a:lnTo>
                    <a:pt x="814" y="3107"/>
                  </a:lnTo>
                  <a:cubicBezTo>
                    <a:pt x="804" y="3126"/>
                    <a:pt x="794" y="3144"/>
                    <a:pt x="784" y="3163"/>
                  </a:cubicBezTo>
                  <a:cubicBezTo>
                    <a:pt x="771" y="3188"/>
                    <a:pt x="757" y="3212"/>
                    <a:pt x="744" y="3237"/>
                  </a:cubicBezTo>
                  <a:cubicBezTo>
                    <a:pt x="720" y="3284"/>
                    <a:pt x="697" y="3330"/>
                    <a:pt x="673" y="3377"/>
                  </a:cubicBezTo>
                  <a:cubicBezTo>
                    <a:pt x="656" y="3439"/>
                    <a:pt x="640" y="3501"/>
                    <a:pt x="623" y="3563"/>
                  </a:cubicBezTo>
                  <a:cubicBezTo>
                    <a:pt x="616" y="3637"/>
                    <a:pt x="610" y="3712"/>
                    <a:pt x="603" y="3786"/>
                  </a:cubicBezTo>
                  <a:cubicBezTo>
                    <a:pt x="593" y="3870"/>
                    <a:pt x="583" y="3953"/>
                    <a:pt x="573" y="4037"/>
                  </a:cubicBezTo>
                  <a:cubicBezTo>
                    <a:pt x="576" y="4133"/>
                    <a:pt x="580" y="4230"/>
                    <a:pt x="583" y="4326"/>
                  </a:cubicBezTo>
                  <a:cubicBezTo>
                    <a:pt x="593" y="4434"/>
                    <a:pt x="603" y="4543"/>
                    <a:pt x="613" y="4651"/>
                  </a:cubicBezTo>
                  <a:cubicBezTo>
                    <a:pt x="630" y="4772"/>
                    <a:pt x="646" y="4893"/>
                    <a:pt x="663" y="5014"/>
                  </a:cubicBezTo>
                  <a:cubicBezTo>
                    <a:pt x="687" y="5150"/>
                    <a:pt x="710" y="5287"/>
                    <a:pt x="734" y="5423"/>
                  </a:cubicBezTo>
                  <a:cubicBezTo>
                    <a:pt x="761" y="5572"/>
                    <a:pt x="787" y="5721"/>
                    <a:pt x="814" y="5870"/>
                  </a:cubicBezTo>
                  <a:cubicBezTo>
                    <a:pt x="858" y="6037"/>
                    <a:pt x="901" y="6205"/>
                    <a:pt x="945" y="6372"/>
                  </a:cubicBezTo>
                  <a:cubicBezTo>
                    <a:pt x="992" y="6552"/>
                    <a:pt x="1038" y="6732"/>
                    <a:pt x="1085" y="6912"/>
                  </a:cubicBezTo>
                  <a:lnTo>
                    <a:pt x="1085" y="6912"/>
                  </a:lnTo>
                  <a:lnTo>
                    <a:pt x="1085" y="6930"/>
                  </a:lnTo>
                  <a:lnTo>
                    <a:pt x="1085" y="6930"/>
                  </a:lnTo>
                  <a:cubicBezTo>
                    <a:pt x="1095" y="6955"/>
                    <a:pt x="1106" y="6980"/>
                    <a:pt x="1116" y="7005"/>
                  </a:cubicBezTo>
                  <a:lnTo>
                    <a:pt x="1116" y="7005"/>
                  </a:lnTo>
                  <a:lnTo>
                    <a:pt x="1116" y="7005"/>
                  </a:lnTo>
                  <a:lnTo>
                    <a:pt x="1116" y="7005"/>
                  </a:lnTo>
                  <a:lnTo>
                    <a:pt x="1116" y="7005"/>
                  </a:lnTo>
                  <a:cubicBezTo>
                    <a:pt x="1119" y="7023"/>
                    <a:pt x="1123" y="7042"/>
                    <a:pt x="1126" y="7060"/>
                  </a:cubicBezTo>
                  <a:lnTo>
                    <a:pt x="1126" y="7060"/>
                  </a:lnTo>
                  <a:lnTo>
                    <a:pt x="1126" y="7060"/>
                  </a:lnTo>
                  <a:lnTo>
                    <a:pt x="1126" y="7060"/>
                  </a:lnTo>
                  <a:lnTo>
                    <a:pt x="1146" y="7060"/>
                  </a:lnTo>
                  <a:lnTo>
                    <a:pt x="1146" y="7060"/>
                  </a:lnTo>
                  <a:lnTo>
                    <a:pt x="1156" y="7060"/>
                  </a:lnTo>
                  <a:lnTo>
                    <a:pt x="1156" y="7060"/>
                  </a:lnTo>
                  <a:lnTo>
                    <a:pt x="1156" y="7060"/>
                  </a:lnTo>
                  <a:lnTo>
                    <a:pt x="1156" y="7060"/>
                  </a:lnTo>
                  <a:lnTo>
                    <a:pt x="1457" y="7051"/>
                  </a:lnTo>
                  <a:lnTo>
                    <a:pt x="1749" y="7051"/>
                  </a:lnTo>
                  <a:lnTo>
                    <a:pt x="1749" y="7051"/>
                  </a:lnTo>
                  <a:lnTo>
                    <a:pt x="1749" y="7051"/>
                  </a:lnTo>
                  <a:lnTo>
                    <a:pt x="1749" y="7051"/>
                  </a:lnTo>
                  <a:lnTo>
                    <a:pt x="1749" y="7051"/>
                  </a:lnTo>
                  <a:lnTo>
                    <a:pt x="1749" y="7051"/>
                  </a:lnTo>
                  <a:lnTo>
                    <a:pt x="1759" y="7051"/>
                  </a:lnTo>
                  <a:lnTo>
                    <a:pt x="1759" y="7051"/>
                  </a:lnTo>
                  <a:lnTo>
                    <a:pt x="1759" y="7051"/>
                  </a:lnTo>
                  <a:lnTo>
                    <a:pt x="1759" y="7051"/>
                  </a:lnTo>
                  <a:lnTo>
                    <a:pt x="1759" y="7051"/>
                  </a:lnTo>
                  <a:lnTo>
                    <a:pt x="1759" y="7051"/>
                  </a:lnTo>
                  <a:lnTo>
                    <a:pt x="1769" y="7051"/>
                  </a:lnTo>
                  <a:lnTo>
                    <a:pt x="1769" y="7051"/>
                  </a:lnTo>
                  <a:lnTo>
                    <a:pt x="1769" y="7051"/>
                  </a:lnTo>
                  <a:lnTo>
                    <a:pt x="1769" y="7051"/>
                  </a:lnTo>
                  <a:lnTo>
                    <a:pt x="1769" y="7051"/>
                  </a:lnTo>
                  <a:lnTo>
                    <a:pt x="1980" y="7051"/>
                  </a:lnTo>
                  <a:lnTo>
                    <a:pt x="1980" y="7051"/>
                  </a:lnTo>
                  <a:lnTo>
                    <a:pt x="2281" y="7033"/>
                  </a:lnTo>
                  <a:lnTo>
                    <a:pt x="2281" y="7033"/>
                  </a:lnTo>
                  <a:lnTo>
                    <a:pt x="2281" y="7033"/>
                  </a:lnTo>
                  <a:lnTo>
                    <a:pt x="2281" y="7033"/>
                  </a:lnTo>
                  <a:lnTo>
                    <a:pt x="2291" y="7033"/>
                  </a:lnTo>
                  <a:lnTo>
                    <a:pt x="2291" y="7033"/>
                  </a:lnTo>
                  <a:lnTo>
                    <a:pt x="2302" y="7033"/>
                  </a:lnTo>
                  <a:lnTo>
                    <a:pt x="2302" y="7033"/>
                  </a:lnTo>
                  <a:lnTo>
                    <a:pt x="2332" y="7033"/>
                  </a:lnTo>
                  <a:lnTo>
                    <a:pt x="2332" y="7033"/>
                  </a:lnTo>
                  <a:lnTo>
                    <a:pt x="2854" y="7033"/>
                  </a:lnTo>
                  <a:lnTo>
                    <a:pt x="2854" y="7033"/>
                  </a:lnTo>
                  <a:lnTo>
                    <a:pt x="2854" y="7033"/>
                  </a:lnTo>
                  <a:lnTo>
                    <a:pt x="2854" y="7033"/>
                  </a:lnTo>
                  <a:lnTo>
                    <a:pt x="2854" y="7033"/>
                  </a:lnTo>
                  <a:lnTo>
                    <a:pt x="2854" y="7033"/>
                  </a:lnTo>
                  <a:lnTo>
                    <a:pt x="2854" y="7033"/>
                  </a:lnTo>
                  <a:lnTo>
                    <a:pt x="2854" y="7033"/>
                  </a:lnTo>
                  <a:lnTo>
                    <a:pt x="3286" y="7033"/>
                  </a:lnTo>
                  <a:lnTo>
                    <a:pt x="3709" y="7060"/>
                  </a:lnTo>
                  <a:lnTo>
                    <a:pt x="4101" y="7088"/>
                  </a:lnTo>
                  <a:lnTo>
                    <a:pt x="4291" y="7116"/>
                  </a:lnTo>
                  <a:lnTo>
                    <a:pt x="4462" y="7135"/>
                  </a:lnTo>
                  <a:lnTo>
                    <a:pt x="4623" y="7172"/>
                  </a:lnTo>
                  <a:lnTo>
                    <a:pt x="4764" y="7219"/>
                  </a:lnTo>
                  <a:lnTo>
                    <a:pt x="4894" y="7274"/>
                  </a:lnTo>
                  <a:cubicBezTo>
                    <a:pt x="4924" y="7293"/>
                    <a:pt x="4955" y="7311"/>
                    <a:pt x="4985" y="7330"/>
                  </a:cubicBezTo>
                  <a:cubicBezTo>
                    <a:pt x="5015" y="7352"/>
                    <a:pt x="5045" y="7373"/>
                    <a:pt x="5075" y="7395"/>
                  </a:cubicBezTo>
                  <a:cubicBezTo>
                    <a:pt x="5095" y="7417"/>
                    <a:pt x="5116" y="7438"/>
                    <a:pt x="5136" y="7460"/>
                  </a:cubicBezTo>
                  <a:cubicBezTo>
                    <a:pt x="5143" y="7476"/>
                    <a:pt x="5149" y="7491"/>
                    <a:pt x="5156" y="7507"/>
                  </a:cubicBezTo>
                  <a:cubicBezTo>
                    <a:pt x="5163" y="7522"/>
                    <a:pt x="5169" y="7538"/>
                    <a:pt x="5176" y="7553"/>
                  </a:cubicBezTo>
                  <a:lnTo>
                    <a:pt x="5176" y="7600"/>
                  </a:lnTo>
                  <a:lnTo>
                    <a:pt x="5176" y="7656"/>
                  </a:lnTo>
                  <a:lnTo>
                    <a:pt x="5176" y="7656"/>
                  </a:lnTo>
                  <a:lnTo>
                    <a:pt x="5176" y="7665"/>
                  </a:lnTo>
                  <a:lnTo>
                    <a:pt x="5176" y="7665"/>
                  </a:lnTo>
                  <a:lnTo>
                    <a:pt x="5176" y="7665"/>
                  </a:lnTo>
                  <a:lnTo>
                    <a:pt x="5146" y="7851"/>
                  </a:lnTo>
                  <a:lnTo>
                    <a:pt x="5095" y="8037"/>
                  </a:lnTo>
                  <a:cubicBezTo>
                    <a:pt x="5065" y="8170"/>
                    <a:pt x="5035" y="8304"/>
                    <a:pt x="5005" y="8437"/>
                  </a:cubicBezTo>
                  <a:cubicBezTo>
                    <a:pt x="4988" y="8505"/>
                    <a:pt x="4972" y="8574"/>
                    <a:pt x="4955" y="8642"/>
                  </a:cubicBezTo>
                  <a:cubicBezTo>
                    <a:pt x="4942" y="8704"/>
                    <a:pt x="4928" y="8766"/>
                    <a:pt x="4915" y="8828"/>
                  </a:cubicBezTo>
                  <a:lnTo>
                    <a:pt x="4894" y="9023"/>
                  </a:lnTo>
                  <a:cubicBezTo>
                    <a:pt x="4887" y="9082"/>
                    <a:pt x="4881" y="9141"/>
                    <a:pt x="4874" y="9200"/>
                  </a:cubicBezTo>
                  <a:lnTo>
                    <a:pt x="4874" y="9200"/>
                  </a:lnTo>
                  <a:lnTo>
                    <a:pt x="4874" y="9293"/>
                  </a:lnTo>
                  <a:cubicBezTo>
                    <a:pt x="4881" y="9327"/>
                    <a:pt x="4887" y="9361"/>
                    <a:pt x="4894" y="9395"/>
                  </a:cubicBezTo>
                  <a:lnTo>
                    <a:pt x="4915" y="9488"/>
                  </a:lnTo>
                  <a:cubicBezTo>
                    <a:pt x="4922" y="9513"/>
                    <a:pt x="4928" y="9538"/>
                    <a:pt x="4935" y="9563"/>
                  </a:cubicBezTo>
                  <a:cubicBezTo>
                    <a:pt x="4952" y="9591"/>
                    <a:pt x="4968" y="9619"/>
                    <a:pt x="4985" y="9647"/>
                  </a:cubicBezTo>
                  <a:lnTo>
                    <a:pt x="5035" y="9721"/>
                  </a:lnTo>
                  <a:cubicBezTo>
                    <a:pt x="5055" y="9743"/>
                    <a:pt x="5075" y="9764"/>
                    <a:pt x="5095" y="9786"/>
                  </a:cubicBezTo>
                  <a:cubicBezTo>
                    <a:pt x="5122" y="9805"/>
                    <a:pt x="5149" y="9823"/>
                    <a:pt x="5176" y="9842"/>
                  </a:cubicBezTo>
                  <a:lnTo>
                    <a:pt x="5176" y="9842"/>
                  </a:lnTo>
                  <a:lnTo>
                    <a:pt x="5176" y="9842"/>
                  </a:lnTo>
                  <a:cubicBezTo>
                    <a:pt x="5196" y="9854"/>
                    <a:pt x="5216" y="9867"/>
                    <a:pt x="5236" y="9879"/>
                  </a:cubicBezTo>
                  <a:cubicBezTo>
                    <a:pt x="5260" y="9891"/>
                    <a:pt x="5283" y="9904"/>
                    <a:pt x="5307" y="9916"/>
                  </a:cubicBezTo>
                  <a:lnTo>
                    <a:pt x="5447" y="9963"/>
                  </a:lnTo>
                  <a:lnTo>
                    <a:pt x="5608" y="9991"/>
                  </a:lnTo>
                  <a:lnTo>
                    <a:pt x="5779" y="10000"/>
                  </a:lnTo>
                  <a:lnTo>
                    <a:pt x="5779" y="10000"/>
                  </a:lnTo>
                  <a:lnTo>
                    <a:pt x="5779" y="10000"/>
                  </a:lnTo>
                  <a:lnTo>
                    <a:pt x="5779" y="10000"/>
                  </a:lnTo>
                  <a:lnTo>
                    <a:pt x="5779" y="10000"/>
                  </a:lnTo>
                  <a:lnTo>
                    <a:pt x="5779" y="10000"/>
                  </a:lnTo>
                  <a:lnTo>
                    <a:pt x="5899" y="9991"/>
                  </a:lnTo>
                  <a:lnTo>
                    <a:pt x="6040" y="9981"/>
                  </a:lnTo>
                  <a:lnTo>
                    <a:pt x="6171" y="9963"/>
                  </a:lnTo>
                  <a:lnTo>
                    <a:pt x="6291" y="9926"/>
                  </a:lnTo>
                  <a:cubicBezTo>
                    <a:pt x="6331" y="9913"/>
                    <a:pt x="6372" y="9901"/>
                    <a:pt x="6412" y="9888"/>
                  </a:cubicBezTo>
                  <a:lnTo>
                    <a:pt x="6533" y="9842"/>
                  </a:lnTo>
                  <a:cubicBezTo>
                    <a:pt x="6570" y="9830"/>
                    <a:pt x="6606" y="9817"/>
                    <a:pt x="6643" y="9805"/>
                  </a:cubicBezTo>
                  <a:lnTo>
                    <a:pt x="6744" y="9740"/>
                  </a:lnTo>
                  <a:cubicBezTo>
                    <a:pt x="6771" y="9718"/>
                    <a:pt x="6797" y="9696"/>
                    <a:pt x="6824" y="9674"/>
                  </a:cubicBezTo>
                  <a:cubicBezTo>
                    <a:pt x="6851" y="9652"/>
                    <a:pt x="6878" y="9631"/>
                    <a:pt x="6905" y="9609"/>
                  </a:cubicBezTo>
                  <a:cubicBezTo>
                    <a:pt x="6925" y="9587"/>
                    <a:pt x="6945" y="9566"/>
                    <a:pt x="6965" y="9544"/>
                  </a:cubicBezTo>
                  <a:cubicBezTo>
                    <a:pt x="6982" y="9516"/>
                    <a:pt x="6998" y="9488"/>
                    <a:pt x="7015" y="9460"/>
                  </a:cubicBezTo>
                  <a:cubicBezTo>
                    <a:pt x="7022" y="9438"/>
                    <a:pt x="7028" y="9417"/>
                    <a:pt x="7035" y="9395"/>
                  </a:cubicBezTo>
                  <a:cubicBezTo>
                    <a:pt x="7038" y="9364"/>
                    <a:pt x="7042" y="9333"/>
                    <a:pt x="7045" y="9302"/>
                  </a:cubicBezTo>
                  <a:cubicBezTo>
                    <a:pt x="7042" y="9277"/>
                    <a:pt x="7038" y="9253"/>
                    <a:pt x="7035" y="9228"/>
                  </a:cubicBezTo>
                  <a:cubicBezTo>
                    <a:pt x="7022" y="9200"/>
                    <a:pt x="7008" y="9172"/>
                    <a:pt x="6995" y="9144"/>
                  </a:cubicBezTo>
                  <a:lnTo>
                    <a:pt x="6995" y="9144"/>
                  </a:lnTo>
                  <a:lnTo>
                    <a:pt x="6995" y="9135"/>
                  </a:lnTo>
                  <a:lnTo>
                    <a:pt x="6995" y="9135"/>
                  </a:lnTo>
                  <a:lnTo>
                    <a:pt x="6985" y="9135"/>
                  </a:lnTo>
                  <a:lnTo>
                    <a:pt x="6985" y="9135"/>
                  </a:lnTo>
                  <a:lnTo>
                    <a:pt x="6985" y="9135"/>
                  </a:lnTo>
                  <a:lnTo>
                    <a:pt x="6985" y="9135"/>
                  </a:lnTo>
                  <a:lnTo>
                    <a:pt x="6985" y="9135"/>
                  </a:lnTo>
                  <a:lnTo>
                    <a:pt x="6985" y="9135"/>
                  </a:lnTo>
                  <a:lnTo>
                    <a:pt x="6985" y="9135"/>
                  </a:lnTo>
                  <a:lnTo>
                    <a:pt x="6985" y="9135"/>
                  </a:lnTo>
                  <a:lnTo>
                    <a:pt x="6985" y="9126"/>
                  </a:lnTo>
                  <a:lnTo>
                    <a:pt x="6985" y="9126"/>
                  </a:lnTo>
                  <a:lnTo>
                    <a:pt x="6985" y="9126"/>
                  </a:lnTo>
                  <a:lnTo>
                    <a:pt x="6985" y="9126"/>
                  </a:lnTo>
                  <a:lnTo>
                    <a:pt x="6985" y="9126"/>
                  </a:lnTo>
                  <a:lnTo>
                    <a:pt x="6985" y="9126"/>
                  </a:lnTo>
                  <a:lnTo>
                    <a:pt x="6985" y="9126"/>
                  </a:lnTo>
                  <a:lnTo>
                    <a:pt x="6985" y="9126"/>
                  </a:lnTo>
                  <a:cubicBezTo>
                    <a:pt x="6921" y="9030"/>
                    <a:pt x="6858" y="8933"/>
                    <a:pt x="6794" y="8837"/>
                  </a:cubicBezTo>
                  <a:lnTo>
                    <a:pt x="6693" y="8679"/>
                  </a:lnTo>
                  <a:cubicBezTo>
                    <a:pt x="6660" y="8626"/>
                    <a:pt x="6626" y="8574"/>
                    <a:pt x="6593" y="8521"/>
                  </a:cubicBezTo>
                  <a:cubicBezTo>
                    <a:pt x="6566" y="8471"/>
                    <a:pt x="6540" y="8422"/>
                    <a:pt x="6513" y="8372"/>
                  </a:cubicBezTo>
                  <a:cubicBezTo>
                    <a:pt x="6489" y="8319"/>
                    <a:pt x="6466" y="8267"/>
                    <a:pt x="6442" y="8214"/>
                  </a:cubicBezTo>
                  <a:cubicBezTo>
                    <a:pt x="6425" y="8161"/>
                    <a:pt x="6409" y="8109"/>
                    <a:pt x="6392" y="8056"/>
                  </a:cubicBezTo>
                  <a:cubicBezTo>
                    <a:pt x="6389" y="8031"/>
                    <a:pt x="6385" y="8006"/>
                    <a:pt x="6382" y="7981"/>
                  </a:cubicBezTo>
                  <a:lnTo>
                    <a:pt x="6382" y="7907"/>
                  </a:lnTo>
                  <a:lnTo>
                    <a:pt x="6382" y="7907"/>
                  </a:lnTo>
                  <a:cubicBezTo>
                    <a:pt x="6385" y="7873"/>
                    <a:pt x="6389" y="7839"/>
                    <a:pt x="6392" y="7805"/>
                  </a:cubicBezTo>
                  <a:cubicBezTo>
                    <a:pt x="6402" y="7771"/>
                    <a:pt x="6412" y="7736"/>
                    <a:pt x="6422" y="7702"/>
                  </a:cubicBezTo>
                  <a:cubicBezTo>
                    <a:pt x="6432" y="7687"/>
                    <a:pt x="6442" y="7671"/>
                    <a:pt x="6452" y="7656"/>
                  </a:cubicBezTo>
                  <a:cubicBezTo>
                    <a:pt x="6465" y="7640"/>
                    <a:pt x="6479" y="7625"/>
                    <a:pt x="6492" y="7609"/>
                  </a:cubicBezTo>
                  <a:cubicBezTo>
                    <a:pt x="6502" y="7594"/>
                    <a:pt x="6513" y="7578"/>
                    <a:pt x="6523" y="7563"/>
                  </a:cubicBezTo>
                  <a:cubicBezTo>
                    <a:pt x="6540" y="7551"/>
                    <a:pt x="6556" y="7538"/>
                    <a:pt x="6573" y="7526"/>
                  </a:cubicBezTo>
                  <a:lnTo>
                    <a:pt x="6704" y="7451"/>
                  </a:lnTo>
                  <a:lnTo>
                    <a:pt x="6864" y="7395"/>
                  </a:lnTo>
                  <a:lnTo>
                    <a:pt x="7065" y="7349"/>
                  </a:lnTo>
                  <a:lnTo>
                    <a:pt x="7307" y="7321"/>
                  </a:lnTo>
                  <a:lnTo>
                    <a:pt x="7307" y="7321"/>
                  </a:lnTo>
                  <a:lnTo>
                    <a:pt x="8533" y="7219"/>
                  </a:lnTo>
                  <a:lnTo>
                    <a:pt x="10000" y="7116"/>
                  </a:lnTo>
                  <a:lnTo>
                    <a:pt x="10000" y="7116"/>
                  </a:lnTo>
                  <a:lnTo>
                    <a:pt x="10000" y="7116"/>
                  </a:lnTo>
                  <a:lnTo>
                    <a:pt x="10000" y="7116"/>
                  </a:lnTo>
                  <a:lnTo>
                    <a:pt x="10000" y="0"/>
                  </a:lnTo>
                  <a:close/>
                </a:path>
              </a:pathLst>
            </a:custGeom>
            <a:solidFill>
              <a:schemeClr val="accent1"/>
            </a:solidFill>
            <a:ln w="63500">
              <a:noFill/>
            </a:ln>
            <a:extLst/>
          </p:spPr>
          <p:txBody>
            <a:bodyPr vert="horz" wrap="square" lIns="91411" tIns="45706" rIns="91411" bIns="45706" numCol="1" anchor="t" anchorCtr="0" compatLnSpc="1">
              <a:prstTxWarp prst="textNoShape">
                <a:avLst/>
              </a:prstTxWarp>
            </a:bodyPr>
            <a:lstStyle/>
            <a:p>
              <a:endParaRPr lang="fr-FR" sz="1799"/>
            </a:p>
          </p:txBody>
        </p:sp>
        <p:grpSp>
          <p:nvGrpSpPr>
            <p:cNvPr id="11" name="组合 1"/>
            <p:cNvGrpSpPr/>
            <p:nvPr/>
          </p:nvGrpSpPr>
          <p:grpSpPr>
            <a:xfrm>
              <a:off x="4896279" y="2844821"/>
              <a:ext cx="436562" cy="430213"/>
              <a:chOff x="4410114" y="5636360"/>
              <a:chExt cx="436562" cy="430213"/>
            </a:xfrm>
          </p:grpSpPr>
          <p:sp>
            <p:nvSpPr>
              <p:cNvPr id="89" name="Freeform 55"/>
              <p:cNvSpPr>
                <a:spLocks/>
              </p:cNvSpPr>
              <p:nvPr/>
            </p:nvSpPr>
            <p:spPr bwMode="auto">
              <a:xfrm>
                <a:off x="4414877" y="6012598"/>
                <a:ext cx="427037" cy="53975"/>
              </a:xfrm>
              <a:custGeom>
                <a:avLst/>
                <a:gdLst>
                  <a:gd name="T0" fmla="*/ 88 w 88"/>
                  <a:gd name="T1" fmla="*/ 6 h 11"/>
                  <a:gd name="T2" fmla="*/ 83 w 88"/>
                  <a:gd name="T3" fmla="*/ 11 h 11"/>
                  <a:gd name="T4" fmla="*/ 5 w 88"/>
                  <a:gd name="T5" fmla="*/ 11 h 11"/>
                  <a:gd name="T6" fmla="*/ 0 w 88"/>
                  <a:gd name="T7" fmla="*/ 6 h 11"/>
                  <a:gd name="T8" fmla="*/ 0 w 88"/>
                  <a:gd name="T9" fmla="*/ 6 h 11"/>
                  <a:gd name="T10" fmla="*/ 5 w 88"/>
                  <a:gd name="T11" fmla="*/ 0 h 11"/>
                  <a:gd name="T12" fmla="*/ 83 w 88"/>
                  <a:gd name="T13" fmla="*/ 0 h 11"/>
                  <a:gd name="T14" fmla="*/ 88 w 8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1">
                    <a:moveTo>
                      <a:pt x="88" y="6"/>
                    </a:moveTo>
                    <a:cubicBezTo>
                      <a:pt x="88" y="9"/>
                      <a:pt x="86" y="11"/>
                      <a:pt x="83" y="11"/>
                    </a:cubicBezTo>
                    <a:cubicBezTo>
                      <a:pt x="5" y="11"/>
                      <a:pt x="5" y="11"/>
                      <a:pt x="5" y="11"/>
                    </a:cubicBezTo>
                    <a:cubicBezTo>
                      <a:pt x="2" y="11"/>
                      <a:pt x="0" y="9"/>
                      <a:pt x="0" y="6"/>
                    </a:cubicBezTo>
                    <a:cubicBezTo>
                      <a:pt x="0" y="6"/>
                      <a:pt x="0" y="6"/>
                      <a:pt x="0" y="6"/>
                    </a:cubicBezTo>
                    <a:cubicBezTo>
                      <a:pt x="0" y="3"/>
                      <a:pt x="2" y="0"/>
                      <a:pt x="5" y="0"/>
                    </a:cubicBezTo>
                    <a:cubicBezTo>
                      <a:pt x="83" y="0"/>
                      <a:pt x="83" y="0"/>
                      <a:pt x="83" y="0"/>
                    </a:cubicBezTo>
                    <a:cubicBezTo>
                      <a:pt x="86" y="0"/>
                      <a:pt x="88" y="3"/>
                      <a:pt x="88" y="6"/>
                    </a:cubicBez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sp>
            <p:nvSpPr>
              <p:cNvPr id="90" name="Freeform 56"/>
              <p:cNvSpPr>
                <a:spLocks/>
              </p:cNvSpPr>
              <p:nvPr/>
            </p:nvSpPr>
            <p:spPr bwMode="auto">
              <a:xfrm>
                <a:off x="4438689" y="5825273"/>
                <a:ext cx="82550" cy="163513"/>
              </a:xfrm>
              <a:custGeom>
                <a:avLst/>
                <a:gdLst>
                  <a:gd name="T0" fmla="*/ 3 w 17"/>
                  <a:gd name="T1" fmla="*/ 0 h 34"/>
                  <a:gd name="T2" fmla="*/ 0 w 17"/>
                  <a:gd name="T3" fmla="*/ 17 h 34"/>
                  <a:gd name="T4" fmla="*/ 3 w 17"/>
                  <a:gd name="T5" fmla="*/ 34 h 34"/>
                  <a:gd name="T6" fmla="*/ 14 w 17"/>
                  <a:gd name="T7" fmla="*/ 34 h 34"/>
                  <a:gd name="T8" fmla="*/ 17 w 17"/>
                  <a:gd name="T9" fmla="*/ 17 h 34"/>
                  <a:gd name="T10" fmla="*/ 14 w 17"/>
                  <a:gd name="T11" fmla="*/ 0 h 34"/>
                  <a:gd name="T12" fmla="*/ 3 w 1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3" y="0"/>
                    </a:moveTo>
                    <a:cubicBezTo>
                      <a:pt x="1" y="4"/>
                      <a:pt x="0" y="10"/>
                      <a:pt x="0" y="17"/>
                    </a:cubicBezTo>
                    <a:cubicBezTo>
                      <a:pt x="0" y="24"/>
                      <a:pt x="1" y="30"/>
                      <a:pt x="3" y="34"/>
                    </a:cubicBezTo>
                    <a:cubicBezTo>
                      <a:pt x="14" y="34"/>
                      <a:pt x="14" y="34"/>
                      <a:pt x="14" y="34"/>
                    </a:cubicBezTo>
                    <a:cubicBezTo>
                      <a:pt x="16" y="30"/>
                      <a:pt x="17" y="24"/>
                      <a:pt x="17" y="17"/>
                    </a:cubicBezTo>
                    <a:cubicBezTo>
                      <a:pt x="17" y="10"/>
                      <a:pt x="16" y="4"/>
                      <a:pt x="14" y="0"/>
                    </a:cubicBezTo>
                    <a:lnTo>
                      <a:pt x="3" y="0"/>
                    </a:ln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sp>
            <p:nvSpPr>
              <p:cNvPr id="91" name="Freeform 57"/>
              <p:cNvSpPr>
                <a:spLocks/>
              </p:cNvSpPr>
              <p:nvPr/>
            </p:nvSpPr>
            <p:spPr bwMode="auto">
              <a:xfrm>
                <a:off x="4584739" y="5825273"/>
                <a:ext cx="87312" cy="163513"/>
              </a:xfrm>
              <a:custGeom>
                <a:avLst/>
                <a:gdLst>
                  <a:gd name="T0" fmla="*/ 4 w 18"/>
                  <a:gd name="T1" fmla="*/ 0 h 34"/>
                  <a:gd name="T2" fmla="*/ 0 w 18"/>
                  <a:gd name="T3" fmla="*/ 17 h 34"/>
                  <a:gd name="T4" fmla="*/ 4 w 18"/>
                  <a:gd name="T5" fmla="*/ 34 h 34"/>
                  <a:gd name="T6" fmla="*/ 14 w 18"/>
                  <a:gd name="T7" fmla="*/ 34 h 34"/>
                  <a:gd name="T8" fmla="*/ 18 w 18"/>
                  <a:gd name="T9" fmla="*/ 17 h 34"/>
                  <a:gd name="T10" fmla="*/ 14 w 18"/>
                  <a:gd name="T11" fmla="*/ 0 h 34"/>
                  <a:gd name="T12" fmla="*/ 4 w 18"/>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8" h="34">
                    <a:moveTo>
                      <a:pt x="4" y="0"/>
                    </a:moveTo>
                    <a:cubicBezTo>
                      <a:pt x="2" y="4"/>
                      <a:pt x="0" y="10"/>
                      <a:pt x="0" y="17"/>
                    </a:cubicBezTo>
                    <a:cubicBezTo>
                      <a:pt x="0" y="24"/>
                      <a:pt x="2" y="30"/>
                      <a:pt x="4" y="34"/>
                    </a:cubicBezTo>
                    <a:cubicBezTo>
                      <a:pt x="14" y="34"/>
                      <a:pt x="14" y="34"/>
                      <a:pt x="14" y="34"/>
                    </a:cubicBezTo>
                    <a:cubicBezTo>
                      <a:pt x="16" y="30"/>
                      <a:pt x="18" y="24"/>
                      <a:pt x="18" y="17"/>
                    </a:cubicBezTo>
                    <a:cubicBezTo>
                      <a:pt x="18" y="10"/>
                      <a:pt x="16" y="4"/>
                      <a:pt x="14" y="0"/>
                    </a:cubicBezTo>
                    <a:lnTo>
                      <a:pt x="4" y="0"/>
                    </a:ln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sp>
            <p:nvSpPr>
              <p:cNvPr id="92" name="Freeform 58"/>
              <p:cNvSpPr>
                <a:spLocks/>
              </p:cNvSpPr>
              <p:nvPr/>
            </p:nvSpPr>
            <p:spPr bwMode="auto">
              <a:xfrm>
                <a:off x="4733964" y="5825273"/>
                <a:ext cx="82550" cy="163513"/>
              </a:xfrm>
              <a:custGeom>
                <a:avLst/>
                <a:gdLst>
                  <a:gd name="T0" fmla="*/ 3 w 17"/>
                  <a:gd name="T1" fmla="*/ 0 h 34"/>
                  <a:gd name="T2" fmla="*/ 0 w 17"/>
                  <a:gd name="T3" fmla="*/ 17 h 34"/>
                  <a:gd name="T4" fmla="*/ 3 w 17"/>
                  <a:gd name="T5" fmla="*/ 34 h 34"/>
                  <a:gd name="T6" fmla="*/ 13 w 17"/>
                  <a:gd name="T7" fmla="*/ 34 h 34"/>
                  <a:gd name="T8" fmla="*/ 17 w 17"/>
                  <a:gd name="T9" fmla="*/ 17 h 34"/>
                  <a:gd name="T10" fmla="*/ 14 w 17"/>
                  <a:gd name="T11" fmla="*/ 0 h 34"/>
                  <a:gd name="T12" fmla="*/ 3 w 17"/>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3" y="0"/>
                    </a:moveTo>
                    <a:cubicBezTo>
                      <a:pt x="1" y="4"/>
                      <a:pt x="0" y="10"/>
                      <a:pt x="0" y="17"/>
                    </a:cubicBezTo>
                    <a:cubicBezTo>
                      <a:pt x="0" y="24"/>
                      <a:pt x="1" y="30"/>
                      <a:pt x="3" y="34"/>
                    </a:cubicBezTo>
                    <a:cubicBezTo>
                      <a:pt x="13" y="34"/>
                      <a:pt x="13" y="34"/>
                      <a:pt x="13" y="34"/>
                    </a:cubicBezTo>
                    <a:cubicBezTo>
                      <a:pt x="16" y="30"/>
                      <a:pt x="17" y="24"/>
                      <a:pt x="17" y="17"/>
                    </a:cubicBezTo>
                    <a:cubicBezTo>
                      <a:pt x="17" y="10"/>
                      <a:pt x="16" y="4"/>
                      <a:pt x="14" y="0"/>
                    </a:cubicBezTo>
                    <a:lnTo>
                      <a:pt x="3" y="0"/>
                    </a:ln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sp>
            <p:nvSpPr>
              <p:cNvPr id="93" name="Freeform 59"/>
              <p:cNvSpPr>
                <a:spLocks noEditPoints="1"/>
              </p:cNvSpPr>
              <p:nvPr/>
            </p:nvSpPr>
            <p:spPr bwMode="auto">
              <a:xfrm>
                <a:off x="4410114" y="5636360"/>
                <a:ext cx="436562" cy="163513"/>
              </a:xfrm>
              <a:custGeom>
                <a:avLst/>
                <a:gdLst>
                  <a:gd name="T0" fmla="*/ 88 w 90"/>
                  <a:gd name="T1" fmla="*/ 27 h 34"/>
                  <a:gd name="T2" fmla="*/ 49 w 90"/>
                  <a:gd name="T3" fmla="*/ 2 h 34"/>
                  <a:gd name="T4" fmla="*/ 42 w 90"/>
                  <a:gd name="T5" fmla="*/ 2 h 34"/>
                  <a:gd name="T6" fmla="*/ 2 w 90"/>
                  <a:gd name="T7" fmla="*/ 27 h 34"/>
                  <a:gd name="T8" fmla="*/ 2 w 90"/>
                  <a:gd name="T9" fmla="*/ 34 h 34"/>
                  <a:gd name="T10" fmla="*/ 88 w 90"/>
                  <a:gd name="T11" fmla="*/ 34 h 34"/>
                  <a:gd name="T12" fmla="*/ 88 w 90"/>
                  <a:gd name="T13" fmla="*/ 27 h 34"/>
                  <a:gd name="T14" fmla="*/ 45 w 90"/>
                  <a:gd name="T15" fmla="*/ 23 h 34"/>
                  <a:gd name="T16" fmla="*/ 39 w 90"/>
                  <a:gd name="T17" fmla="*/ 17 h 34"/>
                  <a:gd name="T18" fmla="*/ 45 w 90"/>
                  <a:gd name="T19" fmla="*/ 12 h 34"/>
                  <a:gd name="T20" fmla="*/ 51 w 90"/>
                  <a:gd name="T21" fmla="*/ 17 h 34"/>
                  <a:gd name="T22" fmla="*/ 45 w 90"/>
                  <a:gd name="T23"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34">
                    <a:moveTo>
                      <a:pt x="88" y="27"/>
                    </a:moveTo>
                    <a:cubicBezTo>
                      <a:pt x="49" y="2"/>
                      <a:pt x="49" y="2"/>
                      <a:pt x="49" y="2"/>
                    </a:cubicBezTo>
                    <a:cubicBezTo>
                      <a:pt x="47" y="0"/>
                      <a:pt x="44" y="0"/>
                      <a:pt x="42" y="2"/>
                    </a:cubicBezTo>
                    <a:cubicBezTo>
                      <a:pt x="2" y="27"/>
                      <a:pt x="2" y="27"/>
                      <a:pt x="2" y="27"/>
                    </a:cubicBezTo>
                    <a:cubicBezTo>
                      <a:pt x="0" y="29"/>
                      <a:pt x="0" y="32"/>
                      <a:pt x="2" y="34"/>
                    </a:cubicBezTo>
                    <a:cubicBezTo>
                      <a:pt x="88" y="34"/>
                      <a:pt x="88" y="34"/>
                      <a:pt x="88" y="34"/>
                    </a:cubicBezTo>
                    <a:cubicBezTo>
                      <a:pt x="90" y="32"/>
                      <a:pt x="90" y="29"/>
                      <a:pt x="88" y="27"/>
                    </a:cubicBezTo>
                    <a:close/>
                    <a:moveTo>
                      <a:pt x="45" y="23"/>
                    </a:moveTo>
                    <a:cubicBezTo>
                      <a:pt x="42" y="23"/>
                      <a:pt x="39" y="20"/>
                      <a:pt x="39" y="17"/>
                    </a:cubicBezTo>
                    <a:cubicBezTo>
                      <a:pt x="39" y="14"/>
                      <a:pt x="42" y="12"/>
                      <a:pt x="45" y="12"/>
                    </a:cubicBezTo>
                    <a:cubicBezTo>
                      <a:pt x="48" y="12"/>
                      <a:pt x="51" y="14"/>
                      <a:pt x="51" y="17"/>
                    </a:cubicBezTo>
                    <a:cubicBezTo>
                      <a:pt x="51" y="20"/>
                      <a:pt x="48" y="23"/>
                      <a:pt x="45" y="23"/>
                    </a:cubicBezTo>
                    <a:close/>
                  </a:path>
                </a:pathLst>
              </a:custGeom>
              <a:solidFill>
                <a:schemeClr val="bg1"/>
              </a:solidFill>
              <a:ln>
                <a:noFill/>
              </a:ln>
              <a:extLst/>
            </p:spPr>
            <p:txBody>
              <a:bodyPr vert="horz" wrap="square" lIns="91411" tIns="45706" rIns="91411" bIns="45706" numCol="1" anchor="t" anchorCtr="0" compatLnSpc="1">
                <a:prstTxWarp prst="textNoShape">
                  <a:avLst/>
                </a:prstTxWarp>
              </a:bodyPr>
              <a:lstStyle/>
              <a:p>
                <a:endParaRPr lang="zh-CN" altLang="en-US" sz="1799"/>
              </a:p>
            </p:txBody>
          </p:sp>
        </p:grpSp>
      </p:grpSp>
    </p:spTree>
    <p:extLst>
      <p:ext uri="{BB962C8B-B14F-4D97-AF65-F5344CB8AC3E}">
        <p14:creationId xmlns:p14="http://schemas.microsoft.com/office/powerpoint/2010/main" val="225663146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6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100"/>
                            </p:stCondLst>
                            <p:childTnLst>
                              <p:par>
                                <p:cTn id="18" presetID="17" presetClass="entr" presetSubtype="10" fill="hold" grpId="0" nodeType="afterEffect">
                                  <p:stCondLst>
                                    <p:cond delay="0"/>
                                  </p:stCondLst>
                                  <p:iterate type="lt">
                                    <p:tmPct val="10000"/>
                                  </p:iterate>
                                  <p:childTnLst>
                                    <p:set>
                                      <p:cBhvr>
                                        <p:cTn id="19" dur="1" fill="hold">
                                          <p:stCondLst>
                                            <p:cond delay="0"/>
                                          </p:stCondLst>
                                        </p:cTn>
                                        <p:tgtEl>
                                          <p:spTgt spid="66"/>
                                        </p:tgtEl>
                                        <p:attrNameLst>
                                          <p:attrName>style.visibility</p:attrName>
                                        </p:attrNameLst>
                                      </p:cBhvr>
                                      <p:to>
                                        <p:strVal val="visible"/>
                                      </p:to>
                                    </p:set>
                                    <p:anim calcmode="lin" valueType="num">
                                      <p:cBhvr>
                                        <p:cTn id="20" dur="500" fill="hold"/>
                                        <p:tgtEl>
                                          <p:spTgt spid="66"/>
                                        </p:tgtEl>
                                        <p:attrNameLst>
                                          <p:attrName>ppt_w</p:attrName>
                                        </p:attrNameLst>
                                      </p:cBhvr>
                                      <p:tavLst>
                                        <p:tav tm="0">
                                          <p:val>
                                            <p:fltVal val="0"/>
                                          </p:val>
                                        </p:tav>
                                        <p:tav tm="100000">
                                          <p:val>
                                            <p:strVal val="#ppt_w"/>
                                          </p:val>
                                        </p:tav>
                                      </p:tavLst>
                                    </p:anim>
                                    <p:anim calcmode="lin" valueType="num">
                                      <p:cBhvr>
                                        <p:cTn id="21" dur="500" fill="hold"/>
                                        <p:tgtEl>
                                          <p:spTgt spid="66"/>
                                        </p:tgtEl>
                                        <p:attrNameLst>
                                          <p:attrName>ppt_h</p:attrName>
                                        </p:attrNameLst>
                                      </p:cBhvr>
                                      <p:tavLst>
                                        <p:tav tm="0">
                                          <p:val>
                                            <p:strVal val="#ppt_h"/>
                                          </p:val>
                                        </p:tav>
                                        <p:tav tm="100000">
                                          <p:val>
                                            <p:strVal val="#ppt_h"/>
                                          </p:val>
                                        </p:tav>
                                      </p:tavLst>
                                    </p:anim>
                                  </p:childTnLst>
                                </p:cTn>
                              </p:par>
                            </p:childTnLst>
                          </p:cTn>
                        </p:par>
                        <p:par>
                          <p:cTn id="22" fill="hold">
                            <p:stCondLst>
                              <p:cond delay="1750"/>
                            </p:stCondLst>
                            <p:childTnLst>
                              <p:par>
                                <p:cTn id="23" presetID="14" presetClass="entr" presetSubtype="1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randombar(horizontal)">
                                      <p:cBhvr>
                                        <p:cTn id="25" dur="500"/>
                                        <p:tgtEl>
                                          <p:spTgt spid="67"/>
                                        </p:tgtEl>
                                      </p:cBhvr>
                                    </p:animEffect>
                                  </p:childTnLst>
                                </p:cTn>
                              </p:par>
                            </p:childTnLst>
                          </p:cTn>
                        </p:par>
                        <p:par>
                          <p:cTn id="26" fill="hold">
                            <p:stCondLst>
                              <p:cond delay="2250"/>
                            </p:stCondLst>
                            <p:childTnLst>
                              <p:par>
                                <p:cTn id="27" presetID="17" presetClass="entr" presetSubtype="10" fill="hold" grpId="0" nodeType="afterEffect">
                                  <p:stCondLst>
                                    <p:cond delay="0"/>
                                  </p:stCondLst>
                                  <p:iterate type="lt">
                                    <p:tmPct val="10000"/>
                                  </p:iterate>
                                  <p:childTnLst>
                                    <p:set>
                                      <p:cBhvr>
                                        <p:cTn id="28" dur="1" fill="hold">
                                          <p:stCondLst>
                                            <p:cond delay="0"/>
                                          </p:stCondLst>
                                        </p:cTn>
                                        <p:tgtEl>
                                          <p:spTgt spid="70"/>
                                        </p:tgtEl>
                                        <p:attrNameLst>
                                          <p:attrName>style.visibility</p:attrName>
                                        </p:attrNameLst>
                                      </p:cBhvr>
                                      <p:to>
                                        <p:strVal val="visible"/>
                                      </p:to>
                                    </p:set>
                                    <p:anim calcmode="lin" valueType="num">
                                      <p:cBhvr>
                                        <p:cTn id="29" dur="500" fill="hold"/>
                                        <p:tgtEl>
                                          <p:spTgt spid="70"/>
                                        </p:tgtEl>
                                        <p:attrNameLst>
                                          <p:attrName>ppt_w</p:attrName>
                                        </p:attrNameLst>
                                      </p:cBhvr>
                                      <p:tavLst>
                                        <p:tav tm="0">
                                          <p:val>
                                            <p:fltVal val="0"/>
                                          </p:val>
                                        </p:tav>
                                        <p:tav tm="100000">
                                          <p:val>
                                            <p:strVal val="#ppt_w"/>
                                          </p:val>
                                        </p:tav>
                                      </p:tavLst>
                                    </p:anim>
                                    <p:anim calcmode="lin" valueType="num">
                                      <p:cBhvr>
                                        <p:cTn id="30" dur="500" fill="hold"/>
                                        <p:tgtEl>
                                          <p:spTgt spid="70"/>
                                        </p:tgtEl>
                                        <p:attrNameLst>
                                          <p:attrName>ppt_h</p:attrName>
                                        </p:attrNameLst>
                                      </p:cBhvr>
                                      <p:tavLst>
                                        <p:tav tm="0">
                                          <p:val>
                                            <p:strVal val="#ppt_h"/>
                                          </p:val>
                                        </p:tav>
                                        <p:tav tm="100000">
                                          <p:val>
                                            <p:strVal val="#ppt_h"/>
                                          </p:val>
                                        </p:tav>
                                      </p:tavLst>
                                    </p:anim>
                                  </p:childTnLst>
                                </p:cTn>
                              </p:par>
                            </p:childTnLst>
                          </p:cTn>
                        </p:par>
                        <p:par>
                          <p:cTn id="31" fill="hold">
                            <p:stCondLst>
                              <p:cond delay="2900"/>
                            </p:stCondLst>
                            <p:childTnLst>
                              <p:par>
                                <p:cTn id="32" presetID="14" presetClass="entr" presetSubtype="10" fill="hold" grpId="0"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randombar(horizontal)">
                                      <p:cBhvr>
                                        <p:cTn id="34" dur="500"/>
                                        <p:tgtEl>
                                          <p:spTgt spid="71"/>
                                        </p:tgtEl>
                                      </p:cBhvr>
                                    </p:animEffect>
                                  </p:childTnLst>
                                </p:cTn>
                              </p:par>
                            </p:childTnLst>
                          </p:cTn>
                        </p:par>
                        <p:par>
                          <p:cTn id="35" fill="hold">
                            <p:stCondLst>
                              <p:cond delay="3400"/>
                            </p:stCondLst>
                            <p:childTnLst>
                              <p:par>
                                <p:cTn id="36" presetID="17" presetClass="entr" presetSubtype="10" fill="hold" grpId="0" nodeType="afterEffect">
                                  <p:stCondLst>
                                    <p:cond delay="0"/>
                                  </p:stCondLst>
                                  <p:iterate type="lt">
                                    <p:tmPct val="10000"/>
                                  </p:iterate>
                                  <p:childTnLst>
                                    <p:set>
                                      <p:cBhvr>
                                        <p:cTn id="37" dur="1" fill="hold">
                                          <p:stCondLst>
                                            <p:cond delay="0"/>
                                          </p:stCondLst>
                                        </p:cTn>
                                        <p:tgtEl>
                                          <p:spTgt spid="68"/>
                                        </p:tgtEl>
                                        <p:attrNameLst>
                                          <p:attrName>style.visibility</p:attrName>
                                        </p:attrNameLst>
                                      </p:cBhvr>
                                      <p:to>
                                        <p:strVal val="visible"/>
                                      </p:to>
                                    </p:set>
                                    <p:anim calcmode="lin" valueType="num">
                                      <p:cBhvr>
                                        <p:cTn id="38" dur="500" fill="hold"/>
                                        <p:tgtEl>
                                          <p:spTgt spid="68"/>
                                        </p:tgtEl>
                                        <p:attrNameLst>
                                          <p:attrName>ppt_w</p:attrName>
                                        </p:attrNameLst>
                                      </p:cBhvr>
                                      <p:tavLst>
                                        <p:tav tm="0">
                                          <p:val>
                                            <p:fltVal val="0"/>
                                          </p:val>
                                        </p:tav>
                                        <p:tav tm="100000">
                                          <p:val>
                                            <p:strVal val="#ppt_w"/>
                                          </p:val>
                                        </p:tav>
                                      </p:tavLst>
                                    </p:anim>
                                    <p:anim calcmode="lin" valueType="num">
                                      <p:cBhvr>
                                        <p:cTn id="39" dur="500" fill="hold"/>
                                        <p:tgtEl>
                                          <p:spTgt spid="68"/>
                                        </p:tgtEl>
                                        <p:attrNameLst>
                                          <p:attrName>ppt_h</p:attrName>
                                        </p:attrNameLst>
                                      </p:cBhvr>
                                      <p:tavLst>
                                        <p:tav tm="0">
                                          <p:val>
                                            <p:strVal val="#ppt_h"/>
                                          </p:val>
                                        </p:tav>
                                        <p:tav tm="100000">
                                          <p:val>
                                            <p:strVal val="#ppt_h"/>
                                          </p:val>
                                        </p:tav>
                                      </p:tavLst>
                                    </p:anim>
                                  </p:childTnLst>
                                </p:cTn>
                              </p:par>
                            </p:childTnLst>
                          </p:cTn>
                        </p:par>
                        <p:par>
                          <p:cTn id="40" fill="hold">
                            <p:stCondLst>
                              <p:cond delay="4050"/>
                            </p:stCondLst>
                            <p:childTnLst>
                              <p:par>
                                <p:cTn id="41" presetID="14" presetClass="entr" presetSubtype="10"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randombar(horizontal)">
                                      <p:cBhvr>
                                        <p:cTn id="43" dur="500"/>
                                        <p:tgtEl>
                                          <p:spTgt spid="69"/>
                                        </p:tgtEl>
                                      </p:cBhvr>
                                    </p:animEffect>
                                  </p:childTnLst>
                                </p:cTn>
                              </p:par>
                            </p:childTnLst>
                          </p:cTn>
                        </p:par>
                        <p:par>
                          <p:cTn id="44" fill="hold">
                            <p:stCondLst>
                              <p:cond delay="4550"/>
                            </p:stCondLst>
                            <p:childTnLst>
                              <p:par>
                                <p:cTn id="45" presetID="17" presetClass="entr" presetSubtype="10" fill="hold" grpId="0" nodeType="afterEffect">
                                  <p:stCondLst>
                                    <p:cond delay="0"/>
                                  </p:stCondLst>
                                  <p:iterate type="lt">
                                    <p:tmPct val="10000"/>
                                  </p:iterate>
                                  <p:childTnLst>
                                    <p:set>
                                      <p:cBhvr>
                                        <p:cTn id="46" dur="1" fill="hold">
                                          <p:stCondLst>
                                            <p:cond delay="0"/>
                                          </p:stCondLst>
                                        </p:cTn>
                                        <p:tgtEl>
                                          <p:spTgt spid="72"/>
                                        </p:tgtEl>
                                        <p:attrNameLst>
                                          <p:attrName>style.visibility</p:attrName>
                                        </p:attrNameLst>
                                      </p:cBhvr>
                                      <p:to>
                                        <p:strVal val="visible"/>
                                      </p:to>
                                    </p:set>
                                    <p:anim calcmode="lin" valueType="num">
                                      <p:cBhvr>
                                        <p:cTn id="47" dur="500" fill="hold"/>
                                        <p:tgtEl>
                                          <p:spTgt spid="72"/>
                                        </p:tgtEl>
                                        <p:attrNameLst>
                                          <p:attrName>ppt_w</p:attrName>
                                        </p:attrNameLst>
                                      </p:cBhvr>
                                      <p:tavLst>
                                        <p:tav tm="0">
                                          <p:val>
                                            <p:fltVal val="0"/>
                                          </p:val>
                                        </p:tav>
                                        <p:tav tm="100000">
                                          <p:val>
                                            <p:strVal val="#ppt_w"/>
                                          </p:val>
                                        </p:tav>
                                      </p:tavLst>
                                    </p:anim>
                                    <p:anim calcmode="lin" valueType="num">
                                      <p:cBhvr>
                                        <p:cTn id="48" dur="500" fill="hold"/>
                                        <p:tgtEl>
                                          <p:spTgt spid="72"/>
                                        </p:tgtEl>
                                        <p:attrNameLst>
                                          <p:attrName>ppt_h</p:attrName>
                                        </p:attrNameLst>
                                      </p:cBhvr>
                                      <p:tavLst>
                                        <p:tav tm="0">
                                          <p:val>
                                            <p:strVal val="#ppt_h"/>
                                          </p:val>
                                        </p:tav>
                                        <p:tav tm="100000">
                                          <p:val>
                                            <p:strVal val="#ppt_h"/>
                                          </p:val>
                                        </p:tav>
                                      </p:tavLst>
                                    </p:anim>
                                  </p:childTnLst>
                                </p:cTn>
                              </p:par>
                            </p:childTnLst>
                          </p:cTn>
                        </p:par>
                        <p:par>
                          <p:cTn id="49" fill="hold">
                            <p:stCondLst>
                              <p:cond delay="5200"/>
                            </p:stCondLst>
                            <p:childTnLst>
                              <p:par>
                                <p:cTn id="50" presetID="14" presetClass="entr" presetSubtype="1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randombar(horizontal)">
                                      <p:cBhvr>
                                        <p:cTn id="5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P spid="72" grpId="0"/>
      <p:bldP spid="7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252536" y="1007716"/>
            <a:ext cx="3934036" cy="3877222"/>
            <a:chOff x="87549" y="1006835"/>
            <a:chExt cx="3934036" cy="3877435"/>
          </a:xfrm>
          <a:solidFill>
            <a:schemeClr val="accent1"/>
          </a:solidFill>
        </p:grpSpPr>
        <p:sp>
          <p:nvSpPr>
            <p:cNvPr id="25" name="Freeform 25"/>
            <p:cNvSpPr/>
            <p:nvPr/>
          </p:nvSpPr>
          <p:spPr bwMode="auto">
            <a:xfrm>
              <a:off x="87549" y="3878827"/>
              <a:ext cx="2925312" cy="1005443"/>
            </a:xfrm>
            <a:custGeom>
              <a:avLst/>
              <a:gdLst>
                <a:gd name="T0" fmla="*/ 958 w 1249"/>
                <a:gd name="T1" fmla="*/ 397 h 397"/>
                <a:gd name="T2" fmla="*/ 489 w 1249"/>
                <a:gd name="T3" fmla="*/ 184 h 397"/>
                <a:gd name="T4" fmla="*/ 191 w 1249"/>
                <a:gd name="T5" fmla="*/ 51 h 397"/>
                <a:gd name="T6" fmla="*/ 35 w 1249"/>
                <a:gd name="T7" fmla="*/ 176 h 397"/>
                <a:gd name="T8" fmla="*/ 0 w 1249"/>
                <a:gd name="T9" fmla="*/ 157 h 397"/>
                <a:gd name="T10" fmla="*/ 184 w 1249"/>
                <a:gd name="T11" fmla="*/ 12 h 397"/>
                <a:gd name="T12" fmla="*/ 517 w 1249"/>
                <a:gd name="T13" fmla="*/ 155 h 397"/>
                <a:gd name="T14" fmla="*/ 825 w 1249"/>
                <a:gd name="T15" fmla="*/ 337 h 397"/>
                <a:gd name="T16" fmla="*/ 1092 w 1249"/>
                <a:gd name="T17" fmla="*/ 330 h 397"/>
                <a:gd name="T18" fmla="*/ 1198 w 1249"/>
                <a:gd name="T19" fmla="*/ 207 h 397"/>
                <a:gd name="T20" fmla="*/ 1201 w 1249"/>
                <a:gd name="T21" fmla="*/ 134 h 397"/>
                <a:gd name="T22" fmla="*/ 1240 w 1249"/>
                <a:gd name="T23" fmla="*/ 125 h 397"/>
                <a:gd name="T24" fmla="*/ 1237 w 1249"/>
                <a:gd name="T25" fmla="*/ 216 h 397"/>
                <a:gd name="T26" fmla="*/ 1109 w 1249"/>
                <a:gd name="T27" fmla="*/ 366 h 397"/>
                <a:gd name="T28" fmla="*/ 958 w 1249"/>
                <a:gd name="T29"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9" h="397">
                  <a:moveTo>
                    <a:pt x="958" y="397"/>
                  </a:moveTo>
                  <a:cubicBezTo>
                    <a:pt x="809" y="397"/>
                    <a:pt x="634" y="321"/>
                    <a:pt x="489" y="184"/>
                  </a:cubicBezTo>
                  <a:cubicBezTo>
                    <a:pt x="382" y="82"/>
                    <a:pt x="278" y="36"/>
                    <a:pt x="191" y="51"/>
                  </a:cubicBezTo>
                  <a:cubicBezTo>
                    <a:pt x="127" y="62"/>
                    <a:pt x="71" y="106"/>
                    <a:pt x="35" y="176"/>
                  </a:cubicBezTo>
                  <a:cubicBezTo>
                    <a:pt x="0" y="157"/>
                    <a:pt x="0" y="157"/>
                    <a:pt x="0" y="157"/>
                  </a:cubicBezTo>
                  <a:cubicBezTo>
                    <a:pt x="42" y="76"/>
                    <a:pt x="107" y="25"/>
                    <a:pt x="184" y="12"/>
                  </a:cubicBezTo>
                  <a:cubicBezTo>
                    <a:pt x="254" y="0"/>
                    <a:pt x="369" y="15"/>
                    <a:pt x="517" y="155"/>
                  </a:cubicBezTo>
                  <a:cubicBezTo>
                    <a:pt x="610" y="243"/>
                    <a:pt x="717" y="307"/>
                    <a:pt x="825" y="337"/>
                  </a:cubicBezTo>
                  <a:cubicBezTo>
                    <a:pt x="926" y="366"/>
                    <a:pt x="1021" y="363"/>
                    <a:pt x="1092" y="330"/>
                  </a:cubicBezTo>
                  <a:cubicBezTo>
                    <a:pt x="1149" y="303"/>
                    <a:pt x="1185" y="261"/>
                    <a:pt x="1198" y="207"/>
                  </a:cubicBezTo>
                  <a:cubicBezTo>
                    <a:pt x="1207" y="167"/>
                    <a:pt x="1201" y="134"/>
                    <a:pt x="1201" y="134"/>
                  </a:cubicBezTo>
                  <a:cubicBezTo>
                    <a:pt x="1240" y="125"/>
                    <a:pt x="1240" y="125"/>
                    <a:pt x="1240" y="125"/>
                  </a:cubicBezTo>
                  <a:cubicBezTo>
                    <a:pt x="1240" y="127"/>
                    <a:pt x="1249" y="167"/>
                    <a:pt x="1237" y="216"/>
                  </a:cubicBezTo>
                  <a:cubicBezTo>
                    <a:pt x="1226" y="262"/>
                    <a:pt x="1194" y="325"/>
                    <a:pt x="1109" y="366"/>
                  </a:cubicBezTo>
                  <a:cubicBezTo>
                    <a:pt x="1064" y="387"/>
                    <a:pt x="1013" y="397"/>
                    <a:pt x="958" y="39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26" name="Freeform 19"/>
            <p:cNvSpPr>
              <a:spLocks noEditPoints="1"/>
            </p:cNvSpPr>
            <p:nvPr/>
          </p:nvSpPr>
          <p:spPr bwMode="auto">
            <a:xfrm>
              <a:off x="2095988" y="1346356"/>
              <a:ext cx="1673005" cy="1507345"/>
            </a:xfrm>
            <a:custGeom>
              <a:avLst/>
              <a:gdLst>
                <a:gd name="T0" fmla="*/ 330 w 660"/>
                <a:gd name="T1" fmla="*/ 32 h 595"/>
                <a:gd name="T2" fmla="*/ 587 w 660"/>
                <a:gd name="T3" fmla="*/ 231 h 595"/>
                <a:gd name="T4" fmla="*/ 397 w 660"/>
                <a:gd name="T5" fmla="*/ 554 h 595"/>
                <a:gd name="T6" fmla="*/ 330 w 660"/>
                <a:gd name="T7" fmla="*/ 562 h 595"/>
                <a:gd name="T8" fmla="*/ 73 w 660"/>
                <a:gd name="T9" fmla="*/ 364 h 595"/>
                <a:gd name="T10" fmla="*/ 101 w 660"/>
                <a:gd name="T11" fmla="*/ 163 h 595"/>
                <a:gd name="T12" fmla="*/ 263 w 660"/>
                <a:gd name="T13" fmla="*/ 41 h 595"/>
                <a:gd name="T14" fmla="*/ 330 w 660"/>
                <a:gd name="T15" fmla="*/ 32 h 595"/>
                <a:gd name="T16" fmla="*/ 330 w 660"/>
                <a:gd name="T17" fmla="*/ 0 h 595"/>
                <a:gd name="T18" fmla="*/ 255 w 660"/>
                <a:gd name="T19" fmla="*/ 10 h 595"/>
                <a:gd name="T20" fmla="*/ 42 w 660"/>
                <a:gd name="T21" fmla="*/ 372 h 595"/>
                <a:gd name="T22" fmla="*/ 330 w 660"/>
                <a:gd name="T23" fmla="*/ 595 h 595"/>
                <a:gd name="T24" fmla="*/ 405 w 660"/>
                <a:gd name="T25" fmla="*/ 585 h 595"/>
                <a:gd name="T26" fmla="*/ 619 w 660"/>
                <a:gd name="T27" fmla="*/ 223 h 595"/>
                <a:gd name="T28" fmla="*/ 330 w 660"/>
                <a:gd name="T2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0" h="595">
                  <a:moveTo>
                    <a:pt x="330" y="32"/>
                  </a:moveTo>
                  <a:cubicBezTo>
                    <a:pt x="451" y="32"/>
                    <a:pt x="557" y="114"/>
                    <a:pt x="587" y="231"/>
                  </a:cubicBezTo>
                  <a:cubicBezTo>
                    <a:pt x="624" y="372"/>
                    <a:pt x="538" y="517"/>
                    <a:pt x="397" y="554"/>
                  </a:cubicBezTo>
                  <a:cubicBezTo>
                    <a:pt x="375" y="559"/>
                    <a:pt x="352" y="562"/>
                    <a:pt x="330" y="562"/>
                  </a:cubicBezTo>
                  <a:cubicBezTo>
                    <a:pt x="209" y="562"/>
                    <a:pt x="104" y="481"/>
                    <a:pt x="73" y="364"/>
                  </a:cubicBezTo>
                  <a:cubicBezTo>
                    <a:pt x="55" y="295"/>
                    <a:pt x="65" y="224"/>
                    <a:pt x="101" y="163"/>
                  </a:cubicBezTo>
                  <a:cubicBezTo>
                    <a:pt x="137" y="102"/>
                    <a:pt x="195" y="59"/>
                    <a:pt x="263" y="41"/>
                  </a:cubicBezTo>
                  <a:cubicBezTo>
                    <a:pt x="285" y="35"/>
                    <a:pt x="308" y="32"/>
                    <a:pt x="330" y="32"/>
                  </a:cubicBezTo>
                  <a:moveTo>
                    <a:pt x="330" y="0"/>
                  </a:moveTo>
                  <a:cubicBezTo>
                    <a:pt x="306" y="0"/>
                    <a:pt x="280" y="3"/>
                    <a:pt x="255" y="10"/>
                  </a:cubicBezTo>
                  <a:cubicBezTo>
                    <a:pt x="96" y="51"/>
                    <a:pt x="0" y="213"/>
                    <a:pt x="42" y="372"/>
                  </a:cubicBezTo>
                  <a:cubicBezTo>
                    <a:pt x="77" y="506"/>
                    <a:pt x="197" y="595"/>
                    <a:pt x="330" y="595"/>
                  </a:cubicBezTo>
                  <a:cubicBezTo>
                    <a:pt x="355" y="595"/>
                    <a:pt x="380" y="592"/>
                    <a:pt x="405" y="585"/>
                  </a:cubicBezTo>
                  <a:cubicBezTo>
                    <a:pt x="564" y="544"/>
                    <a:pt x="660" y="382"/>
                    <a:pt x="619" y="223"/>
                  </a:cubicBezTo>
                  <a:cubicBezTo>
                    <a:pt x="584" y="89"/>
                    <a:pt x="463" y="0"/>
                    <a:pt x="330" y="0"/>
                  </a:cubicBezTo>
                  <a:close/>
                </a:path>
              </a:pathLst>
            </a:custGeom>
            <a:grpFill/>
            <a:ln>
              <a:noFill/>
            </a:ln>
            <a:effectLst/>
          </p:spPr>
          <p:txBody>
            <a:bodyPr vert="horz" wrap="square" lIns="65024" tIns="32512" rIns="65024" bIns="32512" numCol="1" anchor="t" anchorCtr="0" compatLnSpc="1"/>
            <a:lstStyle/>
            <a:p>
              <a:endParaRPr lang="zh-CN" altLang="en-US" sz="1280"/>
            </a:p>
          </p:txBody>
        </p:sp>
        <p:sp>
          <p:nvSpPr>
            <p:cNvPr id="27" name="Freeform 20"/>
            <p:cNvSpPr>
              <a:spLocks noEditPoints="1"/>
            </p:cNvSpPr>
            <p:nvPr/>
          </p:nvSpPr>
          <p:spPr bwMode="auto">
            <a:xfrm>
              <a:off x="1846678" y="1006835"/>
              <a:ext cx="2174907" cy="2184747"/>
            </a:xfrm>
            <a:custGeom>
              <a:avLst/>
              <a:gdLst>
                <a:gd name="T0" fmla="*/ 377 w 858"/>
                <a:gd name="T1" fmla="*/ 85 h 862"/>
                <a:gd name="T2" fmla="*/ 336 w 858"/>
                <a:gd name="T3" fmla="*/ 9 h 862"/>
                <a:gd name="T4" fmla="*/ 264 w 858"/>
                <a:gd name="T5" fmla="*/ 123 h 862"/>
                <a:gd name="T6" fmla="*/ 215 w 858"/>
                <a:gd name="T7" fmla="*/ 152 h 862"/>
                <a:gd name="T8" fmla="*/ 84 w 858"/>
                <a:gd name="T9" fmla="*/ 169 h 862"/>
                <a:gd name="T10" fmla="*/ 108 w 858"/>
                <a:gd name="T11" fmla="*/ 289 h 862"/>
                <a:gd name="T12" fmla="*/ 22 w 858"/>
                <a:gd name="T13" fmla="*/ 282 h 862"/>
                <a:gd name="T14" fmla="*/ 79 w 858"/>
                <a:gd name="T15" fmla="*/ 405 h 862"/>
                <a:gd name="T16" fmla="*/ 78 w 858"/>
                <a:gd name="T17" fmla="*/ 462 h 862"/>
                <a:gd name="T18" fmla="*/ 24 w 858"/>
                <a:gd name="T19" fmla="*/ 580 h 862"/>
                <a:gd name="T20" fmla="*/ 147 w 858"/>
                <a:gd name="T21" fmla="*/ 639 h 862"/>
                <a:gd name="T22" fmla="*/ 98 w 858"/>
                <a:gd name="T23" fmla="*/ 710 h 862"/>
                <a:gd name="T24" fmla="*/ 232 w 858"/>
                <a:gd name="T25" fmla="*/ 721 h 862"/>
                <a:gd name="T26" fmla="*/ 308 w 858"/>
                <a:gd name="T27" fmla="*/ 762 h 862"/>
                <a:gd name="T28" fmla="*/ 393 w 858"/>
                <a:gd name="T29" fmla="*/ 862 h 862"/>
                <a:gd name="T30" fmla="*/ 425 w 858"/>
                <a:gd name="T31" fmla="*/ 781 h 862"/>
                <a:gd name="T32" fmla="*/ 482 w 858"/>
                <a:gd name="T33" fmla="*/ 779 h 862"/>
                <a:gd name="T34" fmla="*/ 605 w 858"/>
                <a:gd name="T35" fmla="*/ 827 h 862"/>
                <a:gd name="T36" fmla="*/ 594 w 858"/>
                <a:gd name="T37" fmla="*/ 739 h 862"/>
                <a:gd name="T38" fmla="*/ 643 w 858"/>
                <a:gd name="T39" fmla="*/ 711 h 862"/>
                <a:gd name="T40" fmla="*/ 774 w 858"/>
                <a:gd name="T41" fmla="*/ 693 h 862"/>
                <a:gd name="T42" fmla="*/ 722 w 858"/>
                <a:gd name="T43" fmla="*/ 622 h 862"/>
                <a:gd name="T44" fmla="*/ 751 w 858"/>
                <a:gd name="T45" fmla="*/ 574 h 862"/>
                <a:gd name="T46" fmla="*/ 858 w 858"/>
                <a:gd name="T47" fmla="*/ 496 h 862"/>
                <a:gd name="T48" fmla="*/ 776 w 858"/>
                <a:gd name="T49" fmla="*/ 452 h 862"/>
                <a:gd name="T50" fmla="*/ 777 w 858"/>
                <a:gd name="T51" fmla="*/ 390 h 862"/>
                <a:gd name="T52" fmla="*/ 826 w 858"/>
                <a:gd name="T53" fmla="*/ 285 h 862"/>
                <a:gd name="T54" fmla="*/ 745 w 858"/>
                <a:gd name="T55" fmla="*/ 288 h 862"/>
                <a:gd name="T56" fmla="*/ 712 w 858"/>
                <a:gd name="T57" fmla="*/ 223 h 862"/>
                <a:gd name="T58" fmla="*/ 697 w 858"/>
                <a:gd name="T59" fmla="*/ 92 h 862"/>
                <a:gd name="T60" fmla="*/ 625 w 858"/>
                <a:gd name="T61" fmla="*/ 142 h 862"/>
                <a:gd name="T62" fmla="*/ 551 w 858"/>
                <a:gd name="T63" fmla="*/ 101 h 862"/>
                <a:gd name="T64" fmla="*/ 465 w 858"/>
                <a:gd name="T65" fmla="*/ 0 h 862"/>
                <a:gd name="T66" fmla="*/ 735 w 858"/>
                <a:gd name="T67" fmla="*/ 352 h 862"/>
                <a:gd name="T68" fmla="*/ 122 w 858"/>
                <a:gd name="T69" fmla="*/ 511 h 862"/>
                <a:gd name="T70" fmla="*/ 735 w 858"/>
                <a:gd name="T71" fmla="*/ 35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58" h="862">
                  <a:moveTo>
                    <a:pt x="433" y="82"/>
                  </a:moveTo>
                  <a:cubicBezTo>
                    <a:pt x="415" y="82"/>
                    <a:pt x="396" y="83"/>
                    <a:pt x="377" y="85"/>
                  </a:cubicBezTo>
                  <a:cubicBezTo>
                    <a:pt x="376" y="83"/>
                    <a:pt x="376" y="83"/>
                    <a:pt x="376" y="83"/>
                  </a:cubicBezTo>
                  <a:cubicBezTo>
                    <a:pt x="336" y="9"/>
                    <a:pt x="336" y="9"/>
                    <a:pt x="336" y="9"/>
                  </a:cubicBezTo>
                  <a:cubicBezTo>
                    <a:pt x="253" y="36"/>
                    <a:pt x="253" y="36"/>
                    <a:pt x="253" y="36"/>
                  </a:cubicBezTo>
                  <a:cubicBezTo>
                    <a:pt x="264" y="123"/>
                    <a:pt x="264" y="123"/>
                    <a:pt x="264" y="123"/>
                  </a:cubicBezTo>
                  <a:cubicBezTo>
                    <a:pt x="247" y="131"/>
                    <a:pt x="231" y="141"/>
                    <a:pt x="216" y="153"/>
                  </a:cubicBezTo>
                  <a:cubicBezTo>
                    <a:pt x="215" y="152"/>
                    <a:pt x="215" y="152"/>
                    <a:pt x="215" y="152"/>
                  </a:cubicBezTo>
                  <a:cubicBezTo>
                    <a:pt x="144" y="105"/>
                    <a:pt x="144" y="105"/>
                    <a:pt x="144" y="105"/>
                  </a:cubicBezTo>
                  <a:cubicBezTo>
                    <a:pt x="84" y="169"/>
                    <a:pt x="84" y="169"/>
                    <a:pt x="84" y="169"/>
                  </a:cubicBezTo>
                  <a:cubicBezTo>
                    <a:pt x="135" y="240"/>
                    <a:pt x="135" y="240"/>
                    <a:pt x="135" y="240"/>
                  </a:cubicBezTo>
                  <a:cubicBezTo>
                    <a:pt x="125" y="255"/>
                    <a:pt x="116" y="272"/>
                    <a:pt x="108" y="289"/>
                  </a:cubicBezTo>
                  <a:cubicBezTo>
                    <a:pt x="107" y="289"/>
                    <a:pt x="107" y="289"/>
                    <a:pt x="107" y="289"/>
                  </a:cubicBezTo>
                  <a:cubicBezTo>
                    <a:pt x="22" y="282"/>
                    <a:pt x="22" y="282"/>
                    <a:pt x="22" y="282"/>
                  </a:cubicBezTo>
                  <a:cubicBezTo>
                    <a:pt x="0" y="367"/>
                    <a:pt x="0" y="367"/>
                    <a:pt x="0" y="367"/>
                  </a:cubicBezTo>
                  <a:cubicBezTo>
                    <a:pt x="79" y="405"/>
                    <a:pt x="79" y="405"/>
                    <a:pt x="79" y="405"/>
                  </a:cubicBezTo>
                  <a:cubicBezTo>
                    <a:pt x="78" y="423"/>
                    <a:pt x="75" y="434"/>
                    <a:pt x="79" y="462"/>
                  </a:cubicBezTo>
                  <a:cubicBezTo>
                    <a:pt x="78" y="462"/>
                    <a:pt x="78" y="462"/>
                    <a:pt x="78" y="462"/>
                  </a:cubicBezTo>
                  <a:cubicBezTo>
                    <a:pt x="2" y="495"/>
                    <a:pt x="2" y="495"/>
                    <a:pt x="2" y="495"/>
                  </a:cubicBezTo>
                  <a:cubicBezTo>
                    <a:pt x="24" y="580"/>
                    <a:pt x="24" y="580"/>
                    <a:pt x="24" y="580"/>
                  </a:cubicBezTo>
                  <a:cubicBezTo>
                    <a:pt x="110" y="575"/>
                    <a:pt x="110" y="575"/>
                    <a:pt x="110" y="575"/>
                  </a:cubicBezTo>
                  <a:cubicBezTo>
                    <a:pt x="120" y="598"/>
                    <a:pt x="132" y="619"/>
                    <a:pt x="147" y="639"/>
                  </a:cubicBezTo>
                  <a:cubicBezTo>
                    <a:pt x="145" y="640"/>
                    <a:pt x="145" y="640"/>
                    <a:pt x="145" y="640"/>
                  </a:cubicBezTo>
                  <a:cubicBezTo>
                    <a:pt x="98" y="710"/>
                    <a:pt x="98" y="710"/>
                    <a:pt x="98" y="710"/>
                  </a:cubicBezTo>
                  <a:cubicBezTo>
                    <a:pt x="161" y="771"/>
                    <a:pt x="161" y="771"/>
                    <a:pt x="161" y="771"/>
                  </a:cubicBezTo>
                  <a:cubicBezTo>
                    <a:pt x="232" y="721"/>
                    <a:pt x="232" y="721"/>
                    <a:pt x="232" y="721"/>
                  </a:cubicBezTo>
                  <a:cubicBezTo>
                    <a:pt x="256" y="737"/>
                    <a:pt x="281" y="750"/>
                    <a:pt x="308" y="760"/>
                  </a:cubicBezTo>
                  <a:cubicBezTo>
                    <a:pt x="308" y="762"/>
                    <a:pt x="308" y="762"/>
                    <a:pt x="308" y="762"/>
                  </a:cubicBezTo>
                  <a:cubicBezTo>
                    <a:pt x="307" y="846"/>
                    <a:pt x="307" y="846"/>
                    <a:pt x="307" y="846"/>
                  </a:cubicBezTo>
                  <a:cubicBezTo>
                    <a:pt x="393" y="862"/>
                    <a:pt x="393" y="862"/>
                    <a:pt x="393" y="862"/>
                  </a:cubicBezTo>
                  <a:cubicBezTo>
                    <a:pt x="425" y="781"/>
                    <a:pt x="425" y="781"/>
                    <a:pt x="425" y="781"/>
                  </a:cubicBezTo>
                  <a:cubicBezTo>
                    <a:pt x="425" y="781"/>
                    <a:pt x="425" y="781"/>
                    <a:pt x="425" y="781"/>
                  </a:cubicBezTo>
                  <a:cubicBezTo>
                    <a:pt x="444" y="781"/>
                    <a:pt x="462" y="780"/>
                    <a:pt x="481" y="777"/>
                  </a:cubicBezTo>
                  <a:cubicBezTo>
                    <a:pt x="482" y="779"/>
                    <a:pt x="482" y="779"/>
                    <a:pt x="482" y="779"/>
                  </a:cubicBezTo>
                  <a:cubicBezTo>
                    <a:pt x="522" y="854"/>
                    <a:pt x="522" y="854"/>
                    <a:pt x="522" y="854"/>
                  </a:cubicBezTo>
                  <a:cubicBezTo>
                    <a:pt x="605" y="827"/>
                    <a:pt x="605" y="827"/>
                    <a:pt x="605" y="827"/>
                  </a:cubicBezTo>
                  <a:cubicBezTo>
                    <a:pt x="594" y="740"/>
                    <a:pt x="594" y="740"/>
                    <a:pt x="594" y="740"/>
                  </a:cubicBezTo>
                  <a:cubicBezTo>
                    <a:pt x="594" y="739"/>
                    <a:pt x="594" y="739"/>
                    <a:pt x="594" y="739"/>
                  </a:cubicBezTo>
                  <a:cubicBezTo>
                    <a:pt x="610" y="730"/>
                    <a:pt x="626" y="720"/>
                    <a:pt x="641" y="709"/>
                  </a:cubicBezTo>
                  <a:cubicBezTo>
                    <a:pt x="643" y="711"/>
                    <a:pt x="643" y="711"/>
                    <a:pt x="643" y="711"/>
                  </a:cubicBezTo>
                  <a:cubicBezTo>
                    <a:pt x="714" y="757"/>
                    <a:pt x="714" y="757"/>
                    <a:pt x="714" y="757"/>
                  </a:cubicBezTo>
                  <a:cubicBezTo>
                    <a:pt x="774" y="693"/>
                    <a:pt x="774" y="693"/>
                    <a:pt x="774" y="693"/>
                  </a:cubicBezTo>
                  <a:cubicBezTo>
                    <a:pt x="722" y="623"/>
                    <a:pt x="722" y="623"/>
                    <a:pt x="722" y="623"/>
                  </a:cubicBezTo>
                  <a:cubicBezTo>
                    <a:pt x="722" y="622"/>
                    <a:pt x="722" y="622"/>
                    <a:pt x="722" y="622"/>
                  </a:cubicBezTo>
                  <a:cubicBezTo>
                    <a:pt x="732" y="606"/>
                    <a:pt x="741" y="590"/>
                    <a:pt x="748" y="573"/>
                  </a:cubicBezTo>
                  <a:cubicBezTo>
                    <a:pt x="751" y="574"/>
                    <a:pt x="751" y="574"/>
                    <a:pt x="751" y="574"/>
                  </a:cubicBezTo>
                  <a:cubicBezTo>
                    <a:pt x="836" y="580"/>
                    <a:pt x="836" y="580"/>
                    <a:pt x="836" y="580"/>
                  </a:cubicBezTo>
                  <a:cubicBezTo>
                    <a:pt x="858" y="496"/>
                    <a:pt x="858" y="496"/>
                    <a:pt x="858" y="496"/>
                  </a:cubicBezTo>
                  <a:cubicBezTo>
                    <a:pt x="778" y="458"/>
                    <a:pt x="778" y="458"/>
                    <a:pt x="778" y="458"/>
                  </a:cubicBezTo>
                  <a:cubicBezTo>
                    <a:pt x="776" y="452"/>
                    <a:pt x="776" y="452"/>
                    <a:pt x="776" y="452"/>
                  </a:cubicBezTo>
                  <a:cubicBezTo>
                    <a:pt x="777" y="434"/>
                    <a:pt x="778" y="419"/>
                    <a:pt x="774" y="390"/>
                  </a:cubicBezTo>
                  <a:cubicBezTo>
                    <a:pt x="777" y="390"/>
                    <a:pt x="777" y="390"/>
                    <a:pt x="777" y="390"/>
                  </a:cubicBezTo>
                  <a:cubicBezTo>
                    <a:pt x="847" y="369"/>
                    <a:pt x="847" y="369"/>
                    <a:pt x="847" y="369"/>
                  </a:cubicBezTo>
                  <a:cubicBezTo>
                    <a:pt x="826" y="285"/>
                    <a:pt x="826" y="285"/>
                    <a:pt x="826" y="285"/>
                  </a:cubicBezTo>
                  <a:cubicBezTo>
                    <a:pt x="743" y="289"/>
                    <a:pt x="743" y="289"/>
                    <a:pt x="743" y="289"/>
                  </a:cubicBezTo>
                  <a:cubicBezTo>
                    <a:pt x="745" y="288"/>
                    <a:pt x="745" y="288"/>
                    <a:pt x="745" y="288"/>
                  </a:cubicBezTo>
                  <a:cubicBezTo>
                    <a:pt x="735" y="266"/>
                    <a:pt x="724" y="244"/>
                    <a:pt x="709" y="225"/>
                  </a:cubicBezTo>
                  <a:cubicBezTo>
                    <a:pt x="712" y="223"/>
                    <a:pt x="712" y="223"/>
                    <a:pt x="712" y="223"/>
                  </a:cubicBezTo>
                  <a:cubicBezTo>
                    <a:pt x="760" y="152"/>
                    <a:pt x="760" y="152"/>
                    <a:pt x="760" y="152"/>
                  </a:cubicBezTo>
                  <a:cubicBezTo>
                    <a:pt x="697" y="92"/>
                    <a:pt x="697" y="92"/>
                    <a:pt x="697" y="92"/>
                  </a:cubicBezTo>
                  <a:cubicBezTo>
                    <a:pt x="625" y="142"/>
                    <a:pt x="625" y="142"/>
                    <a:pt x="625" y="142"/>
                  </a:cubicBezTo>
                  <a:cubicBezTo>
                    <a:pt x="625" y="142"/>
                    <a:pt x="625" y="142"/>
                    <a:pt x="625" y="142"/>
                  </a:cubicBezTo>
                  <a:cubicBezTo>
                    <a:pt x="602" y="127"/>
                    <a:pt x="577" y="113"/>
                    <a:pt x="550" y="104"/>
                  </a:cubicBezTo>
                  <a:cubicBezTo>
                    <a:pt x="551" y="101"/>
                    <a:pt x="551" y="101"/>
                    <a:pt x="551" y="101"/>
                  </a:cubicBezTo>
                  <a:cubicBezTo>
                    <a:pt x="551" y="16"/>
                    <a:pt x="551" y="16"/>
                    <a:pt x="551" y="16"/>
                  </a:cubicBezTo>
                  <a:cubicBezTo>
                    <a:pt x="465" y="0"/>
                    <a:pt x="465" y="0"/>
                    <a:pt x="465" y="0"/>
                  </a:cubicBezTo>
                  <a:cubicBezTo>
                    <a:pt x="433" y="82"/>
                    <a:pt x="433" y="82"/>
                    <a:pt x="433" y="82"/>
                  </a:cubicBezTo>
                  <a:close/>
                  <a:moveTo>
                    <a:pt x="735" y="352"/>
                  </a:moveTo>
                  <a:cubicBezTo>
                    <a:pt x="779" y="521"/>
                    <a:pt x="677" y="693"/>
                    <a:pt x="508" y="737"/>
                  </a:cubicBezTo>
                  <a:cubicBezTo>
                    <a:pt x="338" y="781"/>
                    <a:pt x="165" y="680"/>
                    <a:pt x="122" y="511"/>
                  </a:cubicBezTo>
                  <a:cubicBezTo>
                    <a:pt x="78" y="342"/>
                    <a:pt x="179" y="169"/>
                    <a:pt x="349" y="125"/>
                  </a:cubicBezTo>
                  <a:cubicBezTo>
                    <a:pt x="518" y="82"/>
                    <a:pt x="691" y="183"/>
                    <a:pt x="735" y="35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28" name="Freeform 21"/>
            <p:cNvSpPr/>
            <p:nvPr/>
          </p:nvSpPr>
          <p:spPr bwMode="auto">
            <a:xfrm>
              <a:off x="2561805" y="3634437"/>
              <a:ext cx="775815" cy="160740"/>
            </a:xfrm>
            <a:custGeom>
              <a:avLst/>
              <a:gdLst>
                <a:gd name="T0" fmla="*/ 306 w 306"/>
                <a:gd name="T1" fmla="*/ 32 h 63"/>
                <a:gd name="T2" fmla="*/ 275 w 306"/>
                <a:gd name="T3" fmla="*/ 0 h 63"/>
                <a:gd name="T4" fmla="*/ 32 w 306"/>
                <a:gd name="T5" fmla="*/ 0 h 63"/>
                <a:gd name="T6" fmla="*/ 0 w 306"/>
                <a:gd name="T7" fmla="*/ 32 h 63"/>
                <a:gd name="T8" fmla="*/ 0 w 306"/>
                <a:gd name="T9" fmla="*/ 32 h 63"/>
                <a:gd name="T10" fmla="*/ 32 w 306"/>
                <a:gd name="T11" fmla="*/ 63 h 63"/>
                <a:gd name="T12" fmla="*/ 275 w 306"/>
                <a:gd name="T13" fmla="*/ 63 h 63"/>
                <a:gd name="T14" fmla="*/ 306 w 306"/>
                <a:gd name="T15" fmla="*/ 32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63">
                  <a:moveTo>
                    <a:pt x="306" y="32"/>
                  </a:moveTo>
                  <a:cubicBezTo>
                    <a:pt x="306" y="14"/>
                    <a:pt x="292" y="0"/>
                    <a:pt x="275" y="0"/>
                  </a:cubicBezTo>
                  <a:cubicBezTo>
                    <a:pt x="32" y="0"/>
                    <a:pt x="32" y="0"/>
                    <a:pt x="32" y="0"/>
                  </a:cubicBezTo>
                  <a:cubicBezTo>
                    <a:pt x="14" y="0"/>
                    <a:pt x="0" y="14"/>
                    <a:pt x="0" y="32"/>
                  </a:cubicBezTo>
                  <a:cubicBezTo>
                    <a:pt x="0" y="32"/>
                    <a:pt x="0" y="32"/>
                    <a:pt x="0" y="32"/>
                  </a:cubicBezTo>
                  <a:cubicBezTo>
                    <a:pt x="0" y="49"/>
                    <a:pt x="14" y="63"/>
                    <a:pt x="32" y="63"/>
                  </a:cubicBezTo>
                  <a:cubicBezTo>
                    <a:pt x="275" y="63"/>
                    <a:pt x="275" y="63"/>
                    <a:pt x="275" y="63"/>
                  </a:cubicBezTo>
                  <a:cubicBezTo>
                    <a:pt x="292" y="63"/>
                    <a:pt x="306" y="49"/>
                    <a:pt x="306" y="3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29" name="Freeform 22"/>
            <p:cNvSpPr/>
            <p:nvPr/>
          </p:nvSpPr>
          <p:spPr bwMode="auto">
            <a:xfrm>
              <a:off x="2561805" y="3805018"/>
              <a:ext cx="775815" cy="159099"/>
            </a:xfrm>
            <a:custGeom>
              <a:avLst/>
              <a:gdLst>
                <a:gd name="T0" fmla="*/ 306 w 306"/>
                <a:gd name="T1" fmla="*/ 32 h 63"/>
                <a:gd name="T2" fmla="*/ 275 w 306"/>
                <a:gd name="T3" fmla="*/ 0 h 63"/>
                <a:gd name="T4" fmla="*/ 32 w 306"/>
                <a:gd name="T5" fmla="*/ 0 h 63"/>
                <a:gd name="T6" fmla="*/ 0 w 306"/>
                <a:gd name="T7" fmla="*/ 32 h 63"/>
                <a:gd name="T8" fmla="*/ 0 w 306"/>
                <a:gd name="T9" fmla="*/ 32 h 63"/>
                <a:gd name="T10" fmla="*/ 32 w 306"/>
                <a:gd name="T11" fmla="*/ 63 h 63"/>
                <a:gd name="T12" fmla="*/ 275 w 306"/>
                <a:gd name="T13" fmla="*/ 63 h 63"/>
                <a:gd name="T14" fmla="*/ 306 w 306"/>
                <a:gd name="T15" fmla="*/ 32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63">
                  <a:moveTo>
                    <a:pt x="306" y="32"/>
                  </a:moveTo>
                  <a:cubicBezTo>
                    <a:pt x="306" y="14"/>
                    <a:pt x="292" y="0"/>
                    <a:pt x="275" y="0"/>
                  </a:cubicBezTo>
                  <a:cubicBezTo>
                    <a:pt x="32" y="0"/>
                    <a:pt x="32" y="0"/>
                    <a:pt x="32" y="0"/>
                  </a:cubicBezTo>
                  <a:cubicBezTo>
                    <a:pt x="14" y="0"/>
                    <a:pt x="0" y="14"/>
                    <a:pt x="0" y="32"/>
                  </a:cubicBezTo>
                  <a:cubicBezTo>
                    <a:pt x="0" y="32"/>
                    <a:pt x="0" y="32"/>
                    <a:pt x="0" y="32"/>
                  </a:cubicBezTo>
                  <a:cubicBezTo>
                    <a:pt x="0" y="49"/>
                    <a:pt x="14" y="63"/>
                    <a:pt x="32" y="63"/>
                  </a:cubicBezTo>
                  <a:cubicBezTo>
                    <a:pt x="275" y="63"/>
                    <a:pt x="275" y="63"/>
                    <a:pt x="275" y="63"/>
                  </a:cubicBezTo>
                  <a:cubicBezTo>
                    <a:pt x="292" y="63"/>
                    <a:pt x="306" y="49"/>
                    <a:pt x="306" y="3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0" name="Freeform 23"/>
            <p:cNvSpPr/>
            <p:nvPr/>
          </p:nvSpPr>
          <p:spPr bwMode="auto">
            <a:xfrm>
              <a:off x="2599530" y="3975599"/>
              <a:ext cx="700366" cy="162380"/>
            </a:xfrm>
            <a:custGeom>
              <a:avLst/>
              <a:gdLst>
                <a:gd name="T0" fmla="*/ 276 w 276"/>
                <a:gd name="T1" fmla="*/ 32 h 64"/>
                <a:gd name="T2" fmla="*/ 248 w 276"/>
                <a:gd name="T3" fmla="*/ 0 h 64"/>
                <a:gd name="T4" fmla="*/ 28 w 276"/>
                <a:gd name="T5" fmla="*/ 0 h 64"/>
                <a:gd name="T6" fmla="*/ 0 w 276"/>
                <a:gd name="T7" fmla="*/ 32 h 64"/>
                <a:gd name="T8" fmla="*/ 0 w 276"/>
                <a:gd name="T9" fmla="*/ 32 h 64"/>
                <a:gd name="T10" fmla="*/ 28 w 276"/>
                <a:gd name="T11" fmla="*/ 64 h 64"/>
                <a:gd name="T12" fmla="*/ 248 w 276"/>
                <a:gd name="T13" fmla="*/ 64 h 64"/>
                <a:gd name="T14" fmla="*/ 276 w 276"/>
                <a:gd name="T15" fmla="*/ 32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64">
                  <a:moveTo>
                    <a:pt x="276" y="32"/>
                  </a:moveTo>
                  <a:cubicBezTo>
                    <a:pt x="276" y="15"/>
                    <a:pt x="264" y="0"/>
                    <a:pt x="248" y="0"/>
                  </a:cubicBezTo>
                  <a:cubicBezTo>
                    <a:pt x="28" y="0"/>
                    <a:pt x="28" y="0"/>
                    <a:pt x="28" y="0"/>
                  </a:cubicBezTo>
                  <a:cubicBezTo>
                    <a:pt x="13" y="0"/>
                    <a:pt x="0" y="15"/>
                    <a:pt x="0" y="32"/>
                  </a:cubicBezTo>
                  <a:cubicBezTo>
                    <a:pt x="0" y="32"/>
                    <a:pt x="0" y="32"/>
                    <a:pt x="0" y="32"/>
                  </a:cubicBezTo>
                  <a:cubicBezTo>
                    <a:pt x="0" y="49"/>
                    <a:pt x="13" y="64"/>
                    <a:pt x="28" y="64"/>
                  </a:cubicBezTo>
                  <a:cubicBezTo>
                    <a:pt x="248" y="64"/>
                    <a:pt x="248" y="64"/>
                    <a:pt x="248" y="64"/>
                  </a:cubicBezTo>
                  <a:cubicBezTo>
                    <a:pt x="264" y="64"/>
                    <a:pt x="276" y="49"/>
                    <a:pt x="276" y="3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1" name="Freeform 24"/>
            <p:cNvSpPr/>
            <p:nvPr/>
          </p:nvSpPr>
          <p:spPr bwMode="auto">
            <a:xfrm>
              <a:off x="2747148" y="4124857"/>
              <a:ext cx="414971" cy="131216"/>
            </a:xfrm>
            <a:custGeom>
              <a:avLst/>
              <a:gdLst>
                <a:gd name="T0" fmla="*/ 164 w 164"/>
                <a:gd name="T1" fmla="*/ 0 h 52"/>
                <a:gd name="T2" fmla="*/ 109 w 164"/>
                <a:gd name="T3" fmla="*/ 52 h 52"/>
                <a:gd name="T4" fmla="*/ 54 w 164"/>
                <a:gd name="T5" fmla="*/ 52 h 52"/>
                <a:gd name="T6" fmla="*/ 0 w 164"/>
                <a:gd name="T7" fmla="*/ 0 h 52"/>
                <a:gd name="T8" fmla="*/ 164 w 164"/>
                <a:gd name="T9" fmla="*/ 0 h 52"/>
              </a:gdLst>
              <a:ahLst/>
              <a:cxnLst>
                <a:cxn ang="0">
                  <a:pos x="T0" y="T1"/>
                </a:cxn>
                <a:cxn ang="0">
                  <a:pos x="T2" y="T3"/>
                </a:cxn>
                <a:cxn ang="0">
                  <a:pos x="T4" y="T5"/>
                </a:cxn>
                <a:cxn ang="0">
                  <a:pos x="T6" y="T7"/>
                </a:cxn>
                <a:cxn ang="0">
                  <a:pos x="T8" y="T9"/>
                </a:cxn>
              </a:cxnLst>
              <a:rect l="0" t="0" r="r" b="b"/>
              <a:pathLst>
                <a:path w="164" h="52">
                  <a:moveTo>
                    <a:pt x="164" y="0"/>
                  </a:moveTo>
                  <a:cubicBezTo>
                    <a:pt x="162" y="29"/>
                    <a:pt x="138" y="52"/>
                    <a:pt x="109" y="52"/>
                  </a:cubicBezTo>
                  <a:cubicBezTo>
                    <a:pt x="54" y="52"/>
                    <a:pt x="54" y="52"/>
                    <a:pt x="54" y="52"/>
                  </a:cubicBezTo>
                  <a:cubicBezTo>
                    <a:pt x="25" y="52"/>
                    <a:pt x="1" y="29"/>
                    <a:pt x="0" y="0"/>
                  </a:cubicBezTo>
                  <a:lnTo>
                    <a:pt x="164" y="0"/>
                  </a:lnTo>
                  <a:close/>
                </a:path>
              </a:pathLst>
            </a:custGeom>
            <a:grpFill/>
            <a:ln>
              <a:noFill/>
            </a:ln>
            <a:effectLst/>
          </p:spPr>
          <p:txBody>
            <a:bodyPr vert="horz" wrap="square" lIns="65024" tIns="32512" rIns="65024" bIns="32512" numCol="1" anchor="t" anchorCtr="0" compatLnSpc="1"/>
            <a:lstStyle/>
            <a:p>
              <a:endParaRPr lang="zh-CN" altLang="en-US" sz="1280"/>
            </a:p>
          </p:txBody>
        </p:sp>
        <p:sp>
          <p:nvSpPr>
            <p:cNvPr id="32" name="Freeform 5"/>
            <p:cNvSpPr/>
            <p:nvPr/>
          </p:nvSpPr>
          <p:spPr bwMode="auto">
            <a:xfrm>
              <a:off x="2533922" y="3257190"/>
              <a:ext cx="264072" cy="264072"/>
            </a:xfrm>
            <a:custGeom>
              <a:avLst/>
              <a:gdLst>
                <a:gd name="T0" fmla="*/ 25 w 104"/>
                <a:gd name="T1" fmla="*/ 15 h 104"/>
                <a:gd name="T2" fmla="*/ 15 w 104"/>
                <a:gd name="T3" fmla="*/ 79 h 104"/>
                <a:gd name="T4" fmla="*/ 80 w 104"/>
                <a:gd name="T5" fmla="*/ 89 h 104"/>
                <a:gd name="T6" fmla="*/ 89 w 104"/>
                <a:gd name="T7" fmla="*/ 25 h 104"/>
                <a:gd name="T8" fmla="*/ 25 w 104"/>
                <a:gd name="T9" fmla="*/ 15 h 104"/>
              </a:gdLst>
              <a:ahLst/>
              <a:cxnLst>
                <a:cxn ang="0">
                  <a:pos x="T0" y="T1"/>
                </a:cxn>
                <a:cxn ang="0">
                  <a:pos x="T2" y="T3"/>
                </a:cxn>
                <a:cxn ang="0">
                  <a:pos x="T4" y="T5"/>
                </a:cxn>
                <a:cxn ang="0">
                  <a:pos x="T6" y="T7"/>
                </a:cxn>
                <a:cxn ang="0">
                  <a:pos x="T8" y="T9"/>
                </a:cxn>
              </a:cxnLst>
              <a:rect l="0" t="0" r="r" b="b"/>
              <a:pathLst>
                <a:path w="104" h="104">
                  <a:moveTo>
                    <a:pt x="25" y="15"/>
                  </a:moveTo>
                  <a:cubicBezTo>
                    <a:pt x="4" y="30"/>
                    <a:pt x="0" y="59"/>
                    <a:pt x="15" y="79"/>
                  </a:cubicBezTo>
                  <a:cubicBezTo>
                    <a:pt x="30" y="100"/>
                    <a:pt x="59" y="104"/>
                    <a:pt x="80" y="89"/>
                  </a:cubicBezTo>
                  <a:cubicBezTo>
                    <a:pt x="100" y="74"/>
                    <a:pt x="104" y="45"/>
                    <a:pt x="89" y="25"/>
                  </a:cubicBezTo>
                  <a:cubicBezTo>
                    <a:pt x="74" y="4"/>
                    <a:pt x="45" y="0"/>
                    <a:pt x="25" y="15"/>
                  </a:cubicBezTo>
                  <a:close/>
                </a:path>
              </a:pathLst>
            </a:custGeom>
            <a:grpFill/>
            <a:ln>
              <a:noFill/>
            </a:ln>
            <a:effectLst/>
          </p:spPr>
          <p:txBody>
            <a:bodyPr vert="horz" wrap="square" lIns="65024" tIns="32512" rIns="65024" bIns="32512" numCol="1" anchor="t" anchorCtr="0" compatLnSpc="1"/>
            <a:lstStyle/>
            <a:p>
              <a:endParaRPr lang="zh-CN" altLang="en-US" sz="1280"/>
            </a:p>
          </p:txBody>
        </p:sp>
        <p:sp>
          <p:nvSpPr>
            <p:cNvPr id="34" name="Freeform 8"/>
            <p:cNvSpPr>
              <a:spLocks noEditPoints="1"/>
            </p:cNvSpPr>
            <p:nvPr/>
          </p:nvSpPr>
          <p:spPr bwMode="auto">
            <a:xfrm>
              <a:off x="2468314" y="3191582"/>
              <a:ext cx="398569" cy="395289"/>
            </a:xfrm>
            <a:custGeom>
              <a:avLst/>
              <a:gdLst>
                <a:gd name="T0" fmla="*/ 46 w 157"/>
                <a:gd name="T1" fmla="*/ 23 h 156"/>
                <a:gd name="T2" fmla="*/ 34 w 157"/>
                <a:gd name="T3" fmla="*/ 13 h 156"/>
                <a:gd name="T4" fmla="*/ 30 w 157"/>
                <a:gd name="T5" fmla="*/ 37 h 156"/>
                <a:gd name="T6" fmla="*/ 23 w 157"/>
                <a:gd name="T7" fmla="*/ 46 h 156"/>
                <a:gd name="T8" fmla="*/ 3 w 157"/>
                <a:gd name="T9" fmla="*/ 57 h 156"/>
                <a:gd name="T10" fmla="*/ 15 w 157"/>
                <a:gd name="T11" fmla="*/ 76 h 156"/>
                <a:gd name="T12" fmla="*/ 0 w 157"/>
                <a:gd name="T13" fmla="*/ 81 h 156"/>
                <a:gd name="T14" fmla="*/ 18 w 157"/>
                <a:gd name="T15" fmla="*/ 97 h 156"/>
                <a:gd name="T16" fmla="*/ 22 w 157"/>
                <a:gd name="T17" fmla="*/ 107 h 156"/>
                <a:gd name="T18" fmla="*/ 21 w 157"/>
                <a:gd name="T19" fmla="*/ 130 h 156"/>
                <a:gd name="T20" fmla="*/ 45 w 157"/>
                <a:gd name="T21" fmla="*/ 132 h 156"/>
                <a:gd name="T22" fmla="*/ 42 w 157"/>
                <a:gd name="T23" fmla="*/ 147 h 156"/>
                <a:gd name="T24" fmla="*/ 65 w 157"/>
                <a:gd name="T25" fmla="*/ 140 h 156"/>
                <a:gd name="T26" fmla="*/ 80 w 157"/>
                <a:gd name="T27" fmla="*/ 142 h 156"/>
                <a:gd name="T28" fmla="*/ 102 w 157"/>
                <a:gd name="T29" fmla="*/ 153 h 156"/>
                <a:gd name="T30" fmla="*/ 101 w 157"/>
                <a:gd name="T31" fmla="*/ 137 h 156"/>
                <a:gd name="T32" fmla="*/ 111 w 157"/>
                <a:gd name="T33" fmla="*/ 133 h 156"/>
                <a:gd name="T34" fmla="*/ 135 w 157"/>
                <a:gd name="T35" fmla="*/ 132 h 156"/>
                <a:gd name="T36" fmla="*/ 127 w 157"/>
                <a:gd name="T37" fmla="*/ 118 h 156"/>
                <a:gd name="T38" fmla="*/ 133 w 157"/>
                <a:gd name="T39" fmla="*/ 110 h 156"/>
                <a:gd name="T40" fmla="*/ 154 w 157"/>
                <a:gd name="T41" fmla="*/ 98 h 156"/>
                <a:gd name="T42" fmla="*/ 140 w 157"/>
                <a:gd name="T43" fmla="*/ 90 h 156"/>
                <a:gd name="T44" fmla="*/ 142 w 157"/>
                <a:gd name="T45" fmla="*/ 80 h 156"/>
                <a:gd name="T46" fmla="*/ 154 w 157"/>
                <a:gd name="T47" fmla="*/ 60 h 156"/>
                <a:gd name="T48" fmla="*/ 138 w 157"/>
                <a:gd name="T49" fmla="*/ 58 h 156"/>
                <a:gd name="T50" fmla="*/ 134 w 157"/>
                <a:gd name="T51" fmla="*/ 47 h 156"/>
                <a:gd name="T52" fmla="*/ 135 w 157"/>
                <a:gd name="T53" fmla="*/ 26 h 156"/>
                <a:gd name="T54" fmla="*/ 121 w 157"/>
                <a:gd name="T55" fmla="*/ 32 h 156"/>
                <a:gd name="T56" fmla="*/ 111 w 157"/>
                <a:gd name="T57" fmla="*/ 24 h 156"/>
                <a:gd name="T58" fmla="*/ 100 w 157"/>
                <a:gd name="T59" fmla="*/ 3 h 156"/>
                <a:gd name="T60" fmla="*/ 91 w 157"/>
                <a:gd name="T61" fmla="*/ 16 h 156"/>
                <a:gd name="T62" fmla="*/ 76 w 157"/>
                <a:gd name="T63" fmla="*/ 14 h 156"/>
                <a:gd name="T64" fmla="*/ 55 w 157"/>
                <a:gd name="T65" fmla="*/ 3 h 156"/>
                <a:gd name="T66" fmla="*/ 120 w 157"/>
                <a:gd name="T67" fmla="*/ 47 h 156"/>
                <a:gd name="T68" fmla="*/ 36 w 157"/>
                <a:gd name="T69" fmla="*/ 109 h 156"/>
                <a:gd name="T70" fmla="*/ 120 w 157"/>
                <a:gd name="T71"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56">
                  <a:moveTo>
                    <a:pt x="55" y="19"/>
                  </a:moveTo>
                  <a:cubicBezTo>
                    <a:pt x="52" y="20"/>
                    <a:pt x="49" y="22"/>
                    <a:pt x="46" y="23"/>
                  </a:cubicBezTo>
                  <a:cubicBezTo>
                    <a:pt x="46" y="23"/>
                    <a:pt x="46" y="23"/>
                    <a:pt x="46" y="23"/>
                  </a:cubicBezTo>
                  <a:cubicBezTo>
                    <a:pt x="34" y="13"/>
                    <a:pt x="34" y="13"/>
                    <a:pt x="34" y="13"/>
                  </a:cubicBezTo>
                  <a:cubicBezTo>
                    <a:pt x="22" y="24"/>
                    <a:pt x="22" y="24"/>
                    <a:pt x="22" y="24"/>
                  </a:cubicBezTo>
                  <a:cubicBezTo>
                    <a:pt x="30" y="37"/>
                    <a:pt x="30" y="37"/>
                    <a:pt x="30" y="37"/>
                  </a:cubicBezTo>
                  <a:cubicBezTo>
                    <a:pt x="27" y="40"/>
                    <a:pt x="25" y="43"/>
                    <a:pt x="24" y="46"/>
                  </a:cubicBezTo>
                  <a:cubicBezTo>
                    <a:pt x="23" y="46"/>
                    <a:pt x="23" y="46"/>
                    <a:pt x="23" y="46"/>
                  </a:cubicBezTo>
                  <a:cubicBezTo>
                    <a:pt x="8" y="43"/>
                    <a:pt x="8" y="43"/>
                    <a:pt x="8" y="43"/>
                  </a:cubicBezTo>
                  <a:cubicBezTo>
                    <a:pt x="3" y="57"/>
                    <a:pt x="3" y="57"/>
                    <a:pt x="3" y="57"/>
                  </a:cubicBezTo>
                  <a:cubicBezTo>
                    <a:pt x="16" y="66"/>
                    <a:pt x="16" y="66"/>
                    <a:pt x="16" y="66"/>
                  </a:cubicBezTo>
                  <a:cubicBezTo>
                    <a:pt x="15" y="69"/>
                    <a:pt x="15" y="72"/>
                    <a:pt x="15" y="76"/>
                  </a:cubicBezTo>
                  <a:cubicBezTo>
                    <a:pt x="15" y="76"/>
                    <a:pt x="15" y="76"/>
                    <a:pt x="15" y="76"/>
                  </a:cubicBezTo>
                  <a:cubicBezTo>
                    <a:pt x="0" y="81"/>
                    <a:pt x="0" y="81"/>
                    <a:pt x="0" y="81"/>
                  </a:cubicBezTo>
                  <a:cubicBezTo>
                    <a:pt x="2" y="96"/>
                    <a:pt x="2" y="96"/>
                    <a:pt x="2" y="96"/>
                  </a:cubicBezTo>
                  <a:cubicBezTo>
                    <a:pt x="18" y="97"/>
                    <a:pt x="18" y="97"/>
                    <a:pt x="18" y="97"/>
                  </a:cubicBezTo>
                  <a:cubicBezTo>
                    <a:pt x="19" y="101"/>
                    <a:pt x="19" y="102"/>
                    <a:pt x="22" y="107"/>
                  </a:cubicBezTo>
                  <a:cubicBezTo>
                    <a:pt x="22" y="107"/>
                    <a:pt x="22" y="107"/>
                    <a:pt x="22" y="107"/>
                  </a:cubicBezTo>
                  <a:cubicBezTo>
                    <a:pt x="11" y="118"/>
                    <a:pt x="11" y="118"/>
                    <a:pt x="11" y="118"/>
                  </a:cubicBezTo>
                  <a:cubicBezTo>
                    <a:pt x="21" y="130"/>
                    <a:pt x="21" y="130"/>
                    <a:pt x="21" y="130"/>
                  </a:cubicBezTo>
                  <a:cubicBezTo>
                    <a:pt x="35" y="124"/>
                    <a:pt x="35" y="124"/>
                    <a:pt x="35" y="124"/>
                  </a:cubicBezTo>
                  <a:cubicBezTo>
                    <a:pt x="38" y="127"/>
                    <a:pt x="41" y="130"/>
                    <a:pt x="45" y="132"/>
                  </a:cubicBezTo>
                  <a:cubicBezTo>
                    <a:pt x="45" y="132"/>
                    <a:pt x="45" y="132"/>
                    <a:pt x="45" y="132"/>
                  </a:cubicBezTo>
                  <a:cubicBezTo>
                    <a:pt x="42" y="147"/>
                    <a:pt x="42" y="147"/>
                    <a:pt x="42" y="147"/>
                  </a:cubicBezTo>
                  <a:cubicBezTo>
                    <a:pt x="57" y="153"/>
                    <a:pt x="57" y="153"/>
                    <a:pt x="57" y="153"/>
                  </a:cubicBezTo>
                  <a:cubicBezTo>
                    <a:pt x="65" y="140"/>
                    <a:pt x="65" y="140"/>
                    <a:pt x="65" y="140"/>
                  </a:cubicBezTo>
                  <a:cubicBezTo>
                    <a:pt x="70" y="141"/>
                    <a:pt x="75" y="141"/>
                    <a:pt x="80" y="141"/>
                  </a:cubicBezTo>
                  <a:cubicBezTo>
                    <a:pt x="80" y="142"/>
                    <a:pt x="80" y="142"/>
                    <a:pt x="80" y="142"/>
                  </a:cubicBezTo>
                  <a:cubicBezTo>
                    <a:pt x="86" y="156"/>
                    <a:pt x="86" y="156"/>
                    <a:pt x="86" y="156"/>
                  </a:cubicBezTo>
                  <a:cubicBezTo>
                    <a:pt x="102" y="153"/>
                    <a:pt x="102" y="153"/>
                    <a:pt x="102" y="153"/>
                  </a:cubicBezTo>
                  <a:cubicBezTo>
                    <a:pt x="101" y="137"/>
                    <a:pt x="101" y="137"/>
                    <a:pt x="101" y="137"/>
                  </a:cubicBezTo>
                  <a:cubicBezTo>
                    <a:pt x="101" y="137"/>
                    <a:pt x="101" y="137"/>
                    <a:pt x="101" y="137"/>
                  </a:cubicBezTo>
                  <a:cubicBezTo>
                    <a:pt x="105" y="136"/>
                    <a:pt x="108" y="134"/>
                    <a:pt x="111" y="132"/>
                  </a:cubicBezTo>
                  <a:cubicBezTo>
                    <a:pt x="111" y="133"/>
                    <a:pt x="111" y="133"/>
                    <a:pt x="111" y="133"/>
                  </a:cubicBezTo>
                  <a:cubicBezTo>
                    <a:pt x="123" y="143"/>
                    <a:pt x="123" y="143"/>
                    <a:pt x="123" y="143"/>
                  </a:cubicBezTo>
                  <a:cubicBezTo>
                    <a:pt x="135" y="132"/>
                    <a:pt x="135" y="132"/>
                    <a:pt x="135" y="132"/>
                  </a:cubicBezTo>
                  <a:cubicBezTo>
                    <a:pt x="127" y="118"/>
                    <a:pt x="127" y="118"/>
                    <a:pt x="127" y="118"/>
                  </a:cubicBezTo>
                  <a:cubicBezTo>
                    <a:pt x="127" y="118"/>
                    <a:pt x="127" y="118"/>
                    <a:pt x="127" y="118"/>
                  </a:cubicBezTo>
                  <a:cubicBezTo>
                    <a:pt x="129" y="116"/>
                    <a:pt x="131" y="113"/>
                    <a:pt x="133" y="110"/>
                  </a:cubicBezTo>
                  <a:cubicBezTo>
                    <a:pt x="133" y="110"/>
                    <a:pt x="133" y="110"/>
                    <a:pt x="133" y="110"/>
                  </a:cubicBezTo>
                  <a:cubicBezTo>
                    <a:pt x="148" y="113"/>
                    <a:pt x="148" y="113"/>
                    <a:pt x="148" y="113"/>
                  </a:cubicBezTo>
                  <a:cubicBezTo>
                    <a:pt x="154" y="98"/>
                    <a:pt x="154" y="98"/>
                    <a:pt x="154" y="98"/>
                  </a:cubicBezTo>
                  <a:cubicBezTo>
                    <a:pt x="140" y="90"/>
                    <a:pt x="140" y="90"/>
                    <a:pt x="140" y="90"/>
                  </a:cubicBezTo>
                  <a:cubicBezTo>
                    <a:pt x="140" y="90"/>
                    <a:pt x="140" y="90"/>
                    <a:pt x="140" y="90"/>
                  </a:cubicBezTo>
                  <a:cubicBezTo>
                    <a:pt x="141" y="87"/>
                    <a:pt x="141" y="83"/>
                    <a:pt x="141" y="80"/>
                  </a:cubicBezTo>
                  <a:cubicBezTo>
                    <a:pt x="142" y="80"/>
                    <a:pt x="142" y="80"/>
                    <a:pt x="142" y="80"/>
                  </a:cubicBezTo>
                  <a:cubicBezTo>
                    <a:pt x="157" y="75"/>
                    <a:pt x="157" y="75"/>
                    <a:pt x="157" y="75"/>
                  </a:cubicBezTo>
                  <a:cubicBezTo>
                    <a:pt x="154" y="60"/>
                    <a:pt x="154" y="60"/>
                    <a:pt x="154" y="60"/>
                  </a:cubicBezTo>
                  <a:cubicBezTo>
                    <a:pt x="139" y="59"/>
                    <a:pt x="139" y="59"/>
                    <a:pt x="139" y="59"/>
                  </a:cubicBezTo>
                  <a:cubicBezTo>
                    <a:pt x="138" y="58"/>
                    <a:pt x="138" y="58"/>
                    <a:pt x="138" y="58"/>
                  </a:cubicBezTo>
                  <a:cubicBezTo>
                    <a:pt x="137" y="55"/>
                    <a:pt x="136" y="52"/>
                    <a:pt x="133" y="48"/>
                  </a:cubicBezTo>
                  <a:cubicBezTo>
                    <a:pt x="134" y="47"/>
                    <a:pt x="134" y="47"/>
                    <a:pt x="134" y="47"/>
                  </a:cubicBezTo>
                  <a:cubicBezTo>
                    <a:pt x="144" y="39"/>
                    <a:pt x="144" y="39"/>
                    <a:pt x="144" y="39"/>
                  </a:cubicBezTo>
                  <a:cubicBezTo>
                    <a:pt x="135" y="26"/>
                    <a:pt x="135" y="26"/>
                    <a:pt x="135" y="26"/>
                  </a:cubicBezTo>
                  <a:cubicBezTo>
                    <a:pt x="121" y="33"/>
                    <a:pt x="121" y="33"/>
                    <a:pt x="121" y="33"/>
                  </a:cubicBezTo>
                  <a:cubicBezTo>
                    <a:pt x="121" y="32"/>
                    <a:pt x="121" y="32"/>
                    <a:pt x="121" y="32"/>
                  </a:cubicBezTo>
                  <a:cubicBezTo>
                    <a:pt x="118" y="29"/>
                    <a:pt x="115" y="27"/>
                    <a:pt x="111" y="24"/>
                  </a:cubicBezTo>
                  <a:cubicBezTo>
                    <a:pt x="111" y="24"/>
                    <a:pt x="111" y="24"/>
                    <a:pt x="111" y="24"/>
                  </a:cubicBezTo>
                  <a:cubicBezTo>
                    <a:pt x="115" y="9"/>
                    <a:pt x="115" y="9"/>
                    <a:pt x="115" y="9"/>
                  </a:cubicBezTo>
                  <a:cubicBezTo>
                    <a:pt x="100" y="3"/>
                    <a:pt x="100" y="3"/>
                    <a:pt x="100" y="3"/>
                  </a:cubicBezTo>
                  <a:cubicBezTo>
                    <a:pt x="91" y="16"/>
                    <a:pt x="91" y="16"/>
                    <a:pt x="91" y="16"/>
                  </a:cubicBezTo>
                  <a:cubicBezTo>
                    <a:pt x="91" y="16"/>
                    <a:pt x="91" y="16"/>
                    <a:pt x="91" y="16"/>
                  </a:cubicBezTo>
                  <a:cubicBezTo>
                    <a:pt x="86" y="15"/>
                    <a:pt x="81" y="15"/>
                    <a:pt x="76" y="15"/>
                  </a:cubicBezTo>
                  <a:cubicBezTo>
                    <a:pt x="76" y="14"/>
                    <a:pt x="76" y="14"/>
                    <a:pt x="76" y="14"/>
                  </a:cubicBezTo>
                  <a:cubicBezTo>
                    <a:pt x="70" y="0"/>
                    <a:pt x="70" y="0"/>
                    <a:pt x="70" y="0"/>
                  </a:cubicBezTo>
                  <a:cubicBezTo>
                    <a:pt x="55" y="3"/>
                    <a:pt x="55" y="3"/>
                    <a:pt x="55" y="3"/>
                  </a:cubicBezTo>
                  <a:cubicBezTo>
                    <a:pt x="55" y="19"/>
                    <a:pt x="55" y="19"/>
                    <a:pt x="55" y="19"/>
                  </a:cubicBezTo>
                  <a:close/>
                  <a:moveTo>
                    <a:pt x="120" y="47"/>
                  </a:moveTo>
                  <a:cubicBezTo>
                    <a:pt x="138" y="70"/>
                    <a:pt x="133" y="103"/>
                    <a:pt x="109" y="120"/>
                  </a:cubicBezTo>
                  <a:cubicBezTo>
                    <a:pt x="86" y="137"/>
                    <a:pt x="53" y="133"/>
                    <a:pt x="36" y="109"/>
                  </a:cubicBezTo>
                  <a:cubicBezTo>
                    <a:pt x="19" y="86"/>
                    <a:pt x="23" y="53"/>
                    <a:pt x="47" y="36"/>
                  </a:cubicBezTo>
                  <a:cubicBezTo>
                    <a:pt x="70" y="19"/>
                    <a:pt x="103" y="23"/>
                    <a:pt x="120" y="47"/>
                  </a:cubicBezTo>
                  <a:close/>
                </a:path>
              </a:pathLst>
            </a:custGeom>
            <a:grpFill/>
            <a:ln>
              <a:noFill/>
            </a:ln>
            <a:effectLst/>
          </p:spPr>
          <p:txBody>
            <a:bodyPr vert="horz" wrap="square" lIns="65024" tIns="32512" rIns="65024" bIns="32512" numCol="1" anchor="t" anchorCtr="0" compatLnSpc="1"/>
            <a:lstStyle/>
            <a:p>
              <a:endParaRPr lang="zh-CN" altLang="en-US" sz="1280"/>
            </a:p>
          </p:txBody>
        </p:sp>
        <p:sp>
          <p:nvSpPr>
            <p:cNvPr id="35" name="Freeform 9"/>
            <p:cNvSpPr/>
            <p:nvPr/>
          </p:nvSpPr>
          <p:spPr bwMode="auto">
            <a:xfrm>
              <a:off x="2361701" y="2993118"/>
              <a:ext cx="180422" cy="183703"/>
            </a:xfrm>
            <a:custGeom>
              <a:avLst/>
              <a:gdLst>
                <a:gd name="T0" fmla="*/ 36 w 71"/>
                <a:gd name="T1" fmla="*/ 0 h 72"/>
                <a:gd name="T2" fmla="*/ 0 w 71"/>
                <a:gd name="T3" fmla="*/ 36 h 72"/>
                <a:gd name="T4" fmla="*/ 36 w 71"/>
                <a:gd name="T5" fmla="*/ 72 h 72"/>
                <a:gd name="T6" fmla="*/ 71 w 71"/>
                <a:gd name="T7" fmla="*/ 36 h 72"/>
                <a:gd name="T8" fmla="*/ 36 w 71"/>
                <a:gd name="T9" fmla="*/ 0 h 72"/>
              </a:gdLst>
              <a:ahLst/>
              <a:cxnLst>
                <a:cxn ang="0">
                  <a:pos x="T0" y="T1"/>
                </a:cxn>
                <a:cxn ang="0">
                  <a:pos x="T2" y="T3"/>
                </a:cxn>
                <a:cxn ang="0">
                  <a:pos x="T4" y="T5"/>
                </a:cxn>
                <a:cxn ang="0">
                  <a:pos x="T6" y="T7"/>
                </a:cxn>
                <a:cxn ang="0">
                  <a:pos x="T8" y="T9"/>
                </a:cxn>
              </a:cxnLst>
              <a:rect l="0" t="0" r="r" b="b"/>
              <a:pathLst>
                <a:path w="71" h="72">
                  <a:moveTo>
                    <a:pt x="36" y="0"/>
                  </a:moveTo>
                  <a:cubicBezTo>
                    <a:pt x="16" y="0"/>
                    <a:pt x="0" y="17"/>
                    <a:pt x="0" y="36"/>
                  </a:cubicBezTo>
                  <a:cubicBezTo>
                    <a:pt x="0" y="56"/>
                    <a:pt x="16" y="72"/>
                    <a:pt x="36" y="72"/>
                  </a:cubicBezTo>
                  <a:cubicBezTo>
                    <a:pt x="55" y="72"/>
                    <a:pt x="71" y="56"/>
                    <a:pt x="71" y="36"/>
                  </a:cubicBezTo>
                  <a:cubicBezTo>
                    <a:pt x="71" y="16"/>
                    <a:pt x="55" y="0"/>
                    <a:pt x="36" y="0"/>
                  </a:cubicBezTo>
                  <a:close/>
                </a:path>
              </a:pathLst>
            </a:custGeom>
            <a:grpFill/>
            <a:ln>
              <a:noFill/>
            </a:ln>
            <a:effectLst/>
          </p:spPr>
          <p:txBody>
            <a:bodyPr vert="horz" wrap="square" lIns="65024" tIns="32512" rIns="65024" bIns="32512" numCol="1" anchor="t" anchorCtr="0" compatLnSpc="1"/>
            <a:lstStyle/>
            <a:p>
              <a:endParaRPr lang="zh-CN" altLang="en-US" sz="1280"/>
            </a:p>
          </p:txBody>
        </p:sp>
        <p:sp>
          <p:nvSpPr>
            <p:cNvPr id="36" name="Freeform 10"/>
            <p:cNvSpPr>
              <a:spLocks noEditPoints="1"/>
            </p:cNvSpPr>
            <p:nvPr/>
          </p:nvSpPr>
          <p:spPr bwMode="auto">
            <a:xfrm>
              <a:off x="2297733" y="2930791"/>
              <a:ext cx="305077" cy="308358"/>
            </a:xfrm>
            <a:custGeom>
              <a:avLst/>
              <a:gdLst>
                <a:gd name="T0" fmla="*/ 66 w 120"/>
                <a:gd name="T1" fmla="*/ 12 h 122"/>
                <a:gd name="T2" fmla="*/ 63 w 120"/>
                <a:gd name="T3" fmla="*/ 0 h 122"/>
                <a:gd name="T4" fmla="*/ 49 w 120"/>
                <a:gd name="T5" fmla="*/ 13 h 122"/>
                <a:gd name="T6" fmla="*/ 41 w 120"/>
                <a:gd name="T7" fmla="*/ 16 h 122"/>
                <a:gd name="T8" fmla="*/ 23 w 120"/>
                <a:gd name="T9" fmla="*/ 13 h 122"/>
                <a:gd name="T10" fmla="*/ 22 w 120"/>
                <a:gd name="T11" fmla="*/ 31 h 122"/>
                <a:gd name="T12" fmla="*/ 10 w 120"/>
                <a:gd name="T13" fmla="*/ 27 h 122"/>
                <a:gd name="T14" fmla="*/ 14 w 120"/>
                <a:gd name="T15" fmla="*/ 45 h 122"/>
                <a:gd name="T16" fmla="*/ 12 w 120"/>
                <a:gd name="T17" fmla="*/ 53 h 122"/>
                <a:gd name="T18" fmla="*/ 0 w 120"/>
                <a:gd name="T19" fmla="*/ 67 h 122"/>
                <a:gd name="T20" fmla="*/ 15 w 120"/>
                <a:gd name="T21" fmla="*/ 80 h 122"/>
                <a:gd name="T22" fmla="*/ 6 w 120"/>
                <a:gd name="T23" fmla="*/ 88 h 122"/>
                <a:gd name="T24" fmla="*/ 24 w 120"/>
                <a:gd name="T25" fmla="*/ 94 h 122"/>
                <a:gd name="T26" fmla="*/ 32 w 120"/>
                <a:gd name="T27" fmla="*/ 102 h 122"/>
                <a:gd name="T28" fmla="*/ 40 w 120"/>
                <a:gd name="T29" fmla="*/ 119 h 122"/>
                <a:gd name="T30" fmla="*/ 48 w 120"/>
                <a:gd name="T31" fmla="*/ 109 h 122"/>
                <a:gd name="T32" fmla="*/ 56 w 120"/>
                <a:gd name="T33" fmla="*/ 111 h 122"/>
                <a:gd name="T34" fmla="*/ 71 w 120"/>
                <a:gd name="T35" fmla="*/ 122 h 122"/>
                <a:gd name="T36" fmla="*/ 72 w 120"/>
                <a:gd name="T37" fmla="*/ 109 h 122"/>
                <a:gd name="T38" fmla="*/ 80 w 120"/>
                <a:gd name="T39" fmla="*/ 107 h 122"/>
                <a:gd name="T40" fmla="*/ 98 w 120"/>
                <a:gd name="T41" fmla="*/ 109 h 122"/>
                <a:gd name="T42" fmla="*/ 94 w 120"/>
                <a:gd name="T43" fmla="*/ 98 h 122"/>
                <a:gd name="T44" fmla="*/ 100 w 120"/>
                <a:gd name="T45" fmla="*/ 92 h 122"/>
                <a:gd name="T46" fmla="*/ 117 w 120"/>
                <a:gd name="T47" fmla="*/ 85 h 122"/>
                <a:gd name="T48" fmla="*/ 107 w 120"/>
                <a:gd name="T49" fmla="*/ 77 h 122"/>
                <a:gd name="T50" fmla="*/ 110 w 120"/>
                <a:gd name="T51" fmla="*/ 68 h 122"/>
                <a:gd name="T52" fmla="*/ 120 w 120"/>
                <a:gd name="T53" fmla="*/ 55 h 122"/>
                <a:gd name="T54" fmla="*/ 109 w 120"/>
                <a:gd name="T55" fmla="*/ 53 h 122"/>
                <a:gd name="T56" fmla="*/ 107 w 120"/>
                <a:gd name="T57" fmla="*/ 43 h 122"/>
                <a:gd name="T58" fmla="*/ 109 w 120"/>
                <a:gd name="T59" fmla="*/ 24 h 122"/>
                <a:gd name="T60" fmla="*/ 98 w 120"/>
                <a:gd name="T61" fmla="*/ 29 h 122"/>
                <a:gd name="T62" fmla="*/ 89 w 120"/>
                <a:gd name="T63" fmla="*/ 20 h 122"/>
                <a:gd name="T64" fmla="*/ 81 w 120"/>
                <a:gd name="T65" fmla="*/ 4 h 122"/>
                <a:gd name="T66" fmla="*/ 101 w 120"/>
                <a:gd name="T67" fmla="*/ 61 h 122"/>
                <a:gd name="T68" fmla="*/ 20 w 120"/>
                <a:gd name="T69" fmla="*/ 61 h 122"/>
                <a:gd name="T70" fmla="*/ 101 w 120"/>
                <a:gd name="T71"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122">
                  <a:moveTo>
                    <a:pt x="74" y="14"/>
                  </a:moveTo>
                  <a:cubicBezTo>
                    <a:pt x="71" y="13"/>
                    <a:pt x="68" y="12"/>
                    <a:pt x="66" y="12"/>
                  </a:cubicBezTo>
                  <a:cubicBezTo>
                    <a:pt x="66" y="12"/>
                    <a:pt x="66" y="12"/>
                    <a:pt x="66" y="12"/>
                  </a:cubicBezTo>
                  <a:cubicBezTo>
                    <a:pt x="63" y="0"/>
                    <a:pt x="63" y="0"/>
                    <a:pt x="63" y="0"/>
                  </a:cubicBezTo>
                  <a:cubicBezTo>
                    <a:pt x="51" y="1"/>
                    <a:pt x="51" y="1"/>
                    <a:pt x="51" y="1"/>
                  </a:cubicBezTo>
                  <a:cubicBezTo>
                    <a:pt x="49" y="13"/>
                    <a:pt x="49" y="13"/>
                    <a:pt x="49" y="13"/>
                  </a:cubicBezTo>
                  <a:cubicBezTo>
                    <a:pt x="47" y="14"/>
                    <a:pt x="44" y="15"/>
                    <a:pt x="42" y="16"/>
                  </a:cubicBezTo>
                  <a:cubicBezTo>
                    <a:pt x="41" y="16"/>
                    <a:pt x="41" y="16"/>
                    <a:pt x="41" y="16"/>
                  </a:cubicBezTo>
                  <a:cubicBezTo>
                    <a:pt x="33" y="7"/>
                    <a:pt x="33" y="7"/>
                    <a:pt x="33" y="7"/>
                  </a:cubicBezTo>
                  <a:cubicBezTo>
                    <a:pt x="23" y="13"/>
                    <a:pt x="23" y="13"/>
                    <a:pt x="23" y="13"/>
                  </a:cubicBezTo>
                  <a:cubicBezTo>
                    <a:pt x="27" y="25"/>
                    <a:pt x="27" y="25"/>
                    <a:pt x="27" y="25"/>
                  </a:cubicBezTo>
                  <a:cubicBezTo>
                    <a:pt x="25" y="27"/>
                    <a:pt x="24" y="28"/>
                    <a:pt x="22" y="31"/>
                  </a:cubicBezTo>
                  <a:cubicBezTo>
                    <a:pt x="22" y="30"/>
                    <a:pt x="22" y="30"/>
                    <a:pt x="22" y="30"/>
                  </a:cubicBezTo>
                  <a:cubicBezTo>
                    <a:pt x="10" y="27"/>
                    <a:pt x="10" y="27"/>
                    <a:pt x="10" y="27"/>
                  </a:cubicBezTo>
                  <a:cubicBezTo>
                    <a:pt x="5" y="37"/>
                    <a:pt x="5" y="37"/>
                    <a:pt x="5" y="37"/>
                  </a:cubicBezTo>
                  <a:cubicBezTo>
                    <a:pt x="14" y="45"/>
                    <a:pt x="14" y="45"/>
                    <a:pt x="14" y="45"/>
                  </a:cubicBezTo>
                  <a:cubicBezTo>
                    <a:pt x="13" y="48"/>
                    <a:pt x="12" y="49"/>
                    <a:pt x="12" y="53"/>
                  </a:cubicBezTo>
                  <a:cubicBezTo>
                    <a:pt x="12" y="53"/>
                    <a:pt x="12" y="53"/>
                    <a:pt x="12" y="53"/>
                  </a:cubicBezTo>
                  <a:cubicBezTo>
                    <a:pt x="0" y="55"/>
                    <a:pt x="0" y="55"/>
                    <a:pt x="0" y="55"/>
                  </a:cubicBezTo>
                  <a:cubicBezTo>
                    <a:pt x="0" y="67"/>
                    <a:pt x="0" y="67"/>
                    <a:pt x="0" y="67"/>
                  </a:cubicBezTo>
                  <a:cubicBezTo>
                    <a:pt x="12" y="70"/>
                    <a:pt x="12" y="70"/>
                    <a:pt x="12" y="70"/>
                  </a:cubicBezTo>
                  <a:cubicBezTo>
                    <a:pt x="13" y="73"/>
                    <a:pt x="13" y="76"/>
                    <a:pt x="15" y="80"/>
                  </a:cubicBezTo>
                  <a:cubicBezTo>
                    <a:pt x="15" y="80"/>
                    <a:pt x="15" y="80"/>
                    <a:pt x="15" y="80"/>
                  </a:cubicBezTo>
                  <a:cubicBezTo>
                    <a:pt x="6" y="88"/>
                    <a:pt x="6" y="88"/>
                    <a:pt x="6" y="88"/>
                  </a:cubicBezTo>
                  <a:cubicBezTo>
                    <a:pt x="12" y="98"/>
                    <a:pt x="12" y="98"/>
                    <a:pt x="12" y="98"/>
                  </a:cubicBezTo>
                  <a:cubicBezTo>
                    <a:pt x="24" y="94"/>
                    <a:pt x="24" y="94"/>
                    <a:pt x="24" y="94"/>
                  </a:cubicBezTo>
                  <a:cubicBezTo>
                    <a:pt x="26" y="97"/>
                    <a:pt x="29" y="100"/>
                    <a:pt x="33" y="102"/>
                  </a:cubicBezTo>
                  <a:cubicBezTo>
                    <a:pt x="32" y="102"/>
                    <a:pt x="32" y="102"/>
                    <a:pt x="32" y="102"/>
                  </a:cubicBezTo>
                  <a:cubicBezTo>
                    <a:pt x="29" y="114"/>
                    <a:pt x="29" y="114"/>
                    <a:pt x="29" y="114"/>
                  </a:cubicBezTo>
                  <a:cubicBezTo>
                    <a:pt x="40" y="119"/>
                    <a:pt x="40" y="119"/>
                    <a:pt x="40" y="119"/>
                  </a:cubicBezTo>
                  <a:cubicBezTo>
                    <a:pt x="48" y="109"/>
                    <a:pt x="48" y="109"/>
                    <a:pt x="48" y="109"/>
                  </a:cubicBezTo>
                  <a:cubicBezTo>
                    <a:pt x="48" y="109"/>
                    <a:pt x="48" y="109"/>
                    <a:pt x="48" y="109"/>
                  </a:cubicBezTo>
                  <a:cubicBezTo>
                    <a:pt x="50" y="110"/>
                    <a:pt x="53" y="110"/>
                    <a:pt x="56" y="110"/>
                  </a:cubicBezTo>
                  <a:cubicBezTo>
                    <a:pt x="56" y="111"/>
                    <a:pt x="56" y="111"/>
                    <a:pt x="56" y="111"/>
                  </a:cubicBezTo>
                  <a:cubicBezTo>
                    <a:pt x="58" y="122"/>
                    <a:pt x="58" y="122"/>
                    <a:pt x="58" y="122"/>
                  </a:cubicBezTo>
                  <a:cubicBezTo>
                    <a:pt x="71" y="122"/>
                    <a:pt x="71" y="122"/>
                    <a:pt x="71" y="122"/>
                  </a:cubicBezTo>
                  <a:cubicBezTo>
                    <a:pt x="72" y="109"/>
                    <a:pt x="72" y="109"/>
                    <a:pt x="72" y="109"/>
                  </a:cubicBezTo>
                  <a:cubicBezTo>
                    <a:pt x="72" y="109"/>
                    <a:pt x="72" y="109"/>
                    <a:pt x="72" y="109"/>
                  </a:cubicBezTo>
                  <a:cubicBezTo>
                    <a:pt x="75" y="109"/>
                    <a:pt x="77" y="108"/>
                    <a:pt x="80" y="107"/>
                  </a:cubicBezTo>
                  <a:cubicBezTo>
                    <a:pt x="80" y="107"/>
                    <a:pt x="80" y="107"/>
                    <a:pt x="80" y="107"/>
                  </a:cubicBezTo>
                  <a:cubicBezTo>
                    <a:pt x="88" y="116"/>
                    <a:pt x="88" y="116"/>
                    <a:pt x="88" y="116"/>
                  </a:cubicBezTo>
                  <a:cubicBezTo>
                    <a:pt x="98" y="109"/>
                    <a:pt x="98" y="109"/>
                    <a:pt x="98" y="109"/>
                  </a:cubicBezTo>
                  <a:cubicBezTo>
                    <a:pt x="94" y="98"/>
                    <a:pt x="94" y="98"/>
                    <a:pt x="94" y="98"/>
                  </a:cubicBezTo>
                  <a:cubicBezTo>
                    <a:pt x="94" y="98"/>
                    <a:pt x="94" y="98"/>
                    <a:pt x="94" y="98"/>
                  </a:cubicBezTo>
                  <a:cubicBezTo>
                    <a:pt x="96" y="96"/>
                    <a:pt x="98" y="94"/>
                    <a:pt x="99" y="92"/>
                  </a:cubicBezTo>
                  <a:cubicBezTo>
                    <a:pt x="100" y="92"/>
                    <a:pt x="100" y="92"/>
                    <a:pt x="100" y="92"/>
                  </a:cubicBezTo>
                  <a:cubicBezTo>
                    <a:pt x="111" y="96"/>
                    <a:pt x="111" y="96"/>
                    <a:pt x="111" y="96"/>
                  </a:cubicBezTo>
                  <a:cubicBezTo>
                    <a:pt x="117" y="85"/>
                    <a:pt x="117" y="85"/>
                    <a:pt x="117" y="85"/>
                  </a:cubicBezTo>
                  <a:cubicBezTo>
                    <a:pt x="107" y="77"/>
                    <a:pt x="107" y="77"/>
                    <a:pt x="107" y="77"/>
                  </a:cubicBezTo>
                  <a:cubicBezTo>
                    <a:pt x="107" y="77"/>
                    <a:pt x="107" y="77"/>
                    <a:pt x="107" y="77"/>
                  </a:cubicBezTo>
                  <a:cubicBezTo>
                    <a:pt x="108" y="74"/>
                    <a:pt x="109" y="72"/>
                    <a:pt x="109" y="68"/>
                  </a:cubicBezTo>
                  <a:cubicBezTo>
                    <a:pt x="110" y="68"/>
                    <a:pt x="110" y="68"/>
                    <a:pt x="110" y="68"/>
                  </a:cubicBezTo>
                  <a:cubicBezTo>
                    <a:pt x="120" y="68"/>
                    <a:pt x="120" y="68"/>
                    <a:pt x="120" y="68"/>
                  </a:cubicBezTo>
                  <a:cubicBezTo>
                    <a:pt x="120" y="55"/>
                    <a:pt x="120" y="55"/>
                    <a:pt x="120" y="55"/>
                  </a:cubicBezTo>
                  <a:cubicBezTo>
                    <a:pt x="109" y="53"/>
                    <a:pt x="109" y="53"/>
                    <a:pt x="109" y="53"/>
                  </a:cubicBezTo>
                  <a:cubicBezTo>
                    <a:pt x="109" y="53"/>
                    <a:pt x="109" y="53"/>
                    <a:pt x="109" y="53"/>
                  </a:cubicBezTo>
                  <a:cubicBezTo>
                    <a:pt x="108" y="49"/>
                    <a:pt x="107" y="46"/>
                    <a:pt x="106" y="43"/>
                  </a:cubicBezTo>
                  <a:cubicBezTo>
                    <a:pt x="107" y="43"/>
                    <a:pt x="107" y="43"/>
                    <a:pt x="107" y="43"/>
                  </a:cubicBezTo>
                  <a:cubicBezTo>
                    <a:pt x="116" y="35"/>
                    <a:pt x="116" y="35"/>
                    <a:pt x="116" y="35"/>
                  </a:cubicBezTo>
                  <a:cubicBezTo>
                    <a:pt x="109" y="24"/>
                    <a:pt x="109" y="24"/>
                    <a:pt x="109" y="24"/>
                  </a:cubicBezTo>
                  <a:cubicBezTo>
                    <a:pt x="98" y="29"/>
                    <a:pt x="98" y="29"/>
                    <a:pt x="98" y="29"/>
                  </a:cubicBezTo>
                  <a:cubicBezTo>
                    <a:pt x="98" y="29"/>
                    <a:pt x="98" y="29"/>
                    <a:pt x="98" y="29"/>
                  </a:cubicBezTo>
                  <a:cubicBezTo>
                    <a:pt x="95" y="26"/>
                    <a:pt x="92" y="23"/>
                    <a:pt x="89" y="21"/>
                  </a:cubicBezTo>
                  <a:cubicBezTo>
                    <a:pt x="89" y="20"/>
                    <a:pt x="89" y="20"/>
                    <a:pt x="89" y="20"/>
                  </a:cubicBezTo>
                  <a:cubicBezTo>
                    <a:pt x="92" y="9"/>
                    <a:pt x="92" y="9"/>
                    <a:pt x="92" y="9"/>
                  </a:cubicBezTo>
                  <a:cubicBezTo>
                    <a:pt x="81" y="4"/>
                    <a:pt x="81" y="4"/>
                    <a:pt x="81" y="4"/>
                  </a:cubicBezTo>
                  <a:cubicBezTo>
                    <a:pt x="74" y="14"/>
                    <a:pt x="74" y="14"/>
                    <a:pt x="74" y="14"/>
                  </a:cubicBezTo>
                  <a:close/>
                  <a:moveTo>
                    <a:pt x="101" y="61"/>
                  </a:moveTo>
                  <a:cubicBezTo>
                    <a:pt x="101" y="84"/>
                    <a:pt x="83" y="102"/>
                    <a:pt x="61" y="102"/>
                  </a:cubicBezTo>
                  <a:cubicBezTo>
                    <a:pt x="38" y="102"/>
                    <a:pt x="20" y="84"/>
                    <a:pt x="20" y="61"/>
                  </a:cubicBezTo>
                  <a:cubicBezTo>
                    <a:pt x="20" y="39"/>
                    <a:pt x="38" y="20"/>
                    <a:pt x="61" y="20"/>
                  </a:cubicBezTo>
                  <a:cubicBezTo>
                    <a:pt x="83" y="20"/>
                    <a:pt x="101" y="39"/>
                    <a:pt x="101" y="61"/>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7" name="Oval 11"/>
            <p:cNvSpPr>
              <a:spLocks noChangeArrowheads="1"/>
            </p:cNvSpPr>
            <p:nvPr/>
          </p:nvSpPr>
          <p:spPr bwMode="auto">
            <a:xfrm>
              <a:off x="3327779" y="3211265"/>
              <a:ext cx="116454" cy="119734"/>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8" name="Freeform 12"/>
            <p:cNvSpPr>
              <a:spLocks noEditPoints="1"/>
            </p:cNvSpPr>
            <p:nvPr/>
          </p:nvSpPr>
          <p:spPr bwMode="auto">
            <a:xfrm>
              <a:off x="3285135" y="3171900"/>
              <a:ext cx="196824" cy="200104"/>
            </a:xfrm>
            <a:custGeom>
              <a:avLst/>
              <a:gdLst>
                <a:gd name="T0" fmla="*/ 43 w 78"/>
                <a:gd name="T1" fmla="*/ 8 h 79"/>
                <a:gd name="T2" fmla="*/ 41 w 78"/>
                <a:gd name="T3" fmla="*/ 0 h 79"/>
                <a:gd name="T4" fmla="*/ 32 w 78"/>
                <a:gd name="T5" fmla="*/ 8 h 79"/>
                <a:gd name="T6" fmla="*/ 27 w 78"/>
                <a:gd name="T7" fmla="*/ 10 h 79"/>
                <a:gd name="T8" fmla="*/ 15 w 78"/>
                <a:gd name="T9" fmla="*/ 8 h 79"/>
                <a:gd name="T10" fmla="*/ 15 w 78"/>
                <a:gd name="T11" fmla="*/ 20 h 79"/>
                <a:gd name="T12" fmla="*/ 7 w 78"/>
                <a:gd name="T13" fmla="*/ 17 h 79"/>
                <a:gd name="T14" fmla="*/ 9 w 78"/>
                <a:gd name="T15" fmla="*/ 29 h 79"/>
                <a:gd name="T16" fmla="*/ 8 w 78"/>
                <a:gd name="T17" fmla="*/ 34 h 79"/>
                <a:gd name="T18" fmla="*/ 0 w 78"/>
                <a:gd name="T19" fmla="*/ 43 h 79"/>
                <a:gd name="T20" fmla="*/ 10 w 78"/>
                <a:gd name="T21" fmla="*/ 51 h 79"/>
                <a:gd name="T22" fmla="*/ 4 w 78"/>
                <a:gd name="T23" fmla="*/ 57 h 79"/>
                <a:gd name="T24" fmla="*/ 16 w 78"/>
                <a:gd name="T25" fmla="*/ 61 h 79"/>
                <a:gd name="T26" fmla="*/ 21 w 78"/>
                <a:gd name="T27" fmla="*/ 66 h 79"/>
                <a:gd name="T28" fmla="*/ 27 w 78"/>
                <a:gd name="T29" fmla="*/ 77 h 79"/>
                <a:gd name="T30" fmla="*/ 31 w 78"/>
                <a:gd name="T31" fmla="*/ 70 h 79"/>
                <a:gd name="T32" fmla="*/ 36 w 78"/>
                <a:gd name="T33" fmla="*/ 71 h 79"/>
                <a:gd name="T34" fmla="*/ 46 w 78"/>
                <a:gd name="T35" fmla="*/ 78 h 79"/>
                <a:gd name="T36" fmla="*/ 47 w 78"/>
                <a:gd name="T37" fmla="*/ 70 h 79"/>
                <a:gd name="T38" fmla="*/ 52 w 78"/>
                <a:gd name="T39" fmla="*/ 69 h 79"/>
                <a:gd name="T40" fmla="*/ 64 w 78"/>
                <a:gd name="T41" fmla="*/ 71 h 79"/>
                <a:gd name="T42" fmla="*/ 61 w 78"/>
                <a:gd name="T43" fmla="*/ 63 h 79"/>
                <a:gd name="T44" fmla="*/ 65 w 78"/>
                <a:gd name="T45" fmla="*/ 59 h 79"/>
                <a:gd name="T46" fmla="*/ 76 w 78"/>
                <a:gd name="T47" fmla="*/ 55 h 79"/>
                <a:gd name="T48" fmla="*/ 70 w 78"/>
                <a:gd name="T49" fmla="*/ 49 h 79"/>
                <a:gd name="T50" fmla="*/ 71 w 78"/>
                <a:gd name="T51" fmla="*/ 44 h 79"/>
                <a:gd name="T52" fmla="*/ 78 w 78"/>
                <a:gd name="T53" fmla="*/ 36 h 79"/>
                <a:gd name="T54" fmla="*/ 71 w 78"/>
                <a:gd name="T55" fmla="*/ 34 h 79"/>
                <a:gd name="T56" fmla="*/ 69 w 78"/>
                <a:gd name="T57" fmla="*/ 28 h 79"/>
                <a:gd name="T58" fmla="*/ 71 w 78"/>
                <a:gd name="T59" fmla="*/ 16 h 79"/>
                <a:gd name="T60" fmla="*/ 64 w 78"/>
                <a:gd name="T61" fmla="*/ 18 h 79"/>
                <a:gd name="T62" fmla="*/ 58 w 78"/>
                <a:gd name="T63" fmla="*/ 13 h 79"/>
                <a:gd name="T64" fmla="*/ 53 w 78"/>
                <a:gd name="T65" fmla="*/ 2 h 79"/>
                <a:gd name="T66" fmla="*/ 66 w 78"/>
                <a:gd name="T67" fmla="*/ 39 h 79"/>
                <a:gd name="T68" fmla="*/ 13 w 78"/>
                <a:gd name="T69" fmla="*/ 39 h 79"/>
                <a:gd name="T70" fmla="*/ 66 w 78"/>
                <a:gd name="T71" fmla="*/ 3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8" h="79">
                  <a:moveTo>
                    <a:pt x="48" y="9"/>
                  </a:moveTo>
                  <a:cubicBezTo>
                    <a:pt x="46" y="8"/>
                    <a:pt x="45" y="8"/>
                    <a:pt x="43" y="8"/>
                  </a:cubicBezTo>
                  <a:cubicBezTo>
                    <a:pt x="43" y="8"/>
                    <a:pt x="43" y="8"/>
                    <a:pt x="43" y="8"/>
                  </a:cubicBezTo>
                  <a:cubicBezTo>
                    <a:pt x="41" y="0"/>
                    <a:pt x="41" y="0"/>
                    <a:pt x="41" y="0"/>
                  </a:cubicBezTo>
                  <a:cubicBezTo>
                    <a:pt x="33" y="1"/>
                    <a:pt x="33" y="1"/>
                    <a:pt x="33" y="1"/>
                  </a:cubicBezTo>
                  <a:cubicBezTo>
                    <a:pt x="32" y="8"/>
                    <a:pt x="32" y="8"/>
                    <a:pt x="32" y="8"/>
                  </a:cubicBezTo>
                  <a:cubicBezTo>
                    <a:pt x="31" y="9"/>
                    <a:pt x="29" y="9"/>
                    <a:pt x="27" y="10"/>
                  </a:cubicBezTo>
                  <a:cubicBezTo>
                    <a:pt x="27" y="10"/>
                    <a:pt x="27" y="10"/>
                    <a:pt x="27" y="10"/>
                  </a:cubicBezTo>
                  <a:cubicBezTo>
                    <a:pt x="22" y="4"/>
                    <a:pt x="22" y="4"/>
                    <a:pt x="22" y="4"/>
                  </a:cubicBezTo>
                  <a:cubicBezTo>
                    <a:pt x="15" y="8"/>
                    <a:pt x="15" y="8"/>
                    <a:pt x="15" y="8"/>
                  </a:cubicBezTo>
                  <a:cubicBezTo>
                    <a:pt x="18" y="16"/>
                    <a:pt x="18" y="16"/>
                    <a:pt x="18" y="16"/>
                  </a:cubicBezTo>
                  <a:cubicBezTo>
                    <a:pt x="17" y="17"/>
                    <a:pt x="16" y="18"/>
                    <a:pt x="15" y="20"/>
                  </a:cubicBezTo>
                  <a:cubicBezTo>
                    <a:pt x="15" y="20"/>
                    <a:pt x="15" y="20"/>
                    <a:pt x="15" y="20"/>
                  </a:cubicBezTo>
                  <a:cubicBezTo>
                    <a:pt x="7" y="17"/>
                    <a:pt x="7" y="17"/>
                    <a:pt x="7" y="17"/>
                  </a:cubicBezTo>
                  <a:cubicBezTo>
                    <a:pt x="3" y="24"/>
                    <a:pt x="3" y="24"/>
                    <a:pt x="3" y="24"/>
                  </a:cubicBezTo>
                  <a:cubicBezTo>
                    <a:pt x="9" y="29"/>
                    <a:pt x="9" y="29"/>
                    <a:pt x="9" y="29"/>
                  </a:cubicBezTo>
                  <a:cubicBezTo>
                    <a:pt x="9" y="31"/>
                    <a:pt x="9" y="32"/>
                    <a:pt x="8" y="34"/>
                  </a:cubicBezTo>
                  <a:cubicBezTo>
                    <a:pt x="8" y="34"/>
                    <a:pt x="8" y="34"/>
                    <a:pt x="8" y="34"/>
                  </a:cubicBezTo>
                  <a:cubicBezTo>
                    <a:pt x="0" y="35"/>
                    <a:pt x="0" y="35"/>
                    <a:pt x="0" y="35"/>
                  </a:cubicBezTo>
                  <a:cubicBezTo>
                    <a:pt x="0" y="43"/>
                    <a:pt x="0" y="43"/>
                    <a:pt x="0" y="43"/>
                  </a:cubicBezTo>
                  <a:cubicBezTo>
                    <a:pt x="8" y="45"/>
                    <a:pt x="8" y="45"/>
                    <a:pt x="8" y="45"/>
                  </a:cubicBezTo>
                  <a:cubicBezTo>
                    <a:pt x="9" y="47"/>
                    <a:pt x="9" y="49"/>
                    <a:pt x="10" y="51"/>
                  </a:cubicBezTo>
                  <a:cubicBezTo>
                    <a:pt x="10" y="51"/>
                    <a:pt x="10" y="51"/>
                    <a:pt x="10" y="51"/>
                  </a:cubicBezTo>
                  <a:cubicBezTo>
                    <a:pt x="4" y="57"/>
                    <a:pt x="4" y="57"/>
                    <a:pt x="4" y="57"/>
                  </a:cubicBezTo>
                  <a:cubicBezTo>
                    <a:pt x="8" y="63"/>
                    <a:pt x="8" y="63"/>
                    <a:pt x="8" y="63"/>
                  </a:cubicBezTo>
                  <a:cubicBezTo>
                    <a:pt x="16" y="61"/>
                    <a:pt x="16" y="61"/>
                    <a:pt x="16" y="61"/>
                  </a:cubicBezTo>
                  <a:cubicBezTo>
                    <a:pt x="17" y="63"/>
                    <a:pt x="19" y="64"/>
                    <a:pt x="22" y="66"/>
                  </a:cubicBezTo>
                  <a:cubicBezTo>
                    <a:pt x="21" y="66"/>
                    <a:pt x="21" y="66"/>
                    <a:pt x="21" y="66"/>
                  </a:cubicBezTo>
                  <a:cubicBezTo>
                    <a:pt x="19" y="73"/>
                    <a:pt x="19" y="73"/>
                    <a:pt x="19" y="73"/>
                  </a:cubicBezTo>
                  <a:cubicBezTo>
                    <a:pt x="27" y="77"/>
                    <a:pt x="27" y="77"/>
                    <a:pt x="27" y="77"/>
                  </a:cubicBezTo>
                  <a:cubicBezTo>
                    <a:pt x="31" y="70"/>
                    <a:pt x="31" y="70"/>
                    <a:pt x="31" y="70"/>
                  </a:cubicBezTo>
                  <a:cubicBezTo>
                    <a:pt x="31" y="70"/>
                    <a:pt x="31" y="70"/>
                    <a:pt x="31" y="70"/>
                  </a:cubicBezTo>
                  <a:cubicBezTo>
                    <a:pt x="33" y="71"/>
                    <a:pt x="35" y="71"/>
                    <a:pt x="36" y="71"/>
                  </a:cubicBezTo>
                  <a:cubicBezTo>
                    <a:pt x="36" y="71"/>
                    <a:pt x="36" y="71"/>
                    <a:pt x="36" y="71"/>
                  </a:cubicBezTo>
                  <a:cubicBezTo>
                    <a:pt x="38" y="79"/>
                    <a:pt x="38" y="79"/>
                    <a:pt x="38" y="79"/>
                  </a:cubicBezTo>
                  <a:cubicBezTo>
                    <a:pt x="46" y="78"/>
                    <a:pt x="46" y="78"/>
                    <a:pt x="46" y="78"/>
                  </a:cubicBezTo>
                  <a:cubicBezTo>
                    <a:pt x="47" y="71"/>
                    <a:pt x="47" y="71"/>
                    <a:pt x="47" y="71"/>
                  </a:cubicBezTo>
                  <a:cubicBezTo>
                    <a:pt x="47" y="70"/>
                    <a:pt x="47" y="70"/>
                    <a:pt x="47" y="70"/>
                  </a:cubicBezTo>
                  <a:cubicBezTo>
                    <a:pt x="49" y="70"/>
                    <a:pt x="51" y="70"/>
                    <a:pt x="52" y="69"/>
                  </a:cubicBezTo>
                  <a:cubicBezTo>
                    <a:pt x="52" y="69"/>
                    <a:pt x="52" y="69"/>
                    <a:pt x="52" y="69"/>
                  </a:cubicBezTo>
                  <a:cubicBezTo>
                    <a:pt x="57" y="75"/>
                    <a:pt x="57" y="75"/>
                    <a:pt x="57" y="75"/>
                  </a:cubicBezTo>
                  <a:cubicBezTo>
                    <a:pt x="64" y="71"/>
                    <a:pt x="64" y="71"/>
                    <a:pt x="64" y="71"/>
                  </a:cubicBezTo>
                  <a:cubicBezTo>
                    <a:pt x="61" y="63"/>
                    <a:pt x="61" y="63"/>
                    <a:pt x="61" y="63"/>
                  </a:cubicBezTo>
                  <a:cubicBezTo>
                    <a:pt x="61" y="63"/>
                    <a:pt x="61" y="63"/>
                    <a:pt x="61" y="63"/>
                  </a:cubicBezTo>
                  <a:cubicBezTo>
                    <a:pt x="62" y="62"/>
                    <a:pt x="64" y="61"/>
                    <a:pt x="65" y="59"/>
                  </a:cubicBezTo>
                  <a:cubicBezTo>
                    <a:pt x="65" y="59"/>
                    <a:pt x="65" y="59"/>
                    <a:pt x="65" y="59"/>
                  </a:cubicBezTo>
                  <a:cubicBezTo>
                    <a:pt x="72" y="62"/>
                    <a:pt x="72" y="62"/>
                    <a:pt x="72" y="62"/>
                  </a:cubicBezTo>
                  <a:cubicBezTo>
                    <a:pt x="76" y="55"/>
                    <a:pt x="76" y="55"/>
                    <a:pt x="76" y="55"/>
                  </a:cubicBezTo>
                  <a:cubicBezTo>
                    <a:pt x="70" y="50"/>
                    <a:pt x="70" y="50"/>
                    <a:pt x="70" y="50"/>
                  </a:cubicBezTo>
                  <a:cubicBezTo>
                    <a:pt x="70" y="49"/>
                    <a:pt x="70" y="49"/>
                    <a:pt x="70" y="49"/>
                  </a:cubicBezTo>
                  <a:cubicBezTo>
                    <a:pt x="70" y="48"/>
                    <a:pt x="71" y="46"/>
                    <a:pt x="71" y="44"/>
                  </a:cubicBezTo>
                  <a:cubicBezTo>
                    <a:pt x="71" y="44"/>
                    <a:pt x="71" y="44"/>
                    <a:pt x="71" y="44"/>
                  </a:cubicBezTo>
                  <a:cubicBezTo>
                    <a:pt x="78" y="44"/>
                    <a:pt x="78" y="44"/>
                    <a:pt x="78" y="44"/>
                  </a:cubicBezTo>
                  <a:cubicBezTo>
                    <a:pt x="78" y="36"/>
                    <a:pt x="78" y="36"/>
                    <a:pt x="78" y="36"/>
                  </a:cubicBezTo>
                  <a:cubicBezTo>
                    <a:pt x="71" y="34"/>
                    <a:pt x="71" y="34"/>
                    <a:pt x="71" y="34"/>
                  </a:cubicBezTo>
                  <a:cubicBezTo>
                    <a:pt x="71" y="34"/>
                    <a:pt x="71" y="34"/>
                    <a:pt x="71" y="34"/>
                  </a:cubicBezTo>
                  <a:cubicBezTo>
                    <a:pt x="70" y="32"/>
                    <a:pt x="70" y="30"/>
                    <a:pt x="69" y="28"/>
                  </a:cubicBezTo>
                  <a:cubicBezTo>
                    <a:pt x="69" y="28"/>
                    <a:pt x="69" y="28"/>
                    <a:pt x="69" y="28"/>
                  </a:cubicBezTo>
                  <a:cubicBezTo>
                    <a:pt x="75" y="22"/>
                    <a:pt x="75" y="22"/>
                    <a:pt x="75" y="22"/>
                  </a:cubicBezTo>
                  <a:cubicBezTo>
                    <a:pt x="71" y="16"/>
                    <a:pt x="71" y="16"/>
                    <a:pt x="71" y="16"/>
                  </a:cubicBezTo>
                  <a:cubicBezTo>
                    <a:pt x="64" y="18"/>
                    <a:pt x="64" y="18"/>
                    <a:pt x="64" y="18"/>
                  </a:cubicBezTo>
                  <a:cubicBezTo>
                    <a:pt x="64" y="18"/>
                    <a:pt x="64" y="18"/>
                    <a:pt x="64" y="18"/>
                  </a:cubicBezTo>
                  <a:cubicBezTo>
                    <a:pt x="62" y="17"/>
                    <a:pt x="60" y="15"/>
                    <a:pt x="58" y="13"/>
                  </a:cubicBezTo>
                  <a:cubicBezTo>
                    <a:pt x="58" y="13"/>
                    <a:pt x="58" y="13"/>
                    <a:pt x="58" y="13"/>
                  </a:cubicBezTo>
                  <a:cubicBezTo>
                    <a:pt x="60" y="6"/>
                    <a:pt x="60" y="6"/>
                    <a:pt x="60" y="6"/>
                  </a:cubicBezTo>
                  <a:cubicBezTo>
                    <a:pt x="53" y="2"/>
                    <a:pt x="53" y="2"/>
                    <a:pt x="53" y="2"/>
                  </a:cubicBezTo>
                  <a:cubicBezTo>
                    <a:pt x="48" y="9"/>
                    <a:pt x="48" y="9"/>
                    <a:pt x="48" y="9"/>
                  </a:cubicBezTo>
                  <a:close/>
                  <a:moveTo>
                    <a:pt x="66" y="39"/>
                  </a:moveTo>
                  <a:cubicBezTo>
                    <a:pt x="66" y="54"/>
                    <a:pt x="54" y="66"/>
                    <a:pt x="40" y="66"/>
                  </a:cubicBezTo>
                  <a:cubicBezTo>
                    <a:pt x="25" y="66"/>
                    <a:pt x="13" y="54"/>
                    <a:pt x="13" y="39"/>
                  </a:cubicBezTo>
                  <a:cubicBezTo>
                    <a:pt x="13" y="25"/>
                    <a:pt x="25" y="13"/>
                    <a:pt x="40" y="13"/>
                  </a:cubicBezTo>
                  <a:cubicBezTo>
                    <a:pt x="54" y="13"/>
                    <a:pt x="66" y="25"/>
                    <a:pt x="66" y="39"/>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9" name="Freeform 13"/>
            <p:cNvSpPr>
              <a:spLocks noEditPoints="1"/>
            </p:cNvSpPr>
            <p:nvPr/>
          </p:nvSpPr>
          <p:spPr bwMode="auto">
            <a:xfrm>
              <a:off x="3463916" y="2948833"/>
              <a:ext cx="157460" cy="154179"/>
            </a:xfrm>
            <a:custGeom>
              <a:avLst/>
              <a:gdLst>
                <a:gd name="T0" fmla="*/ 31 w 62"/>
                <a:gd name="T1" fmla="*/ 7 h 61"/>
                <a:gd name="T2" fmla="*/ 55 w 62"/>
                <a:gd name="T3" fmla="*/ 31 h 61"/>
                <a:gd name="T4" fmla="*/ 31 w 62"/>
                <a:gd name="T5" fmla="*/ 54 h 61"/>
                <a:gd name="T6" fmla="*/ 8 w 62"/>
                <a:gd name="T7" fmla="*/ 31 h 61"/>
                <a:gd name="T8" fmla="*/ 31 w 62"/>
                <a:gd name="T9" fmla="*/ 7 h 61"/>
                <a:gd name="T10" fmla="*/ 31 w 62"/>
                <a:gd name="T11" fmla="*/ 7 h 61"/>
                <a:gd name="T12" fmla="*/ 31 w 62"/>
                <a:gd name="T13" fmla="*/ 0 h 61"/>
                <a:gd name="T14" fmla="*/ 31 w 62"/>
                <a:gd name="T15" fmla="*/ 0 h 61"/>
                <a:gd name="T16" fmla="*/ 0 w 62"/>
                <a:gd name="T17" fmla="*/ 31 h 61"/>
                <a:gd name="T18" fmla="*/ 31 w 62"/>
                <a:gd name="T19" fmla="*/ 61 h 61"/>
                <a:gd name="T20" fmla="*/ 31 w 62"/>
                <a:gd name="T21" fmla="*/ 61 h 61"/>
                <a:gd name="T22" fmla="*/ 62 w 62"/>
                <a:gd name="T23" fmla="*/ 31 h 61"/>
                <a:gd name="T24" fmla="*/ 31 w 62"/>
                <a:gd name="T2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1">
                  <a:moveTo>
                    <a:pt x="31" y="7"/>
                  </a:moveTo>
                  <a:cubicBezTo>
                    <a:pt x="44" y="7"/>
                    <a:pt x="55" y="18"/>
                    <a:pt x="55" y="31"/>
                  </a:cubicBezTo>
                  <a:cubicBezTo>
                    <a:pt x="55" y="43"/>
                    <a:pt x="44" y="54"/>
                    <a:pt x="31" y="54"/>
                  </a:cubicBezTo>
                  <a:cubicBezTo>
                    <a:pt x="18" y="54"/>
                    <a:pt x="8" y="43"/>
                    <a:pt x="8" y="31"/>
                  </a:cubicBezTo>
                  <a:cubicBezTo>
                    <a:pt x="8" y="18"/>
                    <a:pt x="18" y="7"/>
                    <a:pt x="31" y="7"/>
                  </a:cubicBezTo>
                  <a:cubicBezTo>
                    <a:pt x="31" y="7"/>
                    <a:pt x="31" y="7"/>
                    <a:pt x="31" y="7"/>
                  </a:cubicBezTo>
                  <a:moveTo>
                    <a:pt x="31" y="0"/>
                  </a:moveTo>
                  <a:cubicBezTo>
                    <a:pt x="31" y="0"/>
                    <a:pt x="31" y="0"/>
                    <a:pt x="31" y="0"/>
                  </a:cubicBezTo>
                  <a:cubicBezTo>
                    <a:pt x="14" y="0"/>
                    <a:pt x="0" y="13"/>
                    <a:pt x="0" y="31"/>
                  </a:cubicBezTo>
                  <a:cubicBezTo>
                    <a:pt x="0" y="48"/>
                    <a:pt x="14" y="61"/>
                    <a:pt x="31" y="61"/>
                  </a:cubicBezTo>
                  <a:cubicBezTo>
                    <a:pt x="31" y="61"/>
                    <a:pt x="31" y="61"/>
                    <a:pt x="31" y="61"/>
                  </a:cubicBezTo>
                  <a:cubicBezTo>
                    <a:pt x="48" y="61"/>
                    <a:pt x="62" y="48"/>
                    <a:pt x="62" y="31"/>
                  </a:cubicBezTo>
                  <a:cubicBezTo>
                    <a:pt x="62" y="13"/>
                    <a:pt x="48" y="0"/>
                    <a:pt x="3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40" name="Freeform 14"/>
            <p:cNvSpPr>
              <a:spLocks noEditPoints="1"/>
            </p:cNvSpPr>
            <p:nvPr/>
          </p:nvSpPr>
          <p:spPr bwMode="auto">
            <a:xfrm>
              <a:off x="3411430" y="2893066"/>
              <a:ext cx="264072" cy="265712"/>
            </a:xfrm>
            <a:custGeom>
              <a:avLst/>
              <a:gdLst>
                <a:gd name="T0" fmla="*/ 57 w 104"/>
                <a:gd name="T1" fmla="*/ 10 h 105"/>
                <a:gd name="T2" fmla="*/ 54 w 104"/>
                <a:gd name="T3" fmla="*/ 0 h 105"/>
                <a:gd name="T4" fmla="*/ 42 w 104"/>
                <a:gd name="T5" fmla="*/ 11 h 105"/>
                <a:gd name="T6" fmla="*/ 36 w 104"/>
                <a:gd name="T7" fmla="*/ 13 h 105"/>
                <a:gd name="T8" fmla="*/ 20 w 104"/>
                <a:gd name="T9" fmla="*/ 11 h 105"/>
                <a:gd name="T10" fmla="*/ 19 w 104"/>
                <a:gd name="T11" fmla="*/ 26 h 105"/>
                <a:gd name="T12" fmla="*/ 9 w 104"/>
                <a:gd name="T13" fmla="*/ 22 h 105"/>
                <a:gd name="T14" fmla="*/ 12 w 104"/>
                <a:gd name="T15" fmla="*/ 39 h 105"/>
                <a:gd name="T16" fmla="*/ 10 w 104"/>
                <a:gd name="T17" fmla="*/ 45 h 105"/>
                <a:gd name="T18" fmla="*/ 0 w 104"/>
                <a:gd name="T19" fmla="*/ 58 h 105"/>
                <a:gd name="T20" fmla="*/ 13 w 104"/>
                <a:gd name="T21" fmla="*/ 68 h 105"/>
                <a:gd name="T22" fmla="*/ 5 w 104"/>
                <a:gd name="T23" fmla="*/ 75 h 105"/>
                <a:gd name="T24" fmla="*/ 20 w 104"/>
                <a:gd name="T25" fmla="*/ 81 h 105"/>
                <a:gd name="T26" fmla="*/ 28 w 104"/>
                <a:gd name="T27" fmla="*/ 88 h 105"/>
                <a:gd name="T28" fmla="*/ 35 w 104"/>
                <a:gd name="T29" fmla="*/ 102 h 105"/>
                <a:gd name="T30" fmla="*/ 41 w 104"/>
                <a:gd name="T31" fmla="*/ 94 h 105"/>
                <a:gd name="T32" fmla="*/ 48 w 104"/>
                <a:gd name="T33" fmla="*/ 95 h 105"/>
                <a:gd name="T34" fmla="*/ 61 w 104"/>
                <a:gd name="T35" fmla="*/ 105 h 105"/>
                <a:gd name="T36" fmla="*/ 62 w 104"/>
                <a:gd name="T37" fmla="*/ 94 h 105"/>
                <a:gd name="T38" fmla="*/ 69 w 104"/>
                <a:gd name="T39" fmla="*/ 92 h 105"/>
                <a:gd name="T40" fmla="*/ 85 w 104"/>
                <a:gd name="T41" fmla="*/ 94 h 105"/>
                <a:gd name="T42" fmla="*/ 81 w 104"/>
                <a:gd name="T43" fmla="*/ 84 h 105"/>
                <a:gd name="T44" fmla="*/ 86 w 104"/>
                <a:gd name="T45" fmla="*/ 79 h 105"/>
                <a:gd name="T46" fmla="*/ 101 w 104"/>
                <a:gd name="T47" fmla="*/ 73 h 105"/>
                <a:gd name="T48" fmla="*/ 93 w 104"/>
                <a:gd name="T49" fmla="*/ 66 h 105"/>
                <a:gd name="T50" fmla="*/ 95 w 104"/>
                <a:gd name="T51" fmla="*/ 59 h 105"/>
                <a:gd name="T52" fmla="*/ 104 w 104"/>
                <a:gd name="T53" fmla="*/ 47 h 105"/>
                <a:gd name="T54" fmla="*/ 94 w 104"/>
                <a:gd name="T55" fmla="*/ 45 h 105"/>
                <a:gd name="T56" fmla="*/ 92 w 104"/>
                <a:gd name="T57" fmla="*/ 37 h 105"/>
                <a:gd name="T58" fmla="*/ 94 w 104"/>
                <a:gd name="T59" fmla="*/ 21 h 105"/>
                <a:gd name="T60" fmla="*/ 84 w 104"/>
                <a:gd name="T61" fmla="*/ 24 h 105"/>
                <a:gd name="T62" fmla="*/ 77 w 104"/>
                <a:gd name="T63" fmla="*/ 17 h 105"/>
                <a:gd name="T64" fmla="*/ 70 w 104"/>
                <a:gd name="T65" fmla="*/ 3 h 105"/>
                <a:gd name="T66" fmla="*/ 88 w 104"/>
                <a:gd name="T67" fmla="*/ 53 h 105"/>
                <a:gd name="T68" fmla="*/ 17 w 104"/>
                <a:gd name="T69" fmla="*/ 53 h 105"/>
                <a:gd name="T70" fmla="*/ 88 w 104"/>
                <a:gd name="T71"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05">
                  <a:moveTo>
                    <a:pt x="63" y="11"/>
                  </a:moveTo>
                  <a:cubicBezTo>
                    <a:pt x="61" y="11"/>
                    <a:pt x="59" y="10"/>
                    <a:pt x="57" y="10"/>
                  </a:cubicBezTo>
                  <a:cubicBezTo>
                    <a:pt x="57" y="10"/>
                    <a:pt x="57" y="10"/>
                    <a:pt x="57" y="10"/>
                  </a:cubicBezTo>
                  <a:cubicBezTo>
                    <a:pt x="54" y="0"/>
                    <a:pt x="54" y="0"/>
                    <a:pt x="54" y="0"/>
                  </a:cubicBezTo>
                  <a:cubicBezTo>
                    <a:pt x="44" y="0"/>
                    <a:pt x="44" y="0"/>
                    <a:pt x="44" y="0"/>
                  </a:cubicBezTo>
                  <a:cubicBezTo>
                    <a:pt x="42" y="11"/>
                    <a:pt x="42" y="11"/>
                    <a:pt x="42" y="11"/>
                  </a:cubicBezTo>
                  <a:cubicBezTo>
                    <a:pt x="40" y="12"/>
                    <a:pt x="38" y="12"/>
                    <a:pt x="36" y="13"/>
                  </a:cubicBezTo>
                  <a:cubicBezTo>
                    <a:pt x="36" y="13"/>
                    <a:pt x="36" y="13"/>
                    <a:pt x="36" y="13"/>
                  </a:cubicBezTo>
                  <a:cubicBezTo>
                    <a:pt x="29" y="5"/>
                    <a:pt x="29" y="5"/>
                    <a:pt x="29" y="5"/>
                  </a:cubicBezTo>
                  <a:cubicBezTo>
                    <a:pt x="20" y="11"/>
                    <a:pt x="20" y="11"/>
                    <a:pt x="20" y="11"/>
                  </a:cubicBezTo>
                  <a:cubicBezTo>
                    <a:pt x="24" y="21"/>
                    <a:pt x="24" y="21"/>
                    <a:pt x="24" y="21"/>
                  </a:cubicBezTo>
                  <a:cubicBezTo>
                    <a:pt x="22" y="22"/>
                    <a:pt x="20" y="24"/>
                    <a:pt x="19" y="26"/>
                  </a:cubicBezTo>
                  <a:cubicBezTo>
                    <a:pt x="19" y="26"/>
                    <a:pt x="19" y="26"/>
                    <a:pt x="19" y="26"/>
                  </a:cubicBezTo>
                  <a:cubicBezTo>
                    <a:pt x="9" y="22"/>
                    <a:pt x="9" y="22"/>
                    <a:pt x="9" y="22"/>
                  </a:cubicBezTo>
                  <a:cubicBezTo>
                    <a:pt x="4" y="32"/>
                    <a:pt x="4" y="32"/>
                    <a:pt x="4" y="32"/>
                  </a:cubicBezTo>
                  <a:cubicBezTo>
                    <a:pt x="12" y="39"/>
                    <a:pt x="12" y="39"/>
                    <a:pt x="12" y="39"/>
                  </a:cubicBezTo>
                  <a:cubicBezTo>
                    <a:pt x="11" y="41"/>
                    <a:pt x="10" y="42"/>
                    <a:pt x="10" y="45"/>
                  </a:cubicBezTo>
                  <a:cubicBezTo>
                    <a:pt x="10" y="45"/>
                    <a:pt x="10" y="45"/>
                    <a:pt x="10" y="45"/>
                  </a:cubicBezTo>
                  <a:cubicBezTo>
                    <a:pt x="0" y="47"/>
                    <a:pt x="0" y="47"/>
                    <a:pt x="0" y="47"/>
                  </a:cubicBezTo>
                  <a:cubicBezTo>
                    <a:pt x="0" y="58"/>
                    <a:pt x="0" y="58"/>
                    <a:pt x="0" y="58"/>
                  </a:cubicBezTo>
                  <a:cubicBezTo>
                    <a:pt x="10" y="60"/>
                    <a:pt x="10" y="60"/>
                    <a:pt x="10" y="60"/>
                  </a:cubicBezTo>
                  <a:cubicBezTo>
                    <a:pt x="11" y="63"/>
                    <a:pt x="11" y="66"/>
                    <a:pt x="13" y="68"/>
                  </a:cubicBezTo>
                  <a:cubicBezTo>
                    <a:pt x="12" y="69"/>
                    <a:pt x="12" y="69"/>
                    <a:pt x="12" y="69"/>
                  </a:cubicBezTo>
                  <a:cubicBezTo>
                    <a:pt x="5" y="75"/>
                    <a:pt x="5" y="75"/>
                    <a:pt x="5" y="75"/>
                  </a:cubicBezTo>
                  <a:cubicBezTo>
                    <a:pt x="10" y="85"/>
                    <a:pt x="10" y="85"/>
                    <a:pt x="10" y="85"/>
                  </a:cubicBezTo>
                  <a:cubicBezTo>
                    <a:pt x="20" y="81"/>
                    <a:pt x="20" y="81"/>
                    <a:pt x="20" y="81"/>
                  </a:cubicBezTo>
                  <a:cubicBezTo>
                    <a:pt x="22" y="83"/>
                    <a:pt x="25" y="86"/>
                    <a:pt x="28" y="88"/>
                  </a:cubicBezTo>
                  <a:cubicBezTo>
                    <a:pt x="28" y="88"/>
                    <a:pt x="28" y="88"/>
                    <a:pt x="28" y="88"/>
                  </a:cubicBezTo>
                  <a:cubicBezTo>
                    <a:pt x="25" y="98"/>
                    <a:pt x="25" y="98"/>
                    <a:pt x="25" y="98"/>
                  </a:cubicBezTo>
                  <a:cubicBezTo>
                    <a:pt x="35" y="102"/>
                    <a:pt x="35" y="102"/>
                    <a:pt x="35" y="102"/>
                  </a:cubicBezTo>
                  <a:cubicBezTo>
                    <a:pt x="41" y="94"/>
                    <a:pt x="41" y="94"/>
                    <a:pt x="41" y="94"/>
                  </a:cubicBezTo>
                  <a:cubicBezTo>
                    <a:pt x="41" y="94"/>
                    <a:pt x="41" y="94"/>
                    <a:pt x="41" y="94"/>
                  </a:cubicBezTo>
                  <a:cubicBezTo>
                    <a:pt x="43" y="94"/>
                    <a:pt x="46" y="95"/>
                    <a:pt x="48" y="95"/>
                  </a:cubicBezTo>
                  <a:cubicBezTo>
                    <a:pt x="48" y="95"/>
                    <a:pt x="48" y="95"/>
                    <a:pt x="48" y="95"/>
                  </a:cubicBezTo>
                  <a:cubicBezTo>
                    <a:pt x="50" y="105"/>
                    <a:pt x="50" y="105"/>
                    <a:pt x="50" y="105"/>
                  </a:cubicBezTo>
                  <a:cubicBezTo>
                    <a:pt x="61" y="105"/>
                    <a:pt x="61" y="105"/>
                    <a:pt x="61" y="105"/>
                  </a:cubicBezTo>
                  <a:cubicBezTo>
                    <a:pt x="62" y="94"/>
                    <a:pt x="62" y="94"/>
                    <a:pt x="62" y="94"/>
                  </a:cubicBezTo>
                  <a:cubicBezTo>
                    <a:pt x="62" y="94"/>
                    <a:pt x="62" y="94"/>
                    <a:pt x="62" y="94"/>
                  </a:cubicBezTo>
                  <a:cubicBezTo>
                    <a:pt x="65" y="93"/>
                    <a:pt x="67" y="93"/>
                    <a:pt x="69" y="92"/>
                  </a:cubicBezTo>
                  <a:cubicBezTo>
                    <a:pt x="69" y="92"/>
                    <a:pt x="69" y="92"/>
                    <a:pt x="69" y="92"/>
                  </a:cubicBezTo>
                  <a:cubicBezTo>
                    <a:pt x="76" y="100"/>
                    <a:pt x="76" y="100"/>
                    <a:pt x="76" y="100"/>
                  </a:cubicBezTo>
                  <a:cubicBezTo>
                    <a:pt x="85" y="94"/>
                    <a:pt x="85" y="94"/>
                    <a:pt x="85" y="94"/>
                  </a:cubicBezTo>
                  <a:cubicBezTo>
                    <a:pt x="81" y="84"/>
                    <a:pt x="81" y="84"/>
                    <a:pt x="81" y="84"/>
                  </a:cubicBezTo>
                  <a:cubicBezTo>
                    <a:pt x="81" y="84"/>
                    <a:pt x="81" y="84"/>
                    <a:pt x="81" y="84"/>
                  </a:cubicBezTo>
                  <a:cubicBezTo>
                    <a:pt x="83" y="83"/>
                    <a:pt x="84" y="81"/>
                    <a:pt x="86" y="79"/>
                  </a:cubicBezTo>
                  <a:cubicBezTo>
                    <a:pt x="86" y="79"/>
                    <a:pt x="86" y="79"/>
                    <a:pt x="86" y="79"/>
                  </a:cubicBezTo>
                  <a:cubicBezTo>
                    <a:pt x="96" y="83"/>
                    <a:pt x="96" y="83"/>
                    <a:pt x="96" y="83"/>
                  </a:cubicBezTo>
                  <a:cubicBezTo>
                    <a:pt x="101" y="73"/>
                    <a:pt x="101" y="73"/>
                    <a:pt x="101" y="73"/>
                  </a:cubicBezTo>
                  <a:cubicBezTo>
                    <a:pt x="93" y="66"/>
                    <a:pt x="93" y="66"/>
                    <a:pt x="93" y="66"/>
                  </a:cubicBezTo>
                  <a:cubicBezTo>
                    <a:pt x="93" y="66"/>
                    <a:pt x="93" y="66"/>
                    <a:pt x="93" y="66"/>
                  </a:cubicBezTo>
                  <a:cubicBezTo>
                    <a:pt x="93" y="64"/>
                    <a:pt x="94" y="62"/>
                    <a:pt x="94" y="59"/>
                  </a:cubicBezTo>
                  <a:cubicBezTo>
                    <a:pt x="95" y="59"/>
                    <a:pt x="95" y="59"/>
                    <a:pt x="95" y="59"/>
                  </a:cubicBezTo>
                  <a:cubicBezTo>
                    <a:pt x="104" y="58"/>
                    <a:pt x="104" y="58"/>
                    <a:pt x="104" y="58"/>
                  </a:cubicBezTo>
                  <a:cubicBezTo>
                    <a:pt x="104" y="47"/>
                    <a:pt x="104" y="47"/>
                    <a:pt x="104" y="47"/>
                  </a:cubicBezTo>
                  <a:cubicBezTo>
                    <a:pt x="94" y="45"/>
                    <a:pt x="94" y="45"/>
                    <a:pt x="94" y="45"/>
                  </a:cubicBezTo>
                  <a:cubicBezTo>
                    <a:pt x="94" y="45"/>
                    <a:pt x="94" y="45"/>
                    <a:pt x="94" y="45"/>
                  </a:cubicBezTo>
                  <a:cubicBezTo>
                    <a:pt x="93" y="42"/>
                    <a:pt x="93" y="39"/>
                    <a:pt x="92" y="37"/>
                  </a:cubicBezTo>
                  <a:cubicBezTo>
                    <a:pt x="92" y="37"/>
                    <a:pt x="92" y="37"/>
                    <a:pt x="92" y="37"/>
                  </a:cubicBezTo>
                  <a:cubicBezTo>
                    <a:pt x="100" y="30"/>
                    <a:pt x="100" y="30"/>
                    <a:pt x="100" y="30"/>
                  </a:cubicBezTo>
                  <a:cubicBezTo>
                    <a:pt x="94" y="21"/>
                    <a:pt x="94" y="21"/>
                    <a:pt x="94" y="21"/>
                  </a:cubicBezTo>
                  <a:cubicBezTo>
                    <a:pt x="84" y="24"/>
                    <a:pt x="84" y="24"/>
                    <a:pt x="84" y="24"/>
                  </a:cubicBezTo>
                  <a:cubicBezTo>
                    <a:pt x="84" y="24"/>
                    <a:pt x="84" y="24"/>
                    <a:pt x="84" y="24"/>
                  </a:cubicBezTo>
                  <a:cubicBezTo>
                    <a:pt x="82" y="22"/>
                    <a:pt x="79" y="19"/>
                    <a:pt x="77" y="18"/>
                  </a:cubicBezTo>
                  <a:cubicBezTo>
                    <a:pt x="77" y="17"/>
                    <a:pt x="77" y="17"/>
                    <a:pt x="77" y="17"/>
                  </a:cubicBezTo>
                  <a:cubicBezTo>
                    <a:pt x="79" y="7"/>
                    <a:pt x="79" y="7"/>
                    <a:pt x="79" y="7"/>
                  </a:cubicBezTo>
                  <a:cubicBezTo>
                    <a:pt x="70" y="3"/>
                    <a:pt x="70" y="3"/>
                    <a:pt x="70" y="3"/>
                  </a:cubicBezTo>
                  <a:cubicBezTo>
                    <a:pt x="63" y="11"/>
                    <a:pt x="63" y="11"/>
                    <a:pt x="63" y="11"/>
                  </a:cubicBezTo>
                  <a:close/>
                  <a:moveTo>
                    <a:pt x="88" y="53"/>
                  </a:moveTo>
                  <a:cubicBezTo>
                    <a:pt x="88" y="72"/>
                    <a:pt x="72" y="88"/>
                    <a:pt x="52" y="88"/>
                  </a:cubicBezTo>
                  <a:cubicBezTo>
                    <a:pt x="33" y="88"/>
                    <a:pt x="17" y="72"/>
                    <a:pt x="17" y="53"/>
                  </a:cubicBezTo>
                  <a:cubicBezTo>
                    <a:pt x="17" y="33"/>
                    <a:pt x="33" y="17"/>
                    <a:pt x="52" y="17"/>
                  </a:cubicBezTo>
                  <a:cubicBezTo>
                    <a:pt x="72" y="17"/>
                    <a:pt x="88" y="33"/>
                    <a:pt x="88" y="53"/>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41" name="Freeform 15"/>
            <p:cNvSpPr>
              <a:spLocks noEditPoints="1"/>
            </p:cNvSpPr>
            <p:nvPr/>
          </p:nvSpPr>
          <p:spPr bwMode="auto">
            <a:xfrm>
              <a:off x="2962015" y="3055446"/>
              <a:ext cx="109894" cy="108254"/>
            </a:xfrm>
            <a:custGeom>
              <a:avLst/>
              <a:gdLst>
                <a:gd name="T0" fmla="*/ 22 w 43"/>
                <a:gd name="T1" fmla="*/ 7 h 43"/>
                <a:gd name="T2" fmla="*/ 36 w 43"/>
                <a:gd name="T3" fmla="*/ 21 h 43"/>
                <a:gd name="T4" fmla="*/ 22 w 43"/>
                <a:gd name="T5" fmla="*/ 36 h 43"/>
                <a:gd name="T6" fmla="*/ 7 w 43"/>
                <a:gd name="T7" fmla="*/ 21 h 43"/>
                <a:gd name="T8" fmla="*/ 22 w 43"/>
                <a:gd name="T9" fmla="*/ 7 h 43"/>
                <a:gd name="T10" fmla="*/ 22 w 43"/>
                <a:gd name="T11" fmla="*/ 7 h 43"/>
                <a:gd name="T12" fmla="*/ 22 w 43"/>
                <a:gd name="T13" fmla="*/ 0 h 43"/>
                <a:gd name="T14" fmla="*/ 22 w 43"/>
                <a:gd name="T15" fmla="*/ 0 h 43"/>
                <a:gd name="T16" fmla="*/ 0 w 43"/>
                <a:gd name="T17" fmla="*/ 21 h 43"/>
                <a:gd name="T18" fmla="*/ 22 w 43"/>
                <a:gd name="T19" fmla="*/ 43 h 43"/>
                <a:gd name="T20" fmla="*/ 22 w 43"/>
                <a:gd name="T21" fmla="*/ 43 h 43"/>
                <a:gd name="T22" fmla="*/ 43 w 43"/>
                <a:gd name="T23" fmla="*/ 21 h 43"/>
                <a:gd name="T24" fmla="*/ 22 w 43"/>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22" y="7"/>
                  </a:moveTo>
                  <a:cubicBezTo>
                    <a:pt x="30" y="7"/>
                    <a:pt x="36" y="13"/>
                    <a:pt x="36" y="21"/>
                  </a:cubicBezTo>
                  <a:cubicBezTo>
                    <a:pt x="36" y="29"/>
                    <a:pt x="30" y="36"/>
                    <a:pt x="22" y="36"/>
                  </a:cubicBezTo>
                  <a:cubicBezTo>
                    <a:pt x="14" y="36"/>
                    <a:pt x="7" y="29"/>
                    <a:pt x="7" y="21"/>
                  </a:cubicBezTo>
                  <a:cubicBezTo>
                    <a:pt x="7" y="13"/>
                    <a:pt x="14" y="7"/>
                    <a:pt x="22" y="7"/>
                  </a:cubicBezTo>
                  <a:cubicBezTo>
                    <a:pt x="22" y="7"/>
                    <a:pt x="22" y="7"/>
                    <a:pt x="22" y="7"/>
                  </a:cubicBezTo>
                  <a:moveTo>
                    <a:pt x="22" y="0"/>
                  </a:moveTo>
                  <a:cubicBezTo>
                    <a:pt x="22" y="0"/>
                    <a:pt x="22" y="0"/>
                    <a:pt x="22" y="0"/>
                  </a:cubicBezTo>
                  <a:cubicBezTo>
                    <a:pt x="10" y="0"/>
                    <a:pt x="0" y="9"/>
                    <a:pt x="0" y="21"/>
                  </a:cubicBezTo>
                  <a:cubicBezTo>
                    <a:pt x="0" y="33"/>
                    <a:pt x="10" y="43"/>
                    <a:pt x="22" y="43"/>
                  </a:cubicBezTo>
                  <a:cubicBezTo>
                    <a:pt x="22" y="43"/>
                    <a:pt x="22" y="43"/>
                    <a:pt x="22" y="43"/>
                  </a:cubicBezTo>
                  <a:cubicBezTo>
                    <a:pt x="33" y="43"/>
                    <a:pt x="43" y="33"/>
                    <a:pt x="43" y="21"/>
                  </a:cubicBezTo>
                  <a:cubicBezTo>
                    <a:pt x="43" y="9"/>
                    <a:pt x="33" y="0"/>
                    <a:pt x="22"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42" name="Freeform 16"/>
            <p:cNvSpPr>
              <a:spLocks noEditPoints="1"/>
            </p:cNvSpPr>
            <p:nvPr/>
          </p:nvSpPr>
          <p:spPr bwMode="auto">
            <a:xfrm>
              <a:off x="2924291" y="3016081"/>
              <a:ext cx="182062" cy="185343"/>
            </a:xfrm>
            <a:custGeom>
              <a:avLst/>
              <a:gdLst>
                <a:gd name="T0" fmla="*/ 40 w 72"/>
                <a:gd name="T1" fmla="*/ 7 h 73"/>
                <a:gd name="T2" fmla="*/ 38 w 72"/>
                <a:gd name="T3" fmla="*/ 0 h 73"/>
                <a:gd name="T4" fmla="*/ 30 w 72"/>
                <a:gd name="T5" fmla="*/ 8 h 73"/>
                <a:gd name="T6" fmla="*/ 25 w 72"/>
                <a:gd name="T7" fmla="*/ 9 h 73"/>
                <a:gd name="T8" fmla="*/ 14 w 72"/>
                <a:gd name="T9" fmla="*/ 8 h 73"/>
                <a:gd name="T10" fmla="*/ 14 w 72"/>
                <a:gd name="T11" fmla="*/ 18 h 73"/>
                <a:gd name="T12" fmla="*/ 7 w 72"/>
                <a:gd name="T13" fmla="*/ 15 h 73"/>
                <a:gd name="T14" fmla="*/ 9 w 72"/>
                <a:gd name="T15" fmla="*/ 27 h 73"/>
                <a:gd name="T16" fmla="*/ 8 w 72"/>
                <a:gd name="T17" fmla="*/ 31 h 73"/>
                <a:gd name="T18" fmla="*/ 0 w 72"/>
                <a:gd name="T19" fmla="*/ 40 h 73"/>
                <a:gd name="T20" fmla="*/ 9 w 72"/>
                <a:gd name="T21" fmla="*/ 47 h 73"/>
                <a:gd name="T22" fmla="*/ 4 w 72"/>
                <a:gd name="T23" fmla="*/ 52 h 73"/>
                <a:gd name="T24" fmla="*/ 15 w 72"/>
                <a:gd name="T25" fmla="*/ 56 h 73"/>
                <a:gd name="T26" fmla="*/ 20 w 72"/>
                <a:gd name="T27" fmla="*/ 61 h 73"/>
                <a:gd name="T28" fmla="*/ 25 w 72"/>
                <a:gd name="T29" fmla="*/ 71 h 73"/>
                <a:gd name="T30" fmla="*/ 29 w 72"/>
                <a:gd name="T31" fmla="*/ 65 h 73"/>
                <a:gd name="T32" fmla="*/ 34 w 72"/>
                <a:gd name="T33" fmla="*/ 66 h 73"/>
                <a:gd name="T34" fmla="*/ 43 w 72"/>
                <a:gd name="T35" fmla="*/ 72 h 73"/>
                <a:gd name="T36" fmla="*/ 44 w 72"/>
                <a:gd name="T37" fmla="*/ 65 h 73"/>
                <a:gd name="T38" fmla="*/ 48 w 72"/>
                <a:gd name="T39" fmla="*/ 64 h 73"/>
                <a:gd name="T40" fmla="*/ 59 w 72"/>
                <a:gd name="T41" fmla="*/ 65 h 73"/>
                <a:gd name="T42" fmla="*/ 57 w 72"/>
                <a:gd name="T43" fmla="*/ 58 h 73"/>
                <a:gd name="T44" fmla="*/ 60 w 72"/>
                <a:gd name="T45" fmla="*/ 55 h 73"/>
                <a:gd name="T46" fmla="*/ 70 w 72"/>
                <a:gd name="T47" fmla="*/ 51 h 73"/>
                <a:gd name="T48" fmla="*/ 65 w 72"/>
                <a:gd name="T49" fmla="*/ 45 h 73"/>
                <a:gd name="T50" fmla="*/ 66 w 72"/>
                <a:gd name="T51" fmla="*/ 40 h 73"/>
                <a:gd name="T52" fmla="*/ 72 w 72"/>
                <a:gd name="T53" fmla="*/ 33 h 73"/>
                <a:gd name="T54" fmla="*/ 65 w 72"/>
                <a:gd name="T55" fmla="*/ 31 h 73"/>
                <a:gd name="T56" fmla="*/ 64 w 72"/>
                <a:gd name="T57" fmla="*/ 25 h 73"/>
                <a:gd name="T58" fmla="*/ 66 w 72"/>
                <a:gd name="T59" fmla="*/ 14 h 73"/>
                <a:gd name="T60" fmla="*/ 59 w 72"/>
                <a:gd name="T61" fmla="*/ 17 h 73"/>
                <a:gd name="T62" fmla="*/ 54 w 72"/>
                <a:gd name="T63" fmla="*/ 12 h 73"/>
                <a:gd name="T64" fmla="*/ 49 w 72"/>
                <a:gd name="T65" fmla="*/ 2 h 73"/>
                <a:gd name="T66" fmla="*/ 61 w 72"/>
                <a:gd name="T67" fmla="*/ 36 h 73"/>
                <a:gd name="T68" fmla="*/ 12 w 72"/>
                <a:gd name="T69" fmla="*/ 36 h 73"/>
                <a:gd name="T70" fmla="*/ 61 w 72"/>
                <a:gd name="T71" fmla="*/ 3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73">
                  <a:moveTo>
                    <a:pt x="44" y="8"/>
                  </a:moveTo>
                  <a:cubicBezTo>
                    <a:pt x="43" y="7"/>
                    <a:pt x="41" y="7"/>
                    <a:pt x="40" y="7"/>
                  </a:cubicBezTo>
                  <a:cubicBezTo>
                    <a:pt x="40" y="7"/>
                    <a:pt x="40" y="7"/>
                    <a:pt x="40" y="7"/>
                  </a:cubicBezTo>
                  <a:cubicBezTo>
                    <a:pt x="38" y="0"/>
                    <a:pt x="38" y="0"/>
                    <a:pt x="38" y="0"/>
                  </a:cubicBezTo>
                  <a:cubicBezTo>
                    <a:pt x="31" y="0"/>
                    <a:pt x="31" y="0"/>
                    <a:pt x="31" y="0"/>
                  </a:cubicBezTo>
                  <a:cubicBezTo>
                    <a:pt x="30" y="8"/>
                    <a:pt x="30" y="8"/>
                    <a:pt x="30" y="8"/>
                  </a:cubicBezTo>
                  <a:cubicBezTo>
                    <a:pt x="28" y="8"/>
                    <a:pt x="27" y="8"/>
                    <a:pt x="25" y="9"/>
                  </a:cubicBezTo>
                  <a:cubicBezTo>
                    <a:pt x="25" y="9"/>
                    <a:pt x="25" y="9"/>
                    <a:pt x="25" y="9"/>
                  </a:cubicBezTo>
                  <a:cubicBezTo>
                    <a:pt x="20" y="4"/>
                    <a:pt x="20" y="4"/>
                    <a:pt x="20" y="4"/>
                  </a:cubicBezTo>
                  <a:cubicBezTo>
                    <a:pt x="14" y="8"/>
                    <a:pt x="14" y="8"/>
                    <a:pt x="14" y="8"/>
                  </a:cubicBezTo>
                  <a:cubicBezTo>
                    <a:pt x="17" y="14"/>
                    <a:pt x="17" y="14"/>
                    <a:pt x="17" y="14"/>
                  </a:cubicBezTo>
                  <a:cubicBezTo>
                    <a:pt x="16" y="15"/>
                    <a:pt x="15" y="17"/>
                    <a:pt x="14" y="18"/>
                  </a:cubicBezTo>
                  <a:cubicBezTo>
                    <a:pt x="14" y="18"/>
                    <a:pt x="14" y="18"/>
                    <a:pt x="14" y="18"/>
                  </a:cubicBezTo>
                  <a:cubicBezTo>
                    <a:pt x="7" y="15"/>
                    <a:pt x="7" y="15"/>
                    <a:pt x="7" y="15"/>
                  </a:cubicBezTo>
                  <a:cubicBezTo>
                    <a:pt x="3" y="22"/>
                    <a:pt x="3" y="22"/>
                    <a:pt x="3" y="22"/>
                  </a:cubicBezTo>
                  <a:cubicBezTo>
                    <a:pt x="9" y="27"/>
                    <a:pt x="9" y="27"/>
                    <a:pt x="9" y="27"/>
                  </a:cubicBezTo>
                  <a:cubicBezTo>
                    <a:pt x="8" y="28"/>
                    <a:pt x="8" y="29"/>
                    <a:pt x="8" y="31"/>
                  </a:cubicBezTo>
                  <a:cubicBezTo>
                    <a:pt x="8" y="31"/>
                    <a:pt x="8" y="31"/>
                    <a:pt x="8" y="31"/>
                  </a:cubicBezTo>
                  <a:cubicBezTo>
                    <a:pt x="0" y="32"/>
                    <a:pt x="0" y="32"/>
                    <a:pt x="0" y="32"/>
                  </a:cubicBezTo>
                  <a:cubicBezTo>
                    <a:pt x="0" y="40"/>
                    <a:pt x="0" y="40"/>
                    <a:pt x="0" y="40"/>
                  </a:cubicBezTo>
                  <a:cubicBezTo>
                    <a:pt x="8" y="41"/>
                    <a:pt x="8" y="41"/>
                    <a:pt x="8" y="41"/>
                  </a:cubicBezTo>
                  <a:cubicBezTo>
                    <a:pt x="8" y="43"/>
                    <a:pt x="9" y="45"/>
                    <a:pt x="9" y="47"/>
                  </a:cubicBezTo>
                  <a:cubicBezTo>
                    <a:pt x="9" y="47"/>
                    <a:pt x="9" y="47"/>
                    <a:pt x="9" y="47"/>
                  </a:cubicBezTo>
                  <a:cubicBezTo>
                    <a:pt x="4" y="52"/>
                    <a:pt x="4" y="52"/>
                    <a:pt x="4" y="52"/>
                  </a:cubicBezTo>
                  <a:cubicBezTo>
                    <a:pt x="8" y="58"/>
                    <a:pt x="8" y="58"/>
                    <a:pt x="8" y="58"/>
                  </a:cubicBezTo>
                  <a:cubicBezTo>
                    <a:pt x="15" y="56"/>
                    <a:pt x="15" y="56"/>
                    <a:pt x="15" y="56"/>
                  </a:cubicBezTo>
                  <a:cubicBezTo>
                    <a:pt x="16" y="58"/>
                    <a:pt x="18" y="59"/>
                    <a:pt x="20" y="60"/>
                  </a:cubicBezTo>
                  <a:cubicBezTo>
                    <a:pt x="20" y="61"/>
                    <a:pt x="20" y="61"/>
                    <a:pt x="20" y="61"/>
                  </a:cubicBezTo>
                  <a:cubicBezTo>
                    <a:pt x="18" y="68"/>
                    <a:pt x="18" y="68"/>
                    <a:pt x="18" y="68"/>
                  </a:cubicBezTo>
                  <a:cubicBezTo>
                    <a:pt x="25" y="71"/>
                    <a:pt x="25" y="71"/>
                    <a:pt x="25" y="71"/>
                  </a:cubicBezTo>
                  <a:cubicBezTo>
                    <a:pt x="29" y="65"/>
                    <a:pt x="29" y="65"/>
                    <a:pt x="29" y="65"/>
                  </a:cubicBezTo>
                  <a:cubicBezTo>
                    <a:pt x="29" y="65"/>
                    <a:pt x="29" y="65"/>
                    <a:pt x="29" y="65"/>
                  </a:cubicBezTo>
                  <a:cubicBezTo>
                    <a:pt x="31" y="65"/>
                    <a:pt x="32" y="65"/>
                    <a:pt x="34" y="66"/>
                  </a:cubicBezTo>
                  <a:cubicBezTo>
                    <a:pt x="34" y="66"/>
                    <a:pt x="34" y="66"/>
                    <a:pt x="34" y="66"/>
                  </a:cubicBezTo>
                  <a:cubicBezTo>
                    <a:pt x="35" y="73"/>
                    <a:pt x="35" y="73"/>
                    <a:pt x="35" y="73"/>
                  </a:cubicBezTo>
                  <a:cubicBezTo>
                    <a:pt x="43" y="72"/>
                    <a:pt x="43" y="72"/>
                    <a:pt x="43" y="72"/>
                  </a:cubicBezTo>
                  <a:cubicBezTo>
                    <a:pt x="44" y="65"/>
                    <a:pt x="44" y="65"/>
                    <a:pt x="44" y="65"/>
                  </a:cubicBezTo>
                  <a:cubicBezTo>
                    <a:pt x="44" y="65"/>
                    <a:pt x="44" y="65"/>
                    <a:pt x="44" y="65"/>
                  </a:cubicBezTo>
                  <a:cubicBezTo>
                    <a:pt x="45" y="64"/>
                    <a:pt x="47" y="64"/>
                    <a:pt x="48" y="63"/>
                  </a:cubicBezTo>
                  <a:cubicBezTo>
                    <a:pt x="48" y="64"/>
                    <a:pt x="48" y="64"/>
                    <a:pt x="48" y="64"/>
                  </a:cubicBezTo>
                  <a:cubicBezTo>
                    <a:pt x="53" y="69"/>
                    <a:pt x="53" y="69"/>
                    <a:pt x="53" y="69"/>
                  </a:cubicBezTo>
                  <a:cubicBezTo>
                    <a:pt x="59" y="65"/>
                    <a:pt x="59" y="65"/>
                    <a:pt x="59" y="65"/>
                  </a:cubicBezTo>
                  <a:cubicBezTo>
                    <a:pt x="57" y="58"/>
                    <a:pt x="57" y="58"/>
                    <a:pt x="57" y="58"/>
                  </a:cubicBezTo>
                  <a:cubicBezTo>
                    <a:pt x="57" y="58"/>
                    <a:pt x="57" y="58"/>
                    <a:pt x="57" y="58"/>
                  </a:cubicBezTo>
                  <a:cubicBezTo>
                    <a:pt x="58" y="57"/>
                    <a:pt x="59" y="56"/>
                    <a:pt x="60" y="55"/>
                  </a:cubicBezTo>
                  <a:cubicBezTo>
                    <a:pt x="60" y="55"/>
                    <a:pt x="60" y="55"/>
                    <a:pt x="60" y="55"/>
                  </a:cubicBezTo>
                  <a:cubicBezTo>
                    <a:pt x="67" y="57"/>
                    <a:pt x="67" y="57"/>
                    <a:pt x="67" y="57"/>
                  </a:cubicBezTo>
                  <a:cubicBezTo>
                    <a:pt x="70" y="51"/>
                    <a:pt x="70" y="51"/>
                    <a:pt x="70" y="51"/>
                  </a:cubicBezTo>
                  <a:cubicBezTo>
                    <a:pt x="65" y="46"/>
                    <a:pt x="65" y="46"/>
                    <a:pt x="65" y="46"/>
                  </a:cubicBezTo>
                  <a:cubicBezTo>
                    <a:pt x="65" y="45"/>
                    <a:pt x="65" y="45"/>
                    <a:pt x="65" y="45"/>
                  </a:cubicBezTo>
                  <a:cubicBezTo>
                    <a:pt x="65" y="44"/>
                    <a:pt x="65" y="43"/>
                    <a:pt x="66" y="40"/>
                  </a:cubicBezTo>
                  <a:cubicBezTo>
                    <a:pt x="66" y="40"/>
                    <a:pt x="66" y="40"/>
                    <a:pt x="66" y="40"/>
                  </a:cubicBezTo>
                  <a:cubicBezTo>
                    <a:pt x="72" y="40"/>
                    <a:pt x="72" y="40"/>
                    <a:pt x="72" y="40"/>
                  </a:cubicBezTo>
                  <a:cubicBezTo>
                    <a:pt x="72" y="33"/>
                    <a:pt x="72" y="33"/>
                    <a:pt x="72" y="33"/>
                  </a:cubicBezTo>
                  <a:cubicBezTo>
                    <a:pt x="65" y="31"/>
                    <a:pt x="65" y="31"/>
                    <a:pt x="65" y="31"/>
                  </a:cubicBezTo>
                  <a:cubicBezTo>
                    <a:pt x="65" y="31"/>
                    <a:pt x="65" y="31"/>
                    <a:pt x="65" y="31"/>
                  </a:cubicBezTo>
                  <a:cubicBezTo>
                    <a:pt x="65" y="29"/>
                    <a:pt x="65" y="27"/>
                    <a:pt x="64" y="25"/>
                  </a:cubicBezTo>
                  <a:cubicBezTo>
                    <a:pt x="64" y="25"/>
                    <a:pt x="64" y="25"/>
                    <a:pt x="64" y="25"/>
                  </a:cubicBezTo>
                  <a:cubicBezTo>
                    <a:pt x="70" y="20"/>
                    <a:pt x="70" y="20"/>
                    <a:pt x="70" y="20"/>
                  </a:cubicBezTo>
                  <a:cubicBezTo>
                    <a:pt x="66" y="14"/>
                    <a:pt x="66" y="14"/>
                    <a:pt x="66" y="14"/>
                  </a:cubicBezTo>
                  <a:cubicBezTo>
                    <a:pt x="59" y="17"/>
                    <a:pt x="59" y="17"/>
                    <a:pt x="59" y="17"/>
                  </a:cubicBezTo>
                  <a:cubicBezTo>
                    <a:pt x="59" y="17"/>
                    <a:pt x="59" y="17"/>
                    <a:pt x="59" y="17"/>
                  </a:cubicBezTo>
                  <a:cubicBezTo>
                    <a:pt x="57" y="15"/>
                    <a:pt x="55" y="13"/>
                    <a:pt x="54" y="12"/>
                  </a:cubicBezTo>
                  <a:cubicBezTo>
                    <a:pt x="54" y="12"/>
                    <a:pt x="54" y="12"/>
                    <a:pt x="54" y="12"/>
                  </a:cubicBezTo>
                  <a:cubicBezTo>
                    <a:pt x="55" y="5"/>
                    <a:pt x="55" y="5"/>
                    <a:pt x="55" y="5"/>
                  </a:cubicBezTo>
                  <a:cubicBezTo>
                    <a:pt x="49" y="2"/>
                    <a:pt x="49" y="2"/>
                    <a:pt x="49" y="2"/>
                  </a:cubicBezTo>
                  <a:cubicBezTo>
                    <a:pt x="44" y="8"/>
                    <a:pt x="44" y="8"/>
                    <a:pt x="44" y="8"/>
                  </a:cubicBezTo>
                  <a:close/>
                  <a:moveTo>
                    <a:pt x="61" y="36"/>
                  </a:moveTo>
                  <a:cubicBezTo>
                    <a:pt x="61" y="50"/>
                    <a:pt x="50" y="61"/>
                    <a:pt x="37" y="61"/>
                  </a:cubicBezTo>
                  <a:cubicBezTo>
                    <a:pt x="23" y="61"/>
                    <a:pt x="12" y="50"/>
                    <a:pt x="12" y="36"/>
                  </a:cubicBezTo>
                  <a:cubicBezTo>
                    <a:pt x="12" y="23"/>
                    <a:pt x="23" y="12"/>
                    <a:pt x="37" y="12"/>
                  </a:cubicBezTo>
                  <a:cubicBezTo>
                    <a:pt x="50" y="12"/>
                    <a:pt x="61" y="23"/>
                    <a:pt x="61" y="36"/>
                  </a:cubicBezTo>
                  <a:close/>
                </a:path>
              </a:pathLst>
            </a:custGeom>
            <a:grpFill/>
            <a:ln>
              <a:noFill/>
            </a:ln>
            <a:effectLst/>
          </p:spPr>
          <p:txBody>
            <a:bodyPr vert="horz" wrap="square" lIns="65024" tIns="32512" rIns="65024" bIns="32512" numCol="1" anchor="t" anchorCtr="0" compatLnSpc="1"/>
            <a:lstStyle/>
            <a:p>
              <a:endParaRPr lang="zh-CN" altLang="en-US" sz="1280"/>
            </a:p>
          </p:txBody>
        </p:sp>
        <p:sp>
          <p:nvSpPr>
            <p:cNvPr id="43" name="Freeform 17"/>
            <p:cNvSpPr>
              <a:spLocks noEditPoints="1"/>
            </p:cNvSpPr>
            <p:nvPr/>
          </p:nvSpPr>
          <p:spPr bwMode="auto">
            <a:xfrm>
              <a:off x="2983337" y="3303117"/>
              <a:ext cx="223068" cy="200104"/>
            </a:xfrm>
            <a:custGeom>
              <a:avLst/>
              <a:gdLst>
                <a:gd name="T0" fmla="*/ 44 w 88"/>
                <a:gd name="T1" fmla="*/ 5 h 79"/>
                <a:gd name="T2" fmla="*/ 78 w 88"/>
                <a:gd name="T3" fmla="*/ 31 h 79"/>
                <a:gd name="T4" fmla="*/ 53 w 88"/>
                <a:gd name="T5" fmla="*/ 73 h 79"/>
                <a:gd name="T6" fmla="*/ 44 w 88"/>
                <a:gd name="T7" fmla="*/ 74 h 79"/>
                <a:gd name="T8" fmla="*/ 11 w 88"/>
                <a:gd name="T9" fmla="*/ 48 h 79"/>
                <a:gd name="T10" fmla="*/ 14 w 88"/>
                <a:gd name="T11" fmla="*/ 22 h 79"/>
                <a:gd name="T12" fmla="*/ 35 w 88"/>
                <a:gd name="T13" fmla="*/ 6 h 79"/>
                <a:gd name="T14" fmla="*/ 44 w 88"/>
                <a:gd name="T15" fmla="*/ 5 h 79"/>
                <a:gd name="T16" fmla="*/ 44 w 88"/>
                <a:gd name="T17" fmla="*/ 0 h 79"/>
                <a:gd name="T18" fmla="*/ 34 w 88"/>
                <a:gd name="T19" fmla="*/ 1 h 79"/>
                <a:gd name="T20" fmla="*/ 6 w 88"/>
                <a:gd name="T21" fmla="*/ 50 h 79"/>
                <a:gd name="T22" fmla="*/ 44 w 88"/>
                <a:gd name="T23" fmla="*/ 79 h 79"/>
                <a:gd name="T24" fmla="*/ 54 w 88"/>
                <a:gd name="T25" fmla="*/ 78 h 79"/>
                <a:gd name="T26" fmla="*/ 82 w 88"/>
                <a:gd name="T27" fmla="*/ 30 h 79"/>
                <a:gd name="T28" fmla="*/ 44 w 88"/>
                <a:gd name="T2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79">
                  <a:moveTo>
                    <a:pt x="44" y="5"/>
                  </a:moveTo>
                  <a:cubicBezTo>
                    <a:pt x="60" y="5"/>
                    <a:pt x="74" y="16"/>
                    <a:pt x="78" y="31"/>
                  </a:cubicBezTo>
                  <a:cubicBezTo>
                    <a:pt x="83" y="49"/>
                    <a:pt x="71" y="68"/>
                    <a:pt x="53" y="73"/>
                  </a:cubicBezTo>
                  <a:cubicBezTo>
                    <a:pt x="50" y="74"/>
                    <a:pt x="47" y="74"/>
                    <a:pt x="44" y="74"/>
                  </a:cubicBezTo>
                  <a:cubicBezTo>
                    <a:pt x="28" y="74"/>
                    <a:pt x="15" y="64"/>
                    <a:pt x="11" y="48"/>
                  </a:cubicBezTo>
                  <a:cubicBezTo>
                    <a:pt x="8" y="39"/>
                    <a:pt x="10" y="30"/>
                    <a:pt x="14" y="22"/>
                  </a:cubicBezTo>
                  <a:cubicBezTo>
                    <a:pt x="19" y="14"/>
                    <a:pt x="27" y="8"/>
                    <a:pt x="35" y="6"/>
                  </a:cubicBezTo>
                  <a:cubicBezTo>
                    <a:pt x="38" y="5"/>
                    <a:pt x="41" y="5"/>
                    <a:pt x="44" y="5"/>
                  </a:cubicBezTo>
                  <a:moveTo>
                    <a:pt x="44" y="0"/>
                  </a:moveTo>
                  <a:cubicBezTo>
                    <a:pt x="41" y="0"/>
                    <a:pt x="38" y="1"/>
                    <a:pt x="34" y="1"/>
                  </a:cubicBezTo>
                  <a:cubicBezTo>
                    <a:pt x="13" y="7"/>
                    <a:pt x="0" y="28"/>
                    <a:pt x="6" y="50"/>
                  </a:cubicBezTo>
                  <a:cubicBezTo>
                    <a:pt x="11" y="67"/>
                    <a:pt x="27" y="79"/>
                    <a:pt x="44" y="79"/>
                  </a:cubicBezTo>
                  <a:cubicBezTo>
                    <a:pt x="47" y="79"/>
                    <a:pt x="51" y="79"/>
                    <a:pt x="54" y="78"/>
                  </a:cubicBezTo>
                  <a:cubicBezTo>
                    <a:pt x="75" y="72"/>
                    <a:pt x="88" y="51"/>
                    <a:pt x="82" y="30"/>
                  </a:cubicBezTo>
                  <a:cubicBezTo>
                    <a:pt x="78" y="12"/>
                    <a:pt x="62" y="0"/>
                    <a:pt x="44"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44" name="Freeform 18"/>
            <p:cNvSpPr>
              <a:spLocks noEditPoints="1"/>
            </p:cNvSpPr>
            <p:nvPr/>
          </p:nvSpPr>
          <p:spPr bwMode="auto">
            <a:xfrm>
              <a:off x="2927570" y="3232588"/>
              <a:ext cx="336241" cy="341162"/>
            </a:xfrm>
            <a:custGeom>
              <a:avLst/>
              <a:gdLst>
                <a:gd name="T0" fmla="*/ 58 w 133"/>
                <a:gd name="T1" fmla="*/ 14 h 135"/>
                <a:gd name="T2" fmla="*/ 52 w 133"/>
                <a:gd name="T3" fmla="*/ 2 h 135"/>
                <a:gd name="T4" fmla="*/ 41 w 133"/>
                <a:gd name="T5" fmla="*/ 20 h 135"/>
                <a:gd name="T6" fmla="*/ 33 w 133"/>
                <a:gd name="T7" fmla="*/ 24 h 135"/>
                <a:gd name="T8" fmla="*/ 13 w 133"/>
                <a:gd name="T9" fmla="*/ 27 h 135"/>
                <a:gd name="T10" fmla="*/ 16 w 133"/>
                <a:gd name="T11" fmla="*/ 45 h 135"/>
                <a:gd name="T12" fmla="*/ 3 w 133"/>
                <a:gd name="T13" fmla="*/ 44 h 135"/>
                <a:gd name="T14" fmla="*/ 12 w 133"/>
                <a:gd name="T15" fmla="*/ 63 h 135"/>
                <a:gd name="T16" fmla="*/ 12 w 133"/>
                <a:gd name="T17" fmla="*/ 72 h 135"/>
                <a:gd name="T18" fmla="*/ 3 w 133"/>
                <a:gd name="T19" fmla="*/ 91 h 135"/>
                <a:gd name="T20" fmla="*/ 22 w 133"/>
                <a:gd name="T21" fmla="*/ 100 h 135"/>
                <a:gd name="T22" fmla="*/ 15 w 133"/>
                <a:gd name="T23" fmla="*/ 111 h 135"/>
                <a:gd name="T24" fmla="*/ 36 w 133"/>
                <a:gd name="T25" fmla="*/ 113 h 135"/>
                <a:gd name="T26" fmla="*/ 47 w 133"/>
                <a:gd name="T27" fmla="*/ 119 h 135"/>
                <a:gd name="T28" fmla="*/ 61 w 133"/>
                <a:gd name="T29" fmla="*/ 135 h 135"/>
                <a:gd name="T30" fmla="*/ 66 w 133"/>
                <a:gd name="T31" fmla="*/ 122 h 135"/>
                <a:gd name="T32" fmla="*/ 75 w 133"/>
                <a:gd name="T33" fmla="*/ 122 h 135"/>
                <a:gd name="T34" fmla="*/ 94 w 133"/>
                <a:gd name="T35" fmla="*/ 129 h 135"/>
                <a:gd name="T36" fmla="*/ 92 w 133"/>
                <a:gd name="T37" fmla="*/ 116 h 135"/>
                <a:gd name="T38" fmla="*/ 100 w 133"/>
                <a:gd name="T39" fmla="*/ 111 h 135"/>
                <a:gd name="T40" fmla="*/ 120 w 133"/>
                <a:gd name="T41" fmla="*/ 109 h 135"/>
                <a:gd name="T42" fmla="*/ 112 w 133"/>
                <a:gd name="T43" fmla="*/ 97 h 135"/>
                <a:gd name="T44" fmla="*/ 116 w 133"/>
                <a:gd name="T45" fmla="*/ 90 h 135"/>
                <a:gd name="T46" fmla="*/ 133 w 133"/>
                <a:gd name="T47" fmla="*/ 78 h 135"/>
                <a:gd name="T48" fmla="*/ 120 w 133"/>
                <a:gd name="T49" fmla="*/ 71 h 135"/>
                <a:gd name="T50" fmla="*/ 121 w 133"/>
                <a:gd name="T51" fmla="*/ 61 h 135"/>
                <a:gd name="T52" fmla="*/ 128 w 133"/>
                <a:gd name="T53" fmla="*/ 45 h 135"/>
                <a:gd name="T54" fmla="*/ 115 w 133"/>
                <a:gd name="T55" fmla="*/ 45 h 135"/>
                <a:gd name="T56" fmla="*/ 110 w 133"/>
                <a:gd name="T57" fmla="*/ 35 h 135"/>
                <a:gd name="T58" fmla="*/ 108 w 133"/>
                <a:gd name="T59" fmla="*/ 15 h 135"/>
                <a:gd name="T60" fmla="*/ 97 w 133"/>
                <a:gd name="T61" fmla="*/ 23 h 135"/>
                <a:gd name="T62" fmla="*/ 85 w 133"/>
                <a:gd name="T63" fmla="*/ 16 h 135"/>
                <a:gd name="T64" fmla="*/ 72 w 133"/>
                <a:gd name="T65" fmla="*/ 0 h 135"/>
                <a:gd name="T66" fmla="*/ 110 w 133"/>
                <a:gd name="T67" fmla="*/ 56 h 135"/>
                <a:gd name="T68" fmla="*/ 22 w 133"/>
                <a:gd name="T69" fmla="*/ 79 h 135"/>
                <a:gd name="T70" fmla="*/ 110 w 133"/>
                <a:gd name="T71" fmla="*/ 5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3" h="135">
                  <a:moveTo>
                    <a:pt x="67" y="13"/>
                  </a:moveTo>
                  <a:cubicBezTo>
                    <a:pt x="64" y="13"/>
                    <a:pt x="61" y="13"/>
                    <a:pt x="58" y="14"/>
                  </a:cubicBezTo>
                  <a:cubicBezTo>
                    <a:pt x="58" y="13"/>
                    <a:pt x="58" y="13"/>
                    <a:pt x="58" y="13"/>
                  </a:cubicBezTo>
                  <a:cubicBezTo>
                    <a:pt x="52" y="2"/>
                    <a:pt x="52" y="2"/>
                    <a:pt x="52" y="2"/>
                  </a:cubicBezTo>
                  <a:cubicBezTo>
                    <a:pt x="39" y="6"/>
                    <a:pt x="39" y="6"/>
                    <a:pt x="39" y="6"/>
                  </a:cubicBezTo>
                  <a:cubicBezTo>
                    <a:pt x="41" y="20"/>
                    <a:pt x="41" y="20"/>
                    <a:pt x="41" y="20"/>
                  </a:cubicBezTo>
                  <a:cubicBezTo>
                    <a:pt x="38" y="21"/>
                    <a:pt x="36" y="22"/>
                    <a:pt x="33" y="24"/>
                  </a:cubicBezTo>
                  <a:cubicBezTo>
                    <a:pt x="33" y="24"/>
                    <a:pt x="33" y="24"/>
                    <a:pt x="33" y="24"/>
                  </a:cubicBezTo>
                  <a:cubicBezTo>
                    <a:pt x="22" y="17"/>
                    <a:pt x="22" y="17"/>
                    <a:pt x="22" y="17"/>
                  </a:cubicBezTo>
                  <a:cubicBezTo>
                    <a:pt x="13" y="27"/>
                    <a:pt x="13" y="27"/>
                    <a:pt x="13" y="27"/>
                  </a:cubicBezTo>
                  <a:cubicBezTo>
                    <a:pt x="21" y="38"/>
                    <a:pt x="21" y="38"/>
                    <a:pt x="21" y="38"/>
                  </a:cubicBezTo>
                  <a:cubicBezTo>
                    <a:pt x="19" y="40"/>
                    <a:pt x="18" y="43"/>
                    <a:pt x="16" y="45"/>
                  </a:cubicBezTo>
                  <a:cubicBezTo>
                    <a:pt x="16" y="45"/>
                    <a:pt x="16" y="45"/>
                    <a:pt x="16" y="45"/>
                  </a:cubicBezTo>
                  <a:cubicBezTo>
                    <a:pt x="3" y="44"/>
                    <a:pt x="3" y="44"/>
                    <a:pt x="3" y="44"/>
                  </a:cubicBezTo>
                  <a:cubicBezTo>
                    <a:pt x="0" y="58"/>
                    <a:pt x="0" y="58"/>
                    <a:pt x="0" y="58"/>
                  </a:cubicBezTo>
                  <a:cubicBezTo>
                    <a:pt x="12" y="63"/>
                    <a:pt x="12" y="63"/>
                    <a:pt x="12" y="63"/>
                  </a:cubicBezTo>
                  <a:cubicBezTo>
                    <a:pt x="12" y="66"/>
                    <a:pt x="11" y="68"/>
                    <a:pt x="12" y="72"/>
                  </a:cubicBezTo>
                  <a:cubicBezTo>
                    <a:pt x="12" y="72"/>
                    <a:pt x="12" y="72"/>
                    <a:pt x="12" y="72"/>
                  </a:cubicBezTo>
                  <a:cubicBezTo>
                    <a:pt x="0" y="78"/>
                    <a:pt x="0" y="78"/>
                    <a:pt x="0" y="78"/>
                  </a:cubicBezTo>
                  <a:cubicBezTo>
                    <a:pt x="3" y="91"/>
                    <a:pt x="3" y="91"/>
                    <a:pt x="3" y="91"/>
                  </a:cubicBezTo>
                  <a:cubicBezTo>
                    <a:pt x="17" y="90"/>
                    <a:pt x="17" y="90"/>
                    <a:pt x="17" y="90"/>
                  </a:cubicBezTo>
                  <a:cubicBezTo>
                    <a:pt x="18" y="94"/>
                    <a:pt x="20" y="97"/>
                    <a:pt x="22" y="100"/>
                  </a:cubicBezTo>
                  <a:cubicBezTo>
                    <a:pt x="22" y="100"/>
                    <a:pt x="22" y="100"/>
                    <a:pt x="22" y="100"/>
                  </a:cubicBezTo>
                  <a:cubicBezTo>
                    <a:pt x="15" y="111"/>
                    <a:pt x="15" y="111"/>
                    <a:pt x="15" y="111"/>
                  </a:cubicBezTo>
                  <a:cubicBezTo>
                    <a:pt x="25" y="121"/>
                    <a:pt x="25" y="121"/>
                    <a:pt x="25" y="121"/>
                  </a:cubicBezTo>
                  <a:cubicBezTo>
                    <a:pt x="36" y="113"/>
                    <a:pt x="36" y="113"/>
                    <a:pt x="36" y="113"/>
                  </a:cubicBezTo>
                  <a:cubicBezTo>
                    <a:pt x="39" y="115"/>
                    <a:pt x="43" y="117"/>
                    <a:pt x="48" y="119"/>
                  </a:cubicBezTo>
                  <a:cubicBezTo>
                    <a:pt x="47" y="119"/>
                    <a:pt x="47" y="119"/>
                    <a:pt x="47" y="119"/>
                  </a:cubicBezTo>
                  <a:cubicBezTo>
                    <a:pt x="47" y="132"/>
                    <a:pt x="47" y="132"/>
                    <a:pt x="47" y="132"/>
                  </a:cubicBezTo>
                  <a:cubicBezTo>
                    <a:pt x="61" y="135"/>
                    <a:pt x="61" y="135"/>
                    <a:pt x="61" y="135"/>
                  </a:cubicBezTo>
                  <a:cubicBezTo>
                    <a:pt x="66" y="122"/>
                    <a:pt x="66" y="122"/>
                    <a:pt x="66" y="122"/>
                  </a:cubicBezTo>
                  <a:cubicBezTo>
                    <a:pt x="66" y="122"/>
                    <a:pt x="66" y="122"/>
                    <a:pt x="66" y="122"/>
                  </a:cubicBezTo>
                  <a:cubicBezTo>
                    <a:pt x="69" y="122"/>
                    <a:pt x="72" y="122"/>
                    <a:pt x="74" y="122"/>
                  </a:cubicBezTo>
                  <a:cubicBezTo>
                    <a:pt x="75" y="122"/>
                    <a:pt x="75" y="122"/>
                    <a:pt x="75" y="122"/>
                  </a:cubicBezTo>
                  <a:cubicBezTo>
                    <a:pt x="81" y="134"/>
                    <a:pt x="81" y="134"/>
                    <a:pt x="81" y="134"/>
                  </a:cubicBezTo>
                  <a:cubicBezTo>
                    <a:pt x="94" y="129"/>
                    <a:pt x="94" y="129"/>
                    <a:pt x="94" y="129"/>
                  </a:cubicBezTo>
                  <a:cubicBezTo>
                    <a:pt x="92" y="116"/>
                    <a:pt x="92" y="116"/>
                    <a:pt x="92" y="116"/>
                  </a:cubicBezTo>
                  <a:cubicBezTo>
                    <a:pt x="92" y="116"/>
                    <a:pt x="92" y="116"/>
                    <a:pt x="92" y="116"/>
                  </a:cubicBezTo>
                  <a:cubicBezTo>
                    <a:pt x="95" y="114"/>
                    <a:pt x="97" y="113"/>
                    <a:pt x="99" y="111"/>
                  </a:cubicBezTo>
                  <a:cubicBezTo>
                    <a:pt x="100" y="111"/>
                    <a:pt x="100" y="111"/>
                    <a:pt x="100" y="111"/>
                  </a:cubicBezTo>
                  <a:cubicBezTo>
                    <a:pt x="111" y="118"/>
                    <a:pt x="111" y="118"/>
                    <a:pt x="111" y="118"/>
                  </a:cubicBezTo>
                  <a:cubicBezTo>
                    <a:pt x="120" y="109"/>
                    <a:pt x="120" y="109"/>
                    <a:pt x="120" y="109"/>
                  </a:cubicBezTo>
                  <a:cubicBezTo>
                    <a:pt x="112" y="97"/>
                    <a:pt x="112" y="97"/>
                    <a:pt x="112" y="97"/>
                  </a:cubicBezTo>
                  <a:cubicBezTo>
                    <a:pt x="112" y="97"/>
                    <a:pt x="112" y="97"/>
                    <a:pt x="112" y="97"/>
                  </a:cubicBezTo>
                  <a:cubicBezTo>
                    <a:pt x="113" y="95"/>
                    <a:pt x="115" y="92"/>
                    <a:pt x="116" y="90"/>
                  </a:cubicBezTo>
                  <a:cubicBezTo>
                    <a:pt x="116" y="90"/>
                    <a:pt x="116" y="90"/>
                    <a:pt x="116" y="90"/>
                  </a:cubicBezTo>
                  <a:cubicBezTo>
                    <a:pt x="130" y="91"/>
                    <a:pt x="130" y="91"/>
                    <a:pt x="130" y="91"/>
                  </a:cubicBezTo>
                  <a:cubicBezTo>
                    <a:pt x="133" y="78"/>
                    <a:pt x="133" y="78"/>
                    <a:pt x="133" y="78"/>
                  </a:cubicBezTo>
                  <a:cubicBezTo>
                    <a:pt x="121" y="72"/>
                    <a:pt x="121" y="72"/>
                    <a:pt x="121" y="72"/>
                  </a:cubicBezTo>
                  <a:cubicBezTo>
                    <a:pt x="120" y="71"/>
                    <a:pt x="120" y="71"/>
                    <a:pt x="120" y="71"/>
                  </a:cubicBezTo>
                  <a:cubicBezTo>
                    <a:pt x="120" y="68"/>
                    <a:pt x="121" y="66"/>
                    <a:pt x="120" y="61"/>
                  </a:cubicBezTo>
                  <a:cubicBezTo>
                    <a:pt x="121" y="61"/>
                    <a:pt x="121" y="61"/>
                    <a:pt x="121" y="61"/>
                  </a:cubicBezTo>
                  <a:cubicBezTo>
                    <a:pt x="131" y="58"/>
                    <a:pt x="131" y="58"/>
                    <a:pt x="131" y="58"/>
                  </a:cubicBezTo>
                  <a:cubicBezTo>
                    <a:pt x="128" y="45"/>
                    <a:pt x="128" y="45"/>
                    <a:pt x="128" y="45"/>
                  </a:cubicBezTo>
                  <a:cubicBezTo>
                    <a:pt x="115" y="45"/>
                    <a:pt x="115" y="45"/>
                    <a:pt x="115" y="45"/>
                  </a:cubicBezTo>
                  <a:cubicBezTo>
                    <a:pt x="115" y="45"/>
                    <a:pt x="115" y="45"/>
                    <a:pt x="115" y="45"/>
                  </a:cubicBezTo>
                  <a:cubicBezTo>
                    <a:pt x="114" y="42"/>
                    <a:pt x="112" y="39"/>
                    <a:pt x="110" y="35"/>
                  </a:cubicBezTo>
                  <a:cubicBezTo>
                    <a:pt x="110" y="35"/>
                    <a:pt x="110" y="35"/>
                    <a:pt x="110" y="35"/>
                  </a:cubicBezTo>
                  <a:cubicBezTo>
                    <a:pt x="118" y="24"/>
                    <a:pt x="118" y="24"/>
                    <a:pt x="118" y="24"/>
                  </a:cubicBezTo>
                  <a:cubicBezTo>
                    <a:pt x="108" y="15"/>
                    <a:pt x="108" y="15"/>
                    <a:pt x="108" y="15"/>
                  </a:cubicBezTo>
                  <a:cubicBezTo>
                    <a:pt x="97" y="23"/>
                    <a:pt x="97" y="23"/>
                    <a:pt x="97" y="23"/>
                  </a:cubicBezTo>
                  <a:cubicBezTo>
                    <a:pt x="97" y="23"/>
                    <a:pt x="97" y="23"/>
                    <a:pt x="97" y="23"/>
                  </a:cubicBezTo>
                  <a:cubicBezTo>
                    <a:pt x="93" y="20"/>
                    <a:pt x="89" y="18"/>
                    <a:pt x="85" y="17"/>
                  </a:cubicBezTo>
                  <a:cubicBezTo>
                    <a:pt x="85" y="16"/>
                    <a:pt x="85" y="16"/>
                    <a:pt x="85" y="16"/>
                  </a:cubicBezTo>
                  <a:cubicBezTo>
                    <a:pt x="85" y="3"/>
                    <a:pt x="85" y="3"/>
                    <a:pt x="85" y="3"/>
                  </a:cubicBezTo>
                  <a:cubicBezTo>
                    <a:pt x="72" y="0"/>
                    <a:pt x="72" y="0"/>
                    <a:pt x="72" y="0"/>
                  </a:cubicBezTo>
                  <a:cubicBezTo>
                    <a:pt x="67" y="13"/>
                    <a:pt x="67" y="13"/>
                    <a:pt x="67" y="13"/>
                  </a:cubicBezTo>
                  <a:close/>
                  <a:moveTo>
                    <a:pt x="110" y="56"/>
                  </a:moveTo>
                  <a:cubicBezTo>
                    <a:pt x="116" y="80"/>
                    <a:pt x="102" y="105"/>
                    <a:pt x="78" y="111"/>
                  </a:cubicBezTo>
                  <a:cubicBezTo>
                    <a:pt x="53" y="118"/>
                    <a:pt x="29" y="103"/>
                    <a:pt x="22" y="79"/>
                  </a:cubicBezTo>
                  <a:cubicBezTo>
                    <a:pt x="16" y="55"/>
                    <a:pt x="31" y="30"/>
                    <a:pt x="55" y="24"/>
                  </a:cubicBezTo>
                  <a:cubicBezTo>
                    <a:pt x="79" y="18"/>
                    <a:pt x="104" y="32"/>
                    <a:pt x="110" y="56"/>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grpSp>
      <p:grpSp>
        <p:nvGrpSpPr>
          <p:cNvPr id="3" name="组合 44"/>
          <p:cNvGrpSpPr/>
          <p:nvPr/>
        </p:nvGrpSpPr>
        <p:grpSpPr>
          <a:xfrm>
            <a:off x="4499994" y="977668"/>
            <a:ext cx="448019" cy="444308"/>
            <a:chOff x="5293839" y="1738470"/>
            <a:chExt cx="398569" cy="395289"/>
          </a:xfrm>
          <a:solidFill>
            <a:schemeClr val="accent1"/>
          </a:solidFill>
        </p:grpSpPr>
        <p:sp>
          <p:nvSpPr>
            <p:cNvPr id="46" name="Freeform 5"/>
            <p:cNvSpPr/>
            <p:nvPr/>
          </p:nvSpPr>
          <p:spPr bwMode="auto">
            <a:xfrm>
              <a:off x="5359448" y="1804078"/>
              <a:ext cx="264072" cy="264072"/>
            </a:xfrm>
            <a:custGeom>
              <a:avLst/>
              <a:gdLst>
                <a:gd name="T0" fmla="*/ 25 w 104"/>
                <a:gd name="T1" fmla="*/ 15 h 104"/>
                <a:gd name="T2" fmla="*/ 15 w 104"/>
                <a:gd name="T3" fmla="*/ 79 h 104"/>
                <a:gd name="T4" fmla="*/ 80 w 104"/>
                <a:gd name="T5" fmla="*/ 89 h 104"/>
                <a:gd name="T6" fmla="*/ 89 w 104"/>
                <a:gd name="T7" fmla="*/ 25 h 104"/>
                <a:gd name="T8" fmla="*/ 25 w 104"/>
                <a:gd name="T9" fmla="*/ 15 h 104"/>
              </a:gdLst>
              <a:ahLst/>
              <a:cxnLst>
                <a:cxn ang="0">
                  <a:pos x="T0" y="T1"/>
                </a:cxn>
                <a:cxn ang="0">
                  <a:pos x="T2" y="T3"/>
                </a:cxn>
                <a:cxn ang="0">
                  <a:pos x="T4" y="T5"/>
                </a:cxn>
                <a:cxn ang="0">
                  <a:pos x="T6" y="T7"/>
                </a:cxn>
                <a:cxn ang="0">
                  <a:pos x="T8" y="T9"/>
                </a:cxn>
              </a:cxnLst>
              <a:rect l="0" t="0" r="r" b="b"/>
              <a:pathLst>
                <a:path w="104" h="104">
                  <a:moveTo>
                    <a:pt x="25" y="15"/>
                  </a:moveTo>
                  <a:cubicBezTo>
                    <a:pt x="4" y="30"/>
                    <a:pt x="0" y="59"/>
                    <a:pt x="15" y="79"/>
                  </a:cubicBezTo>
                  <a:cubicBezTo>
                    <a:pt x="30" y="100"/>
                    <a:pt x="59" y="104"/>
                    <a:pt x="80" y="89"/>
                  </a:cubicBezTo>
                  <a:cubicBezTo>
                    <a:pt x="100" y="74"/>
                    <a:pt x="104" y="45"/>
                    <a:pt x="89" y="25"/>
                  </a:cubicBezTo>
                  <a:cubicBezTo>
                    <a:pt x="74" y="4"/>
                    <a:pt x="45" y="0"/>
                    <a:pt x="25" y="15"/>
                  </a:cubicBezTo>
                  <a:close/>
                </a:path>
              </a:pathLst>
            </a:custGeom>
            <a:grpFill/>
            <a:ln>
              <a:noFill/>
            </a:ln>
          </p:spPr>
          <p:txBody>
            <a:bodyPr vert="horz" wrap="square" lIns="65024" tIns="32512" rIns="65024" bIns="32512" numCol="1" anchor="t" anchorCtr="0" compatLnSpc="1"/>
            <a:lstStyle/>
            <a:p>
              <a:endParaRPr lang="zh-CN" altLang="en-US" sz="1778" dirty="0">
                <a:latin typeface="Impact" pitchFamily="34" charset="0"/>
              </a:endParaRPr>
            </a:p>
          </p:txBody>
        </p:sp>
        <p:sp>
          <p:nvSpPr>
            <p:cNvPr id="47" name="Freeform 7"/>
            <p:cNvSpPr/>
            <p:nvPr/>
          </p:nvSpPr>
          <p:spPr bwMode="auto">
            <a:xfrm>
              <a:off x="5359445" y="1804078"/>
              <a:ext cx="264072" cy="264072"/>
            </a:xfrm>
            <a:custGeom>
              <a:avLst/>
              <a:gdLst>
                <a:gd name="T0" fmla="*/ 25 w 104"/>
                <a:gd name="T1" fmla="*/ 15 h 104"/>
                <a:gd name="T2" fmla="*/ 15 w 104"/>
                <a:gd name="T3" fmla="*/ 79 h 104"/>
                <a:gd name="T4" fmla="*/ 80 w 104"/>
                <a:gd name="T5" fmla="*/ 89 h 104"/>
                <a:gd name="T6" fmla="*/ 89 w 104"/>
                <a:gd name="T7" fmla="*/ 25 h 104"/>
                <a:gd name="T8" fmla="*/ 25 w 104"/>
                <a:gd name="T9" fmla="*/ 15 h 104"/>
              </a:gdLst>
              <a:ahLst/>
              <a:cxnLst>
                <a:cxn ang="0">
                  <a:pos x="T0" y="T1"/>
                </a:cxn>
                <a:cxn ang="0">
                  <a:pos x="T2" y="T3"/>
                </a:cxn>
                <a:cxn ang="0">
                  <a:pos x="T4" y="T5"/>
                </a:cxn>
                <a:cxn ang="0">
                  <a:pos x="T6" y="T7"/>
                </a:cxn>
                <a:cxn ang="0">
                  <a:pos x="T8" y="T9"/>
                </a:cxn>
              </a:cxnLst>
              <a:rect l="0" t="0" r="r" b="b"/>
              <a:pathLst>
                <a:path w="104" h="104">
                  <a:moveTo>
                    <a:pt x="25" y="15"/>
                  </a:moveTo>
                  <a:cubicBezTo>
                    <a:pt x="4" y="30"/>
                    <a:pt x="0" y="59"/>
                    <a:pt x="15" y="79"/>
                  </a:cubicBezTo>
                  <a:cubicBezTo>
                    <a:pt x="30" y="100"/>
                    <a:pt x="59" y="104"/>
                    <a:pt x="80" y="89"/>
                  </a:cubicBezTo>
                  <a:cubicBezTo>
                    <a:pt x="100" y="74"/>
                    <a:pt x="104" y="45"/>
                    <a:pt x="89" y="25"/>
                  </a:cubicBezTo>
                  <a:cubicBezTo>
                    <a:pt x="74" y="4"/>
                    <a:pt x="45" y="0"/>
                    <a:pt x="25" y="15"/>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8" dirty="0">
                  <a:solidFill>
                    <a:prstClr val="white"/>
                  </a:solidFill>
                  <a:latin typeface="Impact" pitchFamily="34" charset="0"/>
                </a:rPr>
                <a:t>1</a:t>
              </a:r>
              <a:endParaRPr lang="zh-CN" altLang="en-US" sz="1778" dirty="0">
                <a:solidFill>
                  <a:prstClr val="white"/>
                </a:solidFill>
                <a:latin typeface="Impact" pitchFamily="34" charset="0"/>
              </a:endParaRPr>
            </a:p>
          </p:txBody>
        </p:sp>
        <p:sp>
          <p:nvSpPr>
            <p:cNvPr id="48" name="Freeform 8"/>
            <p:cNvSpPr>
              <a:spLocks noEditPoints="1"/>
            </p:cNvSpPr>
            <p:nvPr/>
          </p:nvSpPr>
          <p:spPr bwMode="auto">
            <a:xfrm>
              <a:off x="5293839" y="1738470"/>
              <a:ext cx="398569" cy="395289"/>
            </a:xfrm>
            <a:custGeom>
              <a:avLst/>
              <a:gdLst>
                <a:gd name="T0" fmla="*/ 46 w 157"/>
                <a:gd name="T1" fmla="*/ 23 h 156"/>
                <a:gd name="T2" fmla="*/ 34 w 157"/>
                <a:gd name="T3" fmla="*/ 13 h 156"/>
                <a:gd name="T4" fmla="*/ 30 w 157"/>
                <a:gd name="T5" fmla="*/ 37 h 156"/>
                <a:gd name="T6" fmla="*/ 23 w 157"/>
                <a:gd name="T7" fmla="*/ 46 h 156"/>
                <a:gd name="T8" fmla="*/ 3 w 157"/>
                <a:gd name="T9" fmla="*/ 57 h 156"/>
                <a:gd name="T10" fmla="*/ 15 w 157"/>
                <a:gd name="T11" fmla="*/ 76 h 156"/>
                <a:gd name="T12" fmla="*/ 0 w 157"/>
                <a:gd name="T13" fmla="*/ 81 h 156"/>
                <a:gd name="T14" fmla="*/ 18 w 157"/>
                <a:gd name="T15" fmla="*/ 97 h 156"/>
                <a:gd name="T16" fmla="*/ 22 w 157"/>
                <a:gd name="T17" fmla="*/ 107 h 156"/>
                <a:gd name="T18" fmla="*/ 21 w 157"/>
                <a:gd name="T19" fmla="*/ 130 h 156"/>
                <a:gd name="T20" fmla="*/ 45 w 157"/>
                <a:gd name="T21" fmla="*/ 132 h 156"/>
                <a:gd name="T22" fmla="*/ 42 w 157"/>
                <a:gd name="T23" fmla="*/ 147 h 156"/>
                <a:gd name="T24" fmla="*/ 65 w 157"/>
                <a:gd name="T25" fmla="*/ 140 h 156"/>
                <a:gd name="T26" fmla="*/ 80 w 157"/>
                <a:gd name="T27" fmla="*/ 142 h 156"/>
                <a:gd name="T28" fmla="*/ 102 w 157"/>
                <a:gd name="T29" fmla="*/ 153 h 156"/>
                <a:gd name="T30" fmla="*/ 101 w 157"/>
                <a:gd name="T31" fmla="*/ 137 h 156"/>
                <a:gd name="T32" fmla="*/ 111 w 157"/>
                <a:gd name="T33" fmla="*/ 133 h 156"/>
                <a:gd name="T34" fmla="*/ 135 w 157"/>
                <a:gd name="T35" fmla="*/ 132 h 156"/>
                <a:gd name="T36" fmla="*/ 127 w 157"/>
                <a:gd name="T37" fmla="*/ 118 h 156"/>
                <a:gd name="T38" fmla="*/ 133 w 157"/>
                <a:gd name="T39" fmla="*/ 110 h 156"/>
                <a:gd name="T40" fmla="*/ 154 w 157"/>
                <a:gd name="T41" fmla="*/ 98 h 156"/>
                <a:gd name="T42" fmla="*/ 140 w 157"/>
                <a:gd name="T43" fmla="*/ 90 h 156"/>
                <a:gd name="T44" fmla="*/ 142 w 157"/>
                <a:gd name="T45" fmla="*/ 80 h 156"/>
                <a:gd name="T46" fmla="*/ 154 w 157"/>
                <a:gd name="T47" fmla="*/ 60 h 156"/>
                <a:gd name="T48" fmla="*/ 138 w 157"/>
                <a:gd name="T49" fmla="*/ 58 h 156"/>
                <a:gd name="T50" fmla="*/ 134 w 157"/>
                <a:gd name="T51" fmla="*/ 47 h 156"/>
                <a:gd name="T52" fmla="*/ 135 w 157"/>
                <a:gd name="T53" fmla="*/ 26 h 156"/>
                <a:gd name="T54" fmla="*/ 121 w 157"/>
                <a:gd name="T55" fmla="*/ 32 h 156"/>
                <a:gd name="T56" fmla="*/ 111 w 157"/>
                <a:gd name="T57" fmla="*/ 24 h 156"/>
                <a:gd name="T58" fmla="*/ 100 w 157"/>
                <a:gd name="T59" fmla="*/ 3 h 156"/>
                <a:gd name="T60" fmla="*/ 91 w 157"/>
                <a:gd name="T61" fmla="*/ 16 h 156"/>
                <a:gd name="T62" fmla="*/ 76 w 157"/>
                <a:gd name="T63" fmla="*/ 14 h 156"/>
                <a:gd name="T64" fmla="*/ 55 w 157"/>
                <a:gd name="T65" fmla="*/ 3 h 156"/>
                <a:gd name="T66" fmla="*/ 120 w 157"/>
                <a:gd name="T67" fmla="*/ 47 h 156"/>
                <a:gd name="T68" fmla="*/ 36 w 157"/>
                <a:gd name="T69" fmla="*/ 109 h 156"/>
                <a:gd name="T70" fmla="*/ 120 w 157"/>
                <a:gd name="T71"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56">
                  <a:moveTo>
                    <a:pt x="55" y="19"/>
                  </a:moveTo>
                  <a:cubicBezTo>
                    <a:pt x="52" y="20"/>
                    <a:pt x="49" y="22"/>
                    <a:pt x="46" y="23"/>
                  </a:cubicBezTo>
                  <a:cubicBezTo>
                    <a:pt x="46" y="23"/>
                    <a:pt x="46" y="23"/>
                    <a:pt x="46" y="23"/>
                  </a:cubicBezTo>
                  <a:cubicBezTo>
                    <a:pt x="34" y="13"/>
                    <a:pt x="34" y="13"/>
                    <a:pt x="34" y="13"/>
                  </a:cubicBezTo>
                  <a:cubicBezTo>
                    <a:pt x="22" y="24"/>
                    <a:pt x="22" y="24"/>
                    <a:pt x="22" y="24"/>
                  </a:cubicBezTo>
                  <a:cubicBezTo>
                    <a:pt x="30" y="37"/>
                    <a:pt x="30" y="37"/>
                    <a:pt x="30" y="37"/>
                  </a:cubicBezTo>
                  <a:cubicBezTo>
                    <a:pt x="27" y="40"/>
                    <a:pt x="25" y="43"/>
                    <a:pt x="24" y="46"/>
                  </a:cubicBezTo>
                  <a:cubicBezTo>
                    <a:pt x="23" y="46"/>
                    <a:pt x="23" y="46"/>
                    <a:pt x="23" y="46"/>
                  </a:cubicBezTo>
                  <a:cubicBezTo>
                    <a:pt x="8" y="43"/>
                    <a:pt x="8" y="43"/>
                    <a:pt x="8" y="43"/>
                  </a:cubicBezTo>
                  <a:cubicBezTo>
                    <a:pt x="3" y="57"/>
                    <a:pt x="3" y="57"/>
                    <a:pt x="3" y="57"/>
                  </a:cubicBezTo>
                  <a:cubicBezTo>
                    <a:pt x="16" y="66"/>
                    <a:pt x="16" y="66"/>
                    <a:pt x="16" y="66"/>
                  </a:cubicBezTo>
                  <a:cubicBezTo>
                    <a:pt x="15" y="69"/>
                    <a:pt x="15" y="72"/>
                    <a:pt x="15" y="76"/>
                  </a:cubicBezTo>
                  <a:cubicBezTo>
                    <a:pt x="15" y="76"/>
                    <a:pt x="15" y="76"/>
                    <a:pt x="15" y="76"/>
                  </a:cubicBezTo>
                  <a:cubicBezTo>
                    <a:pt x="0" y="81"/>
                    <a:pt x="0" y="81"/>
                    <a:pt x="0" y="81"/>
                  </a:cubicBezTo>
                  <a:cubicBezTo>
                    <a:pt x="2" y="96"/>
                    <a:pt x="2" y="96"/>
                    <a:pt x="2" y="96"/>
                  </a:cubicBezTo>
                  <a:cubicBezTo>
                    <a:pt x="18" y="97"/>
                    <a:pt x="18" y="97"/>
                    <a:pt x="18" y="97"/>
                  </a:cubicBezTo>
                  <a:cubicBezTo>
                    <a:pt x="19" y="101"/>
                    <a:pt x="19" y="102"/>
                    <a:pt x="22" y="107"/>
                  </a:cubicBezTo>
                  <a:cubicBezTo>
                    <a:pt x="22" y="107"/>
                    <a:pt x="22" y="107"/>
                    <a:pt x="22" y="107"/>
                  </a:cubicBezTo>
                  <a:cubicBezTo>
                    <a:pt x="11" y="118"/>
                    <a:pt x="11" y="118"/>
                    <a:pt x="11" y="118"/>
                  </a:cubicBezTo>
                  <a:cubicBezTo>
                    <a:pt x="21" y="130"/>
                    <a:pt x="21" y="130"/>
                    <a:pt x="21" y="130"/>
                  </a:cubicBezTo>
                  <a:cubicBezTo>
                    <a:pt x="35" y="124"/>
                    <a:pt x="35" y="124"/>
                    <a:pt x="35" y="124"/>
                  </a:cubicBezTo>
                  <a:cubicBezTo>
                    <a:pt x="38" y="127"/>
                    <a:pt x="41" y="130"/>
                    <a:pt x="45" y="132"/>
                  </a:cubicBezTo>
                  <a:cubicBezTo>
                    <a:pt x="45" y="132"/>
                    <a:pt x="45" y="132"/>
                    <a:pt x="45" y="132"/>
                  </a:cubicBezTo>
                  <a:cubicBezTo>
                    <a:pt x="42" y="147"/>
                    <a:pt x="42" y="147"/>
                    <a:pt x="42" y="147"/>
                  </a:cubicBezTo>
                  <a:cubicBezTo>
                    <a:pt x="57" y="153"/>
                    <a:pt x="57" y="153"/>
                    <a:pt x="57" y="153"/>
                  </a:cubicBezTo>
                  <a:cubicBezTo>
                    <a:pt x="65" y="140"/>
                    <a:pt x="65" y="140"/>
                    <a:pt x="65" y="140"/>
                  </a:cubicBezTo>
                  <a:cubicBezTo>
                    <a:pt x="70" y="141"/>
                    <a:pt x="75" y="141"/>
                    <a:pt x="80" y="141"/>
                  </a:cubicBezTo>
                  <a:cubicBezTo>
                    <a:pt x="80" y="142"/>
                    <a:pt x="80" y="142"/>
                    <a:pt x="80" y="142"/>
                  </a:cubicBezTo>
                  <a:cubicBezTo>
                    <a:pt x="86" y="156"/>
                    <a:pt x="86" y="156"/>
                    <a:pt x="86" y="156"/>
                  </a:cubicBezTo>
                  <a:cubicBezTo>
                    <a:pt x="102" y="153"/>
                    <a:pt x="102" y="153"/>
                    <a:pt x="102" y="153"/>
                  </a:cubicBezTo>
                  <a:cubicBezTo>
                    <a:pt x="101" y="137"/>
                    <a:pt x="101" y="137"/>
                    <a:pt x="101" y="137"/>
                  </a:cubicBezTo>
                  <a:cubicBezTo>
                    <a:pt x="101" y="137"/>
                    <a:pt x="101" y="137"/>
                    <a:pt x="101" y="137"/>
                  </a:cubicBezTo>
                  <a:cubicBezTo>
                    <a:pt x="105" y="136"/>
                    <a:pt x="108" y="134"/>
                    <a:pt x="111" y="132"/>
                  </a:cubicBezTo>
                  <a:cubicBezTo>
                    <a:pt x="111" y="133"/>
                    <a:pt x="111" y="133"/>
                    <a:pt x="111" y="133"/>
                  </a:cubicBezTo>
                  <a:cubicBezTo>
                    <a:pt x="123" y="143"/>
                    <a:pt x="123" y="143"/>
                    <a:pt x="123" y="143"/>
                  </a:cubicBezTo>
                  <a:cubicBezTo>
                    <a:pt x="135" y="132"/>
                    <a:pt x="135" y="132"/>
                    <a:pt x="135" y="132"/>
                  </a:cubicBezTo>
                  <a:cubicBezTo>
                    <a:pt x="127" y="118"/>
                    <a:pt x="127" y="118"/>
                    <a:pt x="127" y="118"/>
                  </a:cubicBezTo>
                  <a:cubicBezTo>
                    <a:pt x="127" y="118"/>
                    <a:pt x="127" y="118"/>
                    <a:pt x="127" y="118"/>
                  </a:cubicBezTo>
                  <a:cubicBezTo>
                    <a:pt x="129" y="116"/>
                    <a:pt x="131" y="113"/>
                    <a:pt x="133" y="110"/>
                  </a:cubicBezTo>
                  <a:cubicBezTo>
                    <a:pt x="133" y="110"/>
                    <a:pt x="133" y="110"/>
                    <a:pt x="133" y="110"/>
                  </a:cubicBezTo>
                  <a:cubicBezTo>
                    <a:pt x="148" y="113"/>
                    <a:pt x="148" y="113"/>
                    <a:pt x="148" y="113"/>
                  </a:cubicBezTo>
                  <a:cubicBezTo>
                    <a:pt x="154" y="98"/>
                    <a:pt x="154" y="98"/>
                    <a:pt x="154" y="98"/>
                  </a:cubicBezTo>
                  <a:cubicBezTo>
                    <a:pt x="140" y="90"/>
                    <a:pt x="140" y="90"/>
                    <a:pt x="140" y="90"/>
                  </a:cubicBezTo>
                  <a:cubicBezTo>
                    <a:pt x="140" y="90"/>
                    <a:pt x="140" y="90"/>
                    <a:pt x="140" y="90"/>
                  </a:cubicBezTo>
                  <a:cubicBezTo>
                    <a:pt x="141" y="87"/>
                    <a:pt x="141" y="83"/>
                    <a:pt x="141" y="80"/>
                  </a:cubicBezTo>
                  <a:cubicBezTo>
                    <a:pt x="142" y="80"/>
                    <a:pt x="142" y="80"/>
                    <a:pt x="142" y="80"/>
                  </a:cubicBezTo>
                  <a:cubicBezTo>
                    <a:pt x="157" y="75"/>
                    <a:pt x="157" y="75"/>
                    <a:pt x="157" y="75"/>
                  </a:cubicBezTo>
                  <a:cubicBezTo>
                    <a:pt x="154" y="60"/>
                    <a:pt x="154" y="60"/>
                    <a:pt x="154" y="60"/>
                  </a:cubicBezTo>
                  <a:cubicBezTo>
                    <a:pt x="139" y="59"/>
                    <a:pt x="139" y="59"/>
                    <a:pt x="139" y="59"/>
                  </a:cubicBezTo>
                  <a:cubicBezTo>
                    <a:pt x="138" y="58"/>
                    <a:pt x="138" y="58"/>
                    <a:pt x="138" y="58"/>
                  </a:cubicBezTo>
                  <a:cubicBezTo>
                    <a:pt x="137" y="55"/>
                    <a:pt x="136" y="52"/>
                    <a:pt x="133" y="48"/>
                  </a:cubicBezTo>
                  <a:cubicBezTo>
                    <a:pt x="134" y="47"/>
                    <a:pt x="134" y="47"/>
                    <a:pt x="134" y="47"/>
                  </a:cubicBezTo>
                  <a:cubicBezTo>
                    <a:pt x="144" y="39"/>
                    <a:pt x="144" y="39"/>
                    <a:pt x="144" y="39"/>
                  </a:cubicBezTo>
                  <a:cubicBezTo>
                    <a:pt x="135" y="26"/>
                    <a:pt x="135" y="26"/>
                    <a:pt x="135" y="26"/>
                  </a:cubicBezTo>
                  <a:cubicBezTo>
                    <a:pt x="121" y="33"/>
                    <a:pt x="121" y="33"/>
                    <a:pt x="121" y="33"/>
                  </a:cubicBezTo>
                  <a:cubicBezTo>
                    <a:pt x="121" y="32"/>
                    <a:pt x="121" y="32"/>
                    <a:pt x="121" y="32"/>
                  </a:cubicBezTo>
                  <a:cubicBezTo>
                    <a:pt x="118" y="29"/>
                    <a:pt x="115" y="27"/>
                    <a:pt x="111" y="24"/>
                  </a:cubicBezTo>
                  <a:cubicBezTo>
                    <a:pt x="111" y="24"/>
                    <a:pt x="111" y="24"/>
                    <a:pt x="111" y="24"/>
                  </a:cubicBezTo>
                  <a:cubicBezTo>
                    <a:pt x="115" y="9"/>
                    <a:pt x="115" y="9"/>
                    <a:pt x="115" y="9"/>
                  </a:cubicBezTo>
                  <a:cubicBezTo>
                    <a:pt x="100" y="3"/>
                    <a:pt x="100" y="3"/>
                    <a:pt x="100" y="3"/>
                  </a:cubicBezTo>
                  <a:cubicBezTo>
                    <a:pt x="91" y="16"/>
                    <a:pt x="91" y="16"/>
                    <a:pt x="91" y="16"/>
                  </a:cubicBezTo>
                  <a:cubicBezTo>
                    <a:pt x="91" y="16"/>
                    <a:pt x="91" y="16"/>
                    <a:pt x="91" y="16"/>
                  </a:cubicBezTo>
                  <a:cubicBezTo>
                    <a:pt x="86" y="15"/>
                    <a:pt x="81" y="15"/>
                    <a:pt x="76" y="15"/>
                  </a:cubicBezTo>
                  <a:cubicBezTo>
                    <a:pt x="76" y="14"/>
                    <a:pt x="76" y="14"/>
                    <a:pt x="76" y="14"/>
                  </a:cubicBezTo>
                  <a:cubicBezTo>
                    <a:pt x="70" y="0"/>
                    <a:pt x="70" y="0"/>
                    <a:pt x="70" y="0"/>
                  </a:cubicBezTo>
                  <a:cubicBezTo>
                    <a:pt x="55" y="3"/>
                    <a:pt x="55" y="3"/>
                    <a:pt x="55" y="3"/>
                  </a:cubicBezTo>
                  <a:cubicBezTo>
                    <a:pt x="55" y="19"/>
                    <a:pt x="55" y="19"/>
                    <a:pt x="55" y="19"/>
                  </a:cubicBezTo>
                  <a:close/>
                  <a:moveTo>
                    <a:pt x="120" y="47"/>
                  </a:moveTo>
                  <a:cubicBezTo>
                    <a:pt x="138" y="70"/>
                    <a:pt x="133" y="103"/>
                    <a:pt x="109" y="120"/>
                  </a:cubicBezTo>
                  <a:cubicBezTo>
                    <a:pt x="86" y="137"/>
                    <a:pt x="53" y="133"/>
                    <a:pt x="36" y="109"/>
                  </a:cubicBezTo>
                  <a:cubicBezTo>
                    <a:pt x="19" y="86"/>
                    <a:pt x="23" y="53"/>
                    <a:pt x="47" y="36"/>
                  </a:cubicBezTo>
                  <a:cubicBezTo>
                    <a:pt x="70" y="19"/>
                    <a:pt x="103" y="23"/>
                    <a:pt x="120" y="47"/>
                  </a:cubicBezTo>
                  <a:close/>
                </a:path>
              </a:pathLst>
            </a:custGeom>
            <a:grpFill/>
            <a:ln>
              <a:noFill/>
            </a:ln>
          </p:spPr>
          <p:txBody>
            <a:bodyPr vert="horz" wrap="square" lIns="65024" tIns="32512" rIns="65024" bIns="32512" numCol="1" anchor="t" anchorCtr="0" compatLnSpc="1"/>
            <a:lstStyle/>
            <a:p>
              <a:endParaRPr lang="zh-CN" altLang="en-US" sz="1778" dirty="0">
                <a:latin typeface="Impact" pitchFamily="34" charset="0"/>
              </a:endParaRPr>
            </a:p>
          </p:txBody>
        </p:sp>
      </p:grpSp>
      <p:grpSp>
        <p:nvGrpSpPr>
          <p:cNvPr id="4" name="组合 48"/>
          <p:cNvGrpSpPr/>
          <p:nvPr/>
        </p:nvGrpSpPr>
        <p:grpSpPr>
          <a:xfrm>
            <a:off x="4499996" y="1954741"/>
            <a:ext cx="448019" cy="444308"/>
            <a:chOff x="5293841" y="1738470"/>
            <a:chExt cx="398569" cy="395289"/>
          </a:xfrm>
          <a:solidFill>
            <a:schemeClr val="accent1"/>
          </a:solidFill>
        </p:grpSpPr>
        <p:sp>
          <p:nvSpPr>
            <p:cNvPr id="50" name="Freeform 5"/>
            <p:cNvSpPr/>
            <p:nvPr/>
          </p:nvSpPr>
          <p:spPr bwMode="auto">
            <a:xfrm>
              <a:off x="5359448" y="1804078"/>
              <a:ext cx="264072" cy="264072"/>
            </a:xfrm>
            <a:custGeom>
              <a:avLst/>
              <a:gdLst>
                <a:gd name="T0" fmla="*/ 25 w 104"/>
                <a:gd name="T1" fmla="*/ 15 h 104"/>
                <a:gd name="T2" fmla="*/ 15 w 104"/>
                <a:gd name="T3" fmla="*/ 79 h 104"/>
                <a:gd name="T4" fmla="*/ 80 w 104"/>
                <a:gd name="T5" fmla="*/ 89 h 104"/>
                <a:gd name="T6" fmla="*/ 89 w 104"/>
                <a:gd name="T7" fmla="*/ 25 h 104"/>
                <a:gd name="T8" fmla="*/ 25 w 104"/>
                <a:gd name="T9" fmla="*/ 15 h 104"/>
              </a:gdLst>
              <a:ahLst/>
              <a:cxnLst>
                <a:cxn ang="0">
                  <a:pos x="T0" y="T1"/>
                </a:cxn>
                <a:cxn ang="0">
                  <a:pos x="T2" y="T3"/>
                </a:cxn>
                <a:cxn ang="0">
                  <a:pos x="T4" y="T5"/>
                </a:cxn>
                <a:cxn ang="0">
                  <a:pos x="T6" y="T7"/>
                </a:cxn>
                <a:cxn ang="0">
                  <a:pos x="T8" y="T9"/>
                </a:cxn>
              </a:cxnLst>
              <a:rect l="0" t="0" r="r" b="b"/>
              <a:pathLst>
                <a:path w="104" h="104">
                  <a:moveTo>
                    <a:pt x="25" y="15"/>
                  </a:moveTo>
                  <a:cubicBezTo>
                    <a:pt x="4" y="30"/>
                    <a:pt x="0" y="59"/>
                    <a:pt x="15" y="79"/>
                  </a:cubicBezTo>
                  <a:cubicBezTo>
                    <a:pt x="30" y="100"/>
                    <a:pt x="59" y="104"/>
                    <a:pt x="80" y="89"/>
                  </a:cubicBezTo>
                  <a:cubicBezTo>
                    <a:pt x="100" y="74"/>
                    <a:pt x="104" y="45"/>
                    <a:pt x="89" y="25"/>
                  </a:cubicBezTo>
                  <a:cubicBezTo>
                    <a:pt x="74" y="4"/>
                    <a:pt x="45" y="0"/>
                    <a:pt x="25" y="15"/>
                  </a:cubicBezTo>
                  <a:close/>
                </a:path>
              </a:pathLst>
            </a:custGeom>
            <a:grpFill/>
            <a:ln>
              <a:noFill/>
            </a:ln>
          </p:spPr>
          <p:txBody>
            <a:bodyPr vert="horz" wrap="square" lIns="65024" tIns="32512" rIns="65024" bIns="32512" numCol="1" anchor="t" anchorCtr="0" compatLnSpc="1"/>
            <a:lstStyle/>
            <a:p>
              <a:endParaRPr lang="zh-CN" altLang="en-US" sz="1778" dirty="0">
                <a:latin typeface="Impact" pitchFamily="34" charset="0"/>
              </a:endParaRPr>
            </a:p>
          </p:txBody>
        </p:sp>
        <p:sp>
          <p:nvSpPr>
            <p:cNvPr id="51" name="Freeform 7"/>
            <p:cNvSpPr/>
            <p:nvPr/>
          </p:nvSpPr>
          <p:spPr bwMode="auto">
            <a:xfrm>
              <a:off x="5359448" y="1804078"/>
              <a:ext cx="264072" cy="264072"/>
            </a:xfrm>
            <a:custGeom>
              <a:avLst/>
              <a:gdLst>
                <a:gd name="T0" fmla="*/ 25 w 104"/>
                <a:gd name="T1" fmla="*/ 15 h 104"/>
                <a:gd name="T2" fmla="*/ 15 w 104"/>
                <a:gd name="T3" fmla="*/ 79 h 104"/>
                <a:gd name="T4" fmla="*/ 80 w 104"/>
                <a:gd name="T5" fmla="*/ 89 h 104"/>
                <a:gd name="T6" fmla="*/ 89 w 104"/>
                <a:gd name="T7" fmla="*/ 25 h 104"/>
                <a:gd name="T8" fmla="*/ 25 w 104"/>
                <a:gd name="T9" fmla="*/ 15 h 104"/>
              </a:gdLst>
              <a:ahLst/>
              <a:cxnLst>
                <a:cxn ang="0">
                  <a:pos x="T0" y="T1"/>
                </a:cxn>
                <a:cxn ang="0">
                  <a:pos x="T2" y="T3"/>
                </a:cxn>
                <a:cxn ang="0">
                  <a:pos x="T4" y="T5"/>
                </a:cxn>
                <a:cxn ang="0">
                  <a:pos x="T6" y="T7"/>
                </a:cxn>
                <a:cxn ang="0">
                  <a:pos x="T8" y="T9"/>
                </a:cxn>
              </a:cxnLst>
              <a:rect l="0" t="0" r="r" b="b"/>
              <a:pathLst>
                <a:path w="104" h="104">
                  <a:moveTo>
                    <a:pt x="25" y="15"/>
                  </a:moveTo>
                  <a:cubicBezTo>
                    <a:pt x="4" y="30"/>
                    <a:pt x="0" y="59"/>
                    <a:pt x="15" y="79"/>
                  </a:cubicBezTo>
                  <a:cubicBezTo>
                    <a:pt x="30" y="100"/>
                    <a:pt x="59" y="104"/>
                    <a:pt x="80" y="89"/>
                  </a:cubicBezTo>
                  <a:cubicBezTo>
                    <a:pt x="100" y="74"/>
                    <a:pt x="104" y="45"/>
                    <a:pt x="89" y="25"/>
                  </a:cubicBezTo>
                  <a:cubicBezTo>
                    <a:pt x="74" y="4"/>
                    <a:pt x="45" y="0"/>
                    <a:pt x="25" y="15"/>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8" dirty="0">
                  <a:solidFill>
                    <a:prstClr val="white"/>
                  </a:solidFill>
                  <a:latin typeface="Impact" pitchFamily="34" charset="0"/>
                </a:rPr>
                <a:t>2</a:t>
              </a:r>
              <a:endParaRPr lang="zh-CN" altLang="en-US" sz="1778" dirty="0">
                <a:solidFill>
                  <a:prstClr val="white"/>
                </a:solidFill>
                <a:latin typeface="Impact" pitchFamily="34" charset="0"/>
              </a:endParaRPr>
            </a:p>
          </p:txBody>
        </p:sp>
        <p:sp>
          <p:nvSpPr>
            <p:cNvPr id="52" name="Freeform 8"/>
            <p:cNvSpPr>
              <a:spLocks noEditPoints="1"/>
            </p:cNvSpPr>
            <p:nvPr/>
          </p:nvSpPr>
          <p:spPr bwMode="auto">
            <a:xfrm>
              <a:off x="5293841" y="1738470"/>
              <a:ext cx="398569" cy="395289"/>
            </a:xfrm>
            <a:custGeom>
              <a:avLst/>
              <a:gdLst>
                <a:gd name="T0" fmla="*/ 46 w 157"/>
                <a:gd name="T1" fmla="*/ 23 h 156"/>
                <a:gd name="T2" fmla="*/ 34 w 157"/>
                <a:gd name="T3" fmla="*/ 13 h 156"/>
                <a:gd name="T4" fmla="*/ 30 w 157"/>
                <a:gd name="T5" fmla="*/ 37 h 156"/>
                <a:gd name="T6" fmla="*/ 23 w 157"/>
                <a:gd name="T7" fmla="*/ 46 h 156"/>
                <a:gd name="T8" fmla="*/ 3 w 157"/>
                <a:gd name="T9" fmla="*/ 57 h 156"/>
                <a:gd name="T10" fmla="*/ 15 w 157"/>
                <a:gd name="T11" fmla="*/ 76 h 156"/>
                <a:gd name="T12" fmla="*/ 0 w 157"/>
                <a:gd name="T13" fmla="*/ 81 h 156"/>
                <a:gd name="T14" fmla="*/ 18 w 157"/>
                <a:gd name="T15" fmla="*/ 97 h 156"/>
                <a:gd name="T16" fmla="*/ 22 w 157"/>
                <a:gd name="T17" fmla="*/ 107 h 156"/>
                <a:gd name="T18" fmla="*/ 21 w 157"/>
                <a:gd name="T19" fmla="*/ 130 h 156"/>
                <a:gd name="T20" fmla="*/ 45 w 157"/>
                <a:gd name="T21" fmla="*/ 132 h 156"/>
                <a:gd name="T22" fmla="*/ 42 w 157"/>
                <a:gd name="T23" fmla="*/ 147 h 156"/>
                <a:gd name="T24" fmla="*/ 65 w 157"/>
                <a:gd name="T25" fmla="*/ 140 h 156"/>
                <a:gd name="T26" fmla="*/ 80 w 157"/>
                <a:gd name="T27" fmla="*/ 142 h 156"/>
                <a:gd name="T28" fmla="*/ 102 w 157"/>
                <a:gd name="T29" fmla="*/ 153 h 156"/>
                <a:gd name="T30" fmla="*/ 101 w 157"/>
                <a:gd name="T31" fmla="*/ 137 h 156"/>
                <a:gd name="T32" fmla="*/ 111 w 157"/>
                <a:gd name="T33" fmla="*/ 133 h 156"/>
                <a:gd name="T34" fmla="*/ 135 w 157"/>
                <a:gd name="T35" fmla="*/ 132 h 156"/>
                <a:gd name="T36" fmla="*/ 127 w 157"/>
                <a:gd name="T37" fmla="*/ 118 h 156"/>
                <a:gd name="T38" fmla="*/ 133 w 157"/>
                <a:gd name="T39" fmla="*/ 110 h 156"/>
                <a:gd name="T40" fmla="*/ 154 w 157"/>
                <a:gd name="T41" fmla="*/ 98 h 156"/>
                <a:gd name="T42" fmla="*/ 140 w 157"/>
                <a:gd name="T43" fmla="*/ 90 h 156"/>
                <a:gd name="T44" fmla="*/ 142 w 157"/>
                <a:gd name="T45" fmla="*/ 80 h 156"/>
                <a:gd name="T46" fmla="*/ 154 w 157"/>
                <a:gd name="T47" fmla="*/ 60 h 156"/>
                <a:gd name="T48" fmla="*/ 138 w 157"/>
                <a:gd name="T49" fmla="*/ 58 h 156"/>
                <a:gd name="T50" fmla="*/ 134 w 157"/>
                <a:gd name="T51" fmla="*/ 47 h 156"/>
                <a:gd name="T52" fmla="*/ 135 w 157"/>
                <a:gd name="T53" fmla="*/ 26 h 156"/>
                <a:gd name="T54" fmla="*/ 121 w 157"/>
                <a:gd name="T55" fmla="*/ 32 h 156"/>
                <a:gd name="T56" fmla="*/ 111 w 157"/>
                <a:gd name="T57" fmla="*/ 24 h 156"/>
                <a:gd name="T58" fmla="*/ 100 w 157"/>
                <a:gd name="T59" fmla="*/ 3 h 156"/>
                <a:gd name="T60" fmla="*/ 91 w 157"/>
                <a:gd name="T61" fmla="*/ 16 h 156"/>
                <a:gd name="T62" fmla="*/ 76 w 157"/>
                <a:gd name="T63" fmla="*/ 14 h 156"/>
                <a:gd name="T64" fmla="*/ 55 w 157"/>
                <a:gd name="T65" fmla="*/ 3 h 156"/>
                <a:gd name="T66" fmla="*/ 120 w 157"/>
                <a:gd name="T67" fmla="*/ 47 h 156"/>
                <a:gd name="T68" fmla="*/ 36 w 157"/>
                <a:gd name="T69" fmla="*/ 109 h 156"/>
                <a:gd name="T70" fmla="*/ 120 w 157"/>
                <a:gd name="T71"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56">
                  <a:moveTo>
                    <a:pt x="55" y="19"/>
                  </a:moveTo>
                  <a:cubicBezTo>
                    <a:pt x="52" y="20"/>
                    <a:pt x="49" y="22"/>
                    <a:pt x="46" y="23"/>
                  </a:cubicBezTo>
                  <a:cubicBezTo>
                    <a:pt x="46" y="23"/>
                    <a:pt x="46" y="23"/>
                    <a:pt x="46" y="23"/>
                  </a:cubicBezTo>
                  <a:cubicBezTo>
                    <a:pt x="34" y="13"/>
                    <a:pt x="34" y="13"/>
                    <a:pt x="34" y="13"/>
                  </a:cubicBezTo>
                  <a:cubicBezTo>
                    <a:pt x="22" y="24"/>
                    <a:pt x="22" y="24"/>
                    <a:pt x="22" y="24"/>
                  </a:cubicBezTo>
                  <a:cubicBezTo>
                    <a:pt x="30" y="37"/>
                    <a:pt x="30" y="37"/>
                    <a:pt x="30" y="37"/>
                  </a:cubicBezTo>
                  <a:cubicBezTo>
                    <a:pt x="27" y="40"/>
                    <a:pt x="25" y="43"/>
                    <a:pt x="24" y="46"/>
                  </a:cubicBezTo>
                  <a:cubicBezTo>
                    <a:pt x="23" y="46"/>
                    <a:pt x="23" y="46"/>
                    <a:pt x="23" y="46"/>
                  </a:cubicBezTo>
                  <a:cubicBezTo>
                    <a:pt x="8" y="43"/>
                    <a:pt x="8" y="43"/>
                    <a:pt x="8" y="43"/>
                  </a:cubicBezTo>
                  <a:cubicBezTo>
                    <a:pt x="3" y="57"/>
                    <a:pt x="3" y="57"/>
                    <a:pt x="3" y="57"/>
                  </a:cubicBezTo>
                  <a:cubicBezTo>
                    <a:pt x="16" y="66"/>
                    <a:pt x="16" y="66"/>
                    <a:pt x="16" y="66"/>
                  </a:cubicBezTo>
                  <a:cubicBezTo>
                    <a:pt x="15" y="69"/>
                    <a:pt x="15" y="72"/>
                    <a:pt x="15" y="76"/>
                  </a:cubicBezTo>
                  <a:cubicBezTo>
                    <a:pt x="15" y="76"/>
                    <a:pt x="15" y="76"/>
                    <a:pt x="15" y="76"/>
                  </a:cubicBezTo>
                  <a:cubicBezTo>
                    <a:pt x="0" y="81"/>
                    <a:pt x="0" y="81"/>
                    <a:pt x="0" y="81"/>
                  </a:cubicBezTo>
                  <a:cubicBezTo>
                    <a:pt x="2" y="96"/>
                    <a:pt x="2" y="96"/>
                    <a:pt x="2" y="96"/>
                  </a:cubicBezTo>
                  <a:cubicBezTo>
                    <a:pt x="18" y="97"/>
                    <a:pt x="18" y="97"/>
                    <a:pt x="18" y="97"/>
                  </a:cubicBezTo>
                  <a:cubicBezTo>
                    <a:pt x="19" y="101"/>
                    <a:pt x="19" y="102"/>
                    <a:pt x="22" y="107"/>
                  </a:cubicBezTo>
                  <a:cubicBezTo>
                    <a:pt x="22" y="107"/>
                    <a:pt x="22" y="107"/>
                    <a:pt x="22" y="107"/>
                  </a:cubicBezTo>
                  <a:cubicBezTo>
                    <a:pt x="11" y="118"/>
                    <a:pt x="11" y="118"/>
                    <a:pt x="11" y="118"/>
                  </a:cubicBezTo>
                  <a:cubicBezTo>
                    <a:pt x="21" y="130"/>
                    <a:pt x="21" y="130"/>
                    <a:pt x="21" y="130"/>
                  </a:cubicBezTo>
                  <a:cubicBezTo>
                    <a:pt x="35" y="124"/>
                    <a:pt x="35" y="124"/>
                    <a:pt x="35" y="124"/>
                  </a:cubicBezTo>
                  <a:cubicBezTo>
                    <a:pt x="38" y="127"/>
                    <a:pt x="41" y="130"/>
                    <a:pt x="45" y="132"/>
                  </a:cubicBezTo>
                  <a:cubicBezTo>
                    <a:pt x="45" y="132"/>
                    <a:pt x="45" y="132"/>
                    <a:pt x="45" y="132"/>
                  </a:cubicBezTo>
                  <a:cubicBezTo>
                    <a:pt x="42" y="147"/>
                    <a:pt x="42" y="147"/>
                    <a:pt x="42" y="147"/>
                  </a:cubicBezTo>
                  <a:cubicBezTo>
                    <a:pt x="57" y="153"/>
                    <a:pt x="57" y="153"/>
                    <a:pt x="57" y="153"/>
                  </a:cubicBezTo>
                  <a:cubicBezTo>
                    <a:pt x="65" y="140"/>
                    <a:pt x="65" y="140"/>
                    <a:pt x="65" y="140"/>
                  </a:cubicBezTo>
                  <a:cubicBezTo>
                    <a:pt x="70" y="141"/>
                    <a:pt x="75" y="141"/>
                    <a:pt x="80" y="141"/>
                  </a:cubicBezTo>
                  <a:cubicBezTo>
                    <a:pt x="80" y="142"/>
                    <a:pt x="80" y="142"/>
                    <a:pt x="80" y="142"/>
                  </a:cubicBezTo>
                  <a:cubicBezTo>
                    <a:pt x="86" y="156"/>
                    <a:pt x="86" y="156"/>
                    <a:pt x="86" y="156"/>
                  </a:cubicBezTo>
                  <a:cubicBezTo>
                    <a:pt x="102" y="153"/>
                    <a:pt x="102" y="153"/>
                    <a:pt x="102" y="153"/>
                  </a:cubicBezTo>
                  <a:cubicBezTo>
                    <a:pt x="101" y="137"/>
                    <a:pt x="101" y="137"/>
                    <a:pt x="101" y="137"/>
                  </a:cubicBezTo>
                  <a:cubicBezTo>
                    <a:pt x="101" y="137"/>
                    <a:pt x="101" y="137"/>
                    <a:pt x="101" y="137"/>
                  </a:cubicBezTo>
                  <a:cubicBezTo>
                    <a:pt x="105" y="136"/>
                    <a:pt x="108" y="134"/>
                    <a:pt x="111" y="132"/>
                  </a:cubicBezTo>
                  <a:cubicBezTo>
                    <a:pt x="111" y="133"/>
                    <a:pt x="111" y="133"/>
                    <a:pt x="111" y="133"/>
                  </a:cubicBezTo>
                  <a:cubicBezTo>
                    <a:pt x="123" y="143"/>
                    <a:pt x="123" y="143"/>
                    <a:pt x="123" y="143"/>
                  </a:cubicBezTo>
                  <a:cubicBezTo>
                    <a:pt x="135" y="132"/>
                    <a:pt x="135" y="132"/>
                    <a:pt x="135" y="132"/>
                  </a:cubicBezTo>
                  <a:cubicBezTo>
                    <a:pt x="127" y="118"/>
                    <a:pt x="127" y="118"/>
                    <a:pt x="127" y="118"/>
                  </a:cubicBezTo>
                  <a:cubicBezTo>
                    <a:pt x="127" y="118"/>
                    <a:pt x="127" y="118"/>
                    <a:pt x="127" y="118"/>
                  </a:cubicBezTo>
                  <a:cubicBezTo>
                    <a:pt x="129" y="116"/>
                    <a:pt x="131" y="113"/>
                    <a:pt x="133" y="110"/>
                  </a:cubicBezTo>
                  <a:cubicBezTo>
                    <a:pt x="133" y="110"/>
                    <a:pt x="133" y="110"/>
                    <a:pt x="133" y="110"/>
                  </a:cubicBezTo>
                  <a:cubicBezTo>
                    <a:pt x="148" y="113"/>
                    <a:pt x="148" y="113"/>
                    <a:pt x="148" y="113"/>
                  </a:cubicBezTo>
                  <a:cubicBezTo>
                    <a:pt x="154" y="98"/>
                    <a:pt x="154" y="98"/>
                    <a:pt x="154" y="98"/>
                  </a:cubicBezTo>
                  <a:cubicBezTo>
                    <a:pt x="140" y="90"/>
                    <a:pt x="140" y="90"/>
                    <a:pt x="140" y="90"/>
                  </a:cubicBezTo>
                  <a:cubicBezTo>
                    <a:pt x="140" y="90"/>
                    <a:pt x="140" y="90"/>
                    <a:pt x="140" y="90"/>
                  </a:cubicBezTo>
                  <a:cubicBezTo>
                    <a:pt x="141" y="87"/>
                    <a:pt x="141" y="83"/>
                    <a:pt x="141" y="80"/>
                  </a:cubicBezTo>
                  <a:cubicBezTo>
                    <a:pt x="142" y="80"/>
                    <a:pt x="142" y="80"/>
                    <a:pt x="142" y="80"/>
                  </a:cubicBezTo>
                  <a:cubicBezTo>
                    <a:pt x="157" y="75"/>
                    <a:pt x="157" y="75"/>
                    <a:pt x="157" y="75"/>
                  </a:cubicBezTo>
                  <a:cubicBezTo>
                    <a:pt x="154" y="60"/>
                    <a:pt x="154" y="60"/>
                    <a:pt x="154" y="60"/>
                  </a:cubicBezTo>
                  <a:cubicBezTo>
                    <a:pt x="139" y="59"/>
                    <a:pt x="139" y="59"/>
                    <a:pt x="139" y="59"/>
                  </a:cubicBezTo>
                  <a:cubicBezTo>
                    <a:pt x="138" y="58"/>
                    <a:pt x="138" y="58"/>
                    <a:pt x="138" y="58"/>
                  </a:cubicBezTo>
                  <a:cubicBezTo>
                    <a:pt x="137" y="55"/>
                    <a:pt x="136" y="52"/>
                    <a:pt x="133" y="48"/>
                  </a:cubicBezTo>
                  <a:cubicBezTo>
                    <a:pt x="134" y="47"/>
                    <a:pt x="134" y="47"/>
                    <a:pt x="134" y="47"/>
                  </a:cubicBezTo>
                  <a:cubicBezTo>
                    <a:pt x="144" y="39"/>
                    <a:pt x="144" y="39"/>
                    <a:pt x="144" y="39"/>
                  </a:cubicBezTo>
                  <a:cubicBezTo>
                    <a:pt x="135" y="26"/>
                    <a:pt x="135" y="26"/>
                    <a:pt x="135" y="26"/>
                  </a:cubicBezTo>
                  <a:cubicBezTo>
                    <a:pt x="121" y="33"/>
                    <a:pt x="121" y="33"/>
                    <a:pt x="121" y="33"/>
                  </a:cubicBezTo>
                  <a:cubicBezTo>
                    <a:pt x="121" y="32"/>
                    <a:pt x="121" y="32"/>
                    <a:pt x="121" y="32"/>
                  </a:cubicBezTo>
                  <a:cubicBezTo>
                    <a:pt x="118" y="29"/>
                    <a:pt x="115" y="27"/>
                    <a:pt x="111" y="24"/>
                  </a:cubicBezTo>
                  <a:cubicBezTo>
                    <a:pt x="111" y="24"/>
                    <a:pt x="111" y="24"/>
                    <a:pt x="111" y="24"/>
                  </a:cubicBezTo>
                  <a:cubicBezTo>
                    <a:pt x="115" y="9"/>
                    <a:pt x="115" y="9"/>
                    <a:pt x="115" y="9"/>
                  </a:cubicBezTo>
                  <a:cubicBezTo>
                    <a:pt x="100" y="3"/>
                    <a:pt x="100" y="3"/>
                    <a:pt x="100" y="3"/>
                  </a:cubicBezTo>
                  <a:cubicBezTo>
                    <a:pt x="91" y="16"/>
                    <a:pt x="91" y="16"/>
                    <a:pt x="91" y="16"/>
                  </a:cubicBezTo>
                  <a:cubicBezTo>
                    <a:pt x="91" y="16"/>
                    <a:pt x="91" y="16"/>
                    <a:pt x="91" y="16"/>
                  </a:cubicBezTo>
                  <a:cubicBezTo>
                    <a:pt x="86" y="15"/>
                    <a:pt x="81" y="15"/>
                    <a:pt x="76" y="15"/>
                  </a:cubicBezTo>
                  <a:cubicBezTo>
                    <a:pt x="76" y="14"/>
                    <a:pt x="76" y="14"/>
                    <a:pt x="76" y="14"/>
                  </a:cubicBezTo>
                  <a:cubicBezTo>
                    <a:pt x="70" y="0"/>
                    <a:pt x="70" y="0"/>
                    <a:pt x="70" y="0"/>
                  </a:cubicBezTo>
                  <a:cubicBezTo>
                    <a:pt x="55" y="3"/>
                    <a:pt x="55" y="3"/>
                    <a:pt x="55" y="3"/>
                  </a:cubicBezTo>
                  <a:cubicBezTo>
                    <a:pt x="55" y="19"/>
                    <a:pt x="55" y="19"/>
                    <a:pt x="55" y="19"/>
                  </a:cubicBezTo>
                  <a:close/>
                  <a:moveTo>
                    <a:pt x="120" y="47"/>
                  </a:moveTo>
                  <a:cubicBezTo>
                    <a:pt x="138" y="70"/>
                    <a:pt x="133" y="103"/>
                    <a:pt x="109" y="120"/>
                  </a:cubicBezTo>
                  <a:cubicBezTo>
                    <a:pt x="86" y="137"/>
                    <a:pt x="53" y="133"/>
                    <a:pt x="36" y="109"/>
                  </a:cubicBezTo>
                  <a:cubicBezTo>
                    <a:pt x="19" y="86"/>
                    <a:pt x="23" y="53"/>
                    <a:pt x="47" y="36"/>
                  </a:cubicBezTo>
                  <a:cubicBezTo>
                    <a:pt x="70" y="19"/>
                    <a:pt x="103" y="23"/>
                    <a:pt x="120" y="47"/>
                  </a:cubicBezTo>
                  <a:close/>
                </a:path>
              </a:pathLst>
            </a:custGeom>
            <a:grpFill/>
            <a:ln>
              <a:noFill/>
            </a:ln>
          </p:spPr>
          <p:txBody>
            <a:bodyPr vert="horz" wrap="square" lIns="65024" tIns="32512" rIns="65024" bIns="32512" numCol="1" anchor="t" anchorCtr="0" compatLnSpc="1"/>
            <a:lstStyle/>
            <a:p>
              <a:endParaRPr lang="zh-CN" altLang="en-US" sz="1778" dirty="0">
                <a:latin typeface="Impact" pitchFamily="34" charset="0"/>
              </a:endParaRPr>
            </a:p>
          </p:txBody>
        </p:sp>
      </p:grpSp>
      <p:grpSp>
        <p:nvGrpSpPr>
          <p:cNvPr id="5" name="组合 52"/>
          <p:cNvGrpSpPr/>
          <p:nvPr/>
        </p:nvGrpSpPr>
        <p:grpSpPr>
          <a:xfrm>
            <a:off x="4499994" y="2931811"/>
            <a:ext cx="448019" cy="444308"/>
            <a:chOff x="5293839" y="1738470"/>
            <a:chExt cx="398569" cy="395289"/>
          </a:xfrm>
          <a:solidFill>
            <a:schemeClr val="accent1"/>
          </a:solidFill>
        </p:grpSpPr>
        <p:sp>
          <p:nvSpPr>
            <p:cNvPr id="54" name="Freeform 5"/>
            <p:cNvSpPr/>
            <p:nvPr/>
          </p:nvSpPr>
          <p:spPr bwMode="auto">
            <a:xfrm>
              <a:off x="5359448" y="1804078"/>
              <a:ext cx="264072" cy="264072"/>
            </a:xfrm>
            <a:custGeom>
              <a:avLst/>
              <a:gdLst>
                <a:gd name="T0" fmla="*/ 25 w 104"/>
                <a:gd name="T1" fmla="*/ 15 h 104"/>
                <a:gd name="T2" fmla="*/ 15 w 104"/>
                <a:gd name="T3" fmla="*/ 79 h 104"/>
                <a:gd name="T4" fmla="*/ 80 w 104"/>
                <a:gd name="T5" fmla="*/ 89 h 104"/>
                <a:gd name="T6" fmla="*/ 89 w 104"/>
                <a:gd name="T7" fmla="*/ 25 h 104"/>
                <a:gd name="T8" fmla="*/ 25 w 104"/>
                <a:gd name="T9" fmla="*/ 15 h 104"/>
              </a:gdLst>
              <a:ahLst/>
              <a:cxnLst>
                <a:cxn ang="0">
                  <a:pos x="T0" y="T1"/>
                </a:cxn>
                <a:cxn ang="0">
                  <a:pos x="T2" y="T3"/>
                </a:cxn>
                <a:cxn ang="0">
                  <a:pos x="T4" y="T5"/>
                </a:cxn>
                <a:cxn ang="0">
                  <a:pos x="T6" y="T7"/>
                </a:cxn>
                <a:cxn ang="0">
                  <a:pos x="T8" y="T9"/>
                </a:cxn>
              </a:cxnLst>
              <a:rect l="0" t="0" r="r" b="b"/>
              <a:pathLst>
                <a:path w="104" h="104">
                  <a:moveTo>
                    <a:pt x="25" y="15"/>
                  </a:moveTo>
                  <a:cubicBezTo>
                    <a:pt x="4" y="30"/>
                    <a:pt x="0" y="59"/>
                    <a:pt x="15" y="79"/>
                  </a:cubicBezTo>
                  <a:cubicBezTo>
                    <a:pt x="30" y="100"/>
                    <a:pt x="59" y="104"/>
                    <a:pt x="80" y="89"/>
                  </a:cubicBezTo>
                  <a:cubicBezTo>
                    <a:pt x="100" y="74"/>
                    <a:pt x="104" y="45"/>
                    <a:pt x="89" y="25"/>
                  </a:cubicBezTo>
                  <a:cubicBezTo>
                    <a:pt x="74" y="4"/>
                    <a:pt x="45" y="0"/>
                    <a:pt x="25" y="15"/>
                  </a:cubicBezTo>
                  <a:close/>
                </a:path>
              </a:pathLst>
            </a:custGeom>
            <a:grpFill/>
            <a:ln>
              <a:noFill/>
            </a:ln>
          </p:spPr>
          <p:txBody>
            <a:bodyPr vert="horz" wrap="square" lIns="65024" tIns="32512" rIns="65024" bIns="32512" numCol="1" anchor="t" anchorCtr="0" compatLnSpc="1"/>
            <a:lstStyle/>
            <a:p>
              <a:endParaRPr lang="zh-CN" altLang="en-US" sz="1778" dirty="0">
                <a:latin typeface="Impact" pitchFamily="34" charset="0"/>
              </a:endParaRPr>
            </a:p>
          </p:txBody>
        </p:sp>
        <p:sp>
          <p:nvSpPr>
            <p:cNvPr id="55" name="Freeform 7"/>
            <p:cNvSpPr/>
            <p:nvPr/>
          </p:nvSpPr>
          <p:spPr bwMode="auto">
            <a:xfrm>
              <a:off x="5359448" y="1804078"/>
              <a:ext cx="264072" cy="264072"/>
            </a:xfrm>
            <a:custGeom>
              <a:avLst/>
              <a:gdLst>
                <a:gd name="T0" fmla="*/ 25 w 104"/>
                <a:gd name="T1" fmla="*/ 15 h 104"/>
                <a:gd name="T2" fmla="*/ 15 w 104"/>
                <a:gd name="T3" fmla="*/ 79 h 104"/>
                <a:gd name="T4" fmla="*/ 80 w 104"/>
                <a:gd name="T5" fmla="*/ 89 h 104"/>
                <a:gd name="T6" fmla="*/ 89 w 104"/>
                <a:gd name="T7" fmla="*/ 25 h 104"/>
                <a:gd name="T8" fmla="*/ 25 w 104"/>
                <a:gd name="T9" fmla="*/ 15 h 104"/>
              </a:gdLst>
              <a:ahLst/>
              <a:cxnLst>
                <a:cxn ang="0">
                  <a:pos x="T0" y="T1"/>
                </a:cxn>
                <a:cxn ang="0">
                  <a:pos x="T2" y="T3"/>
                </a:cxn>
                <a:cxn ang="0">
                  <a:pos x="T4" y="T5"/>
                </a:cxn>
                <a:cxn ang="0">
                  <a:pos x="T6" y="T7"/>
                </a:cxn>
                <a:cxn ang="0">
                  <a:pos x="T8" y="T9"/>
                </a:cxn>
              </a:cxnLst>
              <a:rect l="0" t="0" r="r" b="b"/>
              <a:pathLst>
                <a:path w="104" h="104">
                  <a:moveTo>
                    <a:pt x="25" y="15"/>
                  </a:moveTo>
                  <a:cubicBezTo>
                    <a:pt x="4" y="30"/>
                    <a:pt x="0" y="59"/>
                    <a:pt x="15" y="79"/>
                  </a:cubicBezTo>
                  <a:cubicBezTo>
                    <a:pt x="30" y="100"/>
                    <a:pt x="59" y="104"/>
                    <a:pt x="80" y="89"/>
                  </a:cubicBezTo>
                  <a:cubicBezTo>
                    <a:pt x="100" y="74"/>
                    <a:pt x="104" y="45"/>
                    <a:pt x="89" y="25"/>
                  </a:cubicBezTo>
                  <a:cubicBezTo>
                    <a:pt x="74" y="4"/>
                    <a:pt x="45" y="0"/>
                    <a:pt x="25" y="15"/>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8" dirty="0">
                  <a:solidFill>
                    <a:prstClr val="white"/>
                  </a:solidFill>
                  <a:latin typeface="Impact" pitchFamily="34" charset="0"/>
                </a:rPr>
                <a:t>3</a:t>
              </a:r>
              <a:endParaRPr lang="zh-CN" altLang="en-US" sz="1778" dirty="0">
                <a:solidFill>
                  <a:prstClr val="white"/>
                </a:solidFill>
                <a:latin typeface="Impact" pitchFamily="34" charset="0"/>
              </a:endParaRPr>
            </a:p>
          </p:txBody>
        </p:sp>
        <p:sp>
          <p:nvSpPr>
            <p:cNvPr id="56" name="Freeform 8"/>
            <p:cNvSpPr>
              <a:spLocks noEditPoints="1"/>
            </p:cNvSpPr>
            <p:nvPr/>
          </p:nvSpPr>
          <p:spPr bwMode="auto">
            <a:xfrm>
              <a:off x="5293839" y="1738470"/>
              <a:ext cx="398569" cy="395289"/>
            </a:xfrm>
            <a:custGeom>
              <a:avLst/>
              <a:gdLst>
                <a:gd name="T0" fmla="*/ 46 w 157"/>
                <a:gd name="T1" fmla="*/ 23 h 156"/>
                <a:gd name="T2" fmla="*/ 34 w 157"/>
                <a:gd name="T3" fmla="*/ 13 h 156"/>
                <a:gd name="T4" fmla="*/ 30 w 157"/>
                <a:gd name="T5" fmla="*/ 37 h 156"/>
                <a:gd name="T6" fmla="*/ 23 w 157"/>
                <a:gd name="T7" fmla="*/ 46 h 156"/>
                <a:gd name="T8" fmla="*/ 3 w 157"/>
                <a:gd name="T9" fmla="*/ 57 h 156"/>
                <a:gd name="T10" fmla="*/ 15 w 157"/>
                <a:gd name="T11" fmla="*/ 76 h 156"/>
                <a:gd name="T12" fmla="*/ 0 w 157"/>
                <a:gd name="T13" fmla="*/ 81 h 156"/>
                <a:gd name="T14" fmla="*/ 18 w 157"/>
                <a:gd name="T15" fmla="*/ 97 h 156"/>
                <a:gd name="T16" fmla="*/ 22 w 157"/>
                <a:gd name="T17" fmla="*/ 107 h 156"/>
                <a:gd name="T18" fmla="*/ 21 w 157"/>
                <a:gd name="T19" fmla="*/ 130 h 156"/>
                <a:gd name="T20" fmla="*/ 45 w 157"/>
                <a:gd name="T21" fmla="*/ 132 h 156"/>
                <a:gd name="T22" fmla="*/ 42 w 157"/>
                <a:gd name="T23" fmla="*/ 147 h 156"/>
                <a:gd name="T24" fmla="*/ 65 w 157"/>
                <a:gd name="T25" fmla="*/ 140 h 156"/>
                <a:gd name="T26" fmla="*/ 80 w 157"/>
                <a:gd name="T27" fmla="*/ 142 h 156"/>
                <a:gd name="T28" fmla="*/ 102 w 157"/>
                <a:gd name="T29" fmla="*/ 153 h 156"/>
                <a:gd name="T30" fmla="*/ 101 w 157"/>
                <a:gd name="T31" fmla="*/ 137 h 156"/>
                <a:gd name="T32" fmla="*/ 111 w 157"/>
                <a:gd name="T33" fmla="*/ 133 h 156"/>
                <a:gd name="T34" fmla="*/ 135 w 157"/>
                <a:gd name="T35" fmla="*/ 132 h 156"/>
                <a:gd name="T36" fmla="*/ 127 w 157"/>
                <a:gd name="T37" fmla="*/ 118 h 156"/>
                <a:gd name="T38" fmla="*/ 133 w 157"/>
                <a:gd name="T39" fmla="*/ 110 h 156"/>
                <a:gd name="T40" fmla="*/ 154 w 157"/>
                <a:gd name="T41" fmla="*/ 98 h 156"/>
                <a:gd name="T42" fmla="*/ 140 w 157"/>
                <a:gd name="T43" fmla="*/ 90 h 156"/>
                <a:gd name="T44" fmla="*/ 142 w 157"/>
                <a:gd name="T45" fmla="*/ 80 h 156"/>
                <a:gd name="T46" fmla="*/ 154 w 157"/>
                <a:gd name="T47" fmla="*/ 60 h 156"/>
                <a:gd name="T48" fmla="*/ 138 w 157"/>
                <a:gd name="T49" fmla="*/ 58 h 156"/>
                <a:gd name="T50" fmla="*/ 134 w 157"/>
                <a:gd name="T51" fmla="*/ 47 h 156"/>
                <a:gd name="T52" fmla="*/ 135 w 157"/>
                <a:gd name="T53" fmla="*/ 26 h 156"/>
                <a:gd name="T54" fmla="*/ 121 w 157"/>
                <a:gd name="T55" fmla="*/ 32 h 156"/>
                <a:gd name="T56" fmla="*/ 111 w 157"/>
                <a:gd name="T57" fmla="*/ 24 h 156"/>
                <a:gd name="T58" fmla="*/ 100 w 157"/>
                <a:gd name="T59" fmla="*/ 3 h 156"/>
                <a:gd name="T60" fmla="*/ 91 w 157"/>
                <a:gd name="T61" fmla="*/ 16 h 156"/>
                <a:gd name="T62" fmla="*/ 76 w 157"/>
                <a:gd name="T63" fmla="*/ 14 h 156"/>
                <a:gd name="T64" fmla="*/ 55 w 157"/>
                <a:gd name="T65" fmla="*/ 3 h 156"/>
                <a:gd name="T66" fmla="*/ 120 w 157"/>
                <a:gd name="T67" fmla="*/ 47 h 156"/>
                <a:gd name="T68" fmla="*/ 36 w 157"/>
                <a:gd name="T69" fmla="*/ 109 h 156"/>
                <a:gd name="T70" fmla="*/ 120 w 157"/>
                <a:gd name="T71"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56">
                  <a:moveTo>
                    <a:pt x="55" y="19"/>
                  </a:moveTo>
                  <a:cubicBezTo>
                    <a:pt x="52" y="20"/>
                    <a:pt x="49" y="22"/>
                    <a:pt x="46" y="23"/>
                  </a:cubicBezTo>
                  <a:cubicBezTo>
                    <a:pt x="46" y="23"/>
                    <a:pt x="46" y="23"/>
                    <a:pt x="46" y="23"/>
                  </a:cubicBezTo>
                  <a:cubicBezTo>
                    <a:pt x="34" y="13"/>
                    <a:pt x="34" y="13"/>
                    <a:pt x="34" y="13"/>
                  </a:cubicBezTo>
                  <a:cubicBezTo>
                    <a:pt x="22" y="24"/>
                    <a:pt x="22" y="24"/>
                    <a:pt x="22" y="24"/>
                  </a:cubicBezTo>
                  <a:cubicBezTo>
                    <a:pt x="30" y="37"/>
                    <a:pt x="30" y="37"/>
                    <a:pt x="30" y="37"/>
                  </a:cubicBezTo>
                  <a:cubicBezTo>
                    <a:pt x="27" y="40"/>
                    <a:pt x="25" y="43"/>
                    <a:pt x="24" y="46"/>
                  </a:cubicBezTo>
                  <a:cubicBezTo>
                    <a:pt x="23" y="46"/>
                    <a:pt x="23" y="46"/>
                    <a:pt x="23" y="46"/>
                  </a:cubicBezTo>
                  <a:cubicBezTo>
                    <a:pt x="8" y="43"/>
                    <a:pt x="8" y="43"/>
                    <a:pt x="8" y="43"/>
                  </a:cubicBezTo>
                  <a:cubicBezTo>
                    <a:pt x="3" y="57"/>
                    <a:pt x="3" y="57"/>
                    <a:pt x="3" y="57"/>
                  </a:cubicBezTo>
                  <a:cubicBezTo>
                    <a:pt x="16" y="66"/>
                    <a:pt x="16" y="66"/>
                    <a:pt x="16" y="66"/>
                  </a:cubicBezTo>
                  <a:cubicBezTo>
                    <a:pt x="15" y="69"/>
                    <a:pt x="15" y="72"/>
                    <a:pt x="15" y="76"/>
                  </a:cubicBezTo>
                  <a:cubicBezTo>
                    <a:pt x="15" y="76"/>
                    <a:pt x="15" y="76"/>
                    <a:pt x="15" y="76"/>
                  </a:cubicBezTo>
                  <a:cubicBezTo>
                    <a:pt x="0" y="81"/>
                    <a:pt x="0" y="81"/>
                    <a:pt x="0" y="81"/>
                  </a:cubicBezTo>
                  <a:cubicBezTo>
                    <a:pt x="2" y="96"/>
                    <a:pt x="2" y="96"/>
                    <a:pt x="2" y="96"/>
                  </a:cubicBezTo>
                  <a:cubicBezTo>
                    <a:pt x="18" y="97"/>
                    <a:pt x="18" y="97"/>
                    <a:pt x="18" y="97"/>
                  </a:cubicBezTo>
                  <a:cubicBezTo>
                    <a:pt x="19" y="101"/>
                    <a:pt x="19" y="102"/>
                    <a:pt x="22" y="107"/>
                  </a:cubicBezTo>
                  <a:cubicBezTo>
                    <a:pt x="22" y="107"/>
                    <a:pt x="22" y="107"/>
                    <a:pt x="22" y="107"/>
                  </a:cubicBezTo>
                  <a:cubicBezTo>
                    <a:pt x="11" y="118"/>
                    <a:pt x="11" y="118"/>
                    <a:pt x="11" y="118"/>
                  </a:cubicBezTo>
                  <a:cubicBezTo>
                    <a:pt x="21" y="130"/>
                    <a:pt x="21" y="130"/>
                    <a:pt x="21" y="130"/>
                  </a:cubicBezTo>
                  <a:cubicBezTo>
                    <a:pt x="35" y="124"/>
                    <a:pt x="35" y="124"/>
                    <a:pt x="35" y="124"/>
                  </a:cubicBezTo>
                  <a:cubicBezTo>
                    <a:pt x="38" y="127"/>
                    <a:pt x="41" y="130"/>
                    <a:pt x="45" y="132"/>
                  </a:cubicBezTo>
                  <a:cubicBezTo>
                    <a:pt x="45" y="132"/>
                    <a:pt x="45" y="132"/>
                    <a:pt x="45" y="132"/>
                  </a:cubicBezTo>
                  <a:cubicBezTo>
                    <a:pt x="42" y="147"/>
                    <a:pt x="42" y="147"/>
                    <a:pt x="42" y="147"/>
                  </a:cubicBezTo>
                  <a:cubicBezTo>
                    <a:pt x="57" y="153"/>
                    <a:pt x="57" y="153"/>
                    <a:pt x="57" y="153"/>
                  </a:cubicBezTo>
                  <a:cubicBezTo>
                    <a:pt x="65" y="140"/>
                    <a:pt x="65" y="140"/>
                    <a:pt x="65" y="140"/>
                  </a:cubicBezTo>
                  <a:cubicBezTo>
                    <a:pt x="70" y="141"/>
                    <a:pt x="75" y="141"/>
                    <a:pt x="80" y="141"/>
                  </a:cubicBezTo>
                  <a:cubicBezTo>
                    <a:pt x="80" y="142"/>
                    <a:pt x="80" y="142"/>
                    <a:pt x="80" y="142"/>
                  </a:cubicBezTo>
                  <a:cubicBezTo>
                    <a:pt x="86" y="156"/>
                    <a:pt x="86" y="156"/>
                    <a:pt x="86" y="156"/>
                  </a:cubicBezTo>
                  <a:cubicBezTo>
                    <a:pt x="102" y="153"/>
                    <a:pt x="102" y="153"/>
                    <a:pt x="102" y="153"/>
                  </a:cubicBezTo>
                  <a:cubicBezTo>
                    <a:pt x="101" y="137"/>
                    <a:pt x="101" y="137"/>
                    <a:pt x="101" y="137"/>
                  </a:cubicBezTo>
                  <a:cubicBezTo>
                    <a:pt x="101" y="137"/>
                    <a:pt x="101" y="137"/>
                    <a:pt x="101" y="137"/>
                  </a:cubicBezTo>
                  <a:cubicBezTo>
                    <a:pt x="105" y="136"/>
                    <a:pt x="108" y="134"/>
                    <a:pt x="111" y="132"/>
                  </a:cubicBezTo>
                  <a:cubicBezTo>
                    <a:pt x="111" y="133"/>
                    <a:pt x="111" y="133"/>
                    <a:pt x="111" y="133"/>
                  </a:cubicBezTo>
                  <a:cubicBezTo>
                    <a:pt x="123" y="143"/>
                    <a:pt x="123" y="143"/>
                    <a:pt x="123" y="143"/>
                  </a:cubicBezTo>
                  <a:cubicBezTo>
                    <a:pt x="135" y="132"/>
                    <a:pt x="135" y="132"/>
                    <a:pt x="135" y="132"/>
                  </a:cubicBezTo>
                  <a:cubicBezTo>
                    <a:pt x="127" y="118"/>
                    <a:pt x="127" y="118"/>
                    <a:pt x="127" y="118"/>
                  </a:cubicBezTo>
                  <a:cubicBezTo>
                    <a:pt x="127" y="118"/>
                    <a:pt x="127" y="118"/>
                    <a:pt x="127" y="118"/>
                  </a:cubicBezTo>
                  <a:cubicBezTo>
                    <a:pt x="129" y="116"/>
                    <a:pt x="131" y="113"/>
                    <a:pt x="133" y="110"/>
                  </a:cubicBezTo>
                  <a:cubicBezTo>
                    <a:pt x="133" y="110"/>
                    <a:pt x="133" y="110"/>
                    <a:pt x="133" y="110"/>
                  </a:cubicBezTo>
                  <a:cubicBezTo>
                    <a:pt x="148" y="113"/>
                    <a:pt x="148" y="113"/>
                    <a:pt x="148" y="113"/>
                  </a:cubicBezTo>
                  <a:cubicBezTo>
                    <a:pt x="154" y="98"/>
                    <a:pt x="154" y="98"/>
                    <a:pt x="154" y="98"/>
                  </a:cubicBezTo>
                  <a:cubicBezTo>
                    <a:pt x="140" y="90"/>
                    <a:pt x="140" y="90"/>
                    <a:pt x="140" y="90"/>
                  </a:cubicBezTo>
                  <a:cubicBezTo>
                    <a:pt x="140" y="90"/>
                    <a:pt x="140" y="90"/>
                    <a:pt x="140" y="90"/>
                  </a:cubicBezTo>
                  <a:cubicBezTo>
                    <a:pt x="141" y="87"/>
                    <a:pt x="141" y="83"/>
                    <a:pt x="141" y="80"/>
                  </a:cubicBezTo>
                  <a:cubicBezTo>
                    <a:pt x="142" y="80"/>
                    <a:pt x="142" y="80"/>
                    <a:pt x="142" y="80"/>
                  </a:cubicBezTo>
                  <a:cubicBezTo>
                    <a:pt x="157" y="75"/>
                    <a:pt x="157" y="75"/>
                    <a:pt x="157" y="75"/>
                  </a:cubicBezTo>
                  <a:cubicBezTo>
                    <a:pt x="154" y="60"/>
                    <a:pt x="154" y="60"/>
                    <a:pt x="154" y="60"/>
                  </a:cubicBezTo>
                  <a:cubicBezTo>
                    <a:pt x="139" y="59"/>
                    <a:pt x="139" y="59"/>
                    <a:pt x="139" y="59"/>
                  </a:cubicBezTo>
                  <a:cubicBezTo>
                    <a:pt x="138" y="58"/>
                    <a:pt x="138" y="58"/>
                    <a:pt x="138" y="58"/>
                  </a:cubicBezTo>
                  <a:cubicBezTo>
                    <a:pt x="137" y="55"/>
                    <a:pt x="136" y="52"/>
                    <a:pt x="133" y="48"/>
                  </a:cubicBezTo>
                  <a:cubicBezTo>
                    <a:pt x="134" y="47"/>
                    <a:pt x="134" y="47"/>
                    <a:pt x="134" y="47"/>
                  </a:cubicBezTo>
                  <a:cubicBezTo>
                    <a:pt x="144" y="39"/>
                    <a:pt x="144" y="39"/>
                    <a:pt x="144" y="39"/>
                  </a:cubicBezTo>
                  <a:cubicBezTo>
                    <a:pt x="135" y="26"/>
                    <a:pt x="135" y="26"/>
                    <a:pt x="135" y="26"/>
                  </a:cubicBezTo>
                  <a:cubicBezTo>
                    <a:pt x="121" y="33"/>
                    <a:pt x="121" y="33"/>
                    <a:pt x="121" y="33"/>
                  </a:cubicBezTo>
                  <a:cubicBezTo>
                    <a:pt x="121" y="32"/>
                    <a:pt x="121" y="32"/>
                    <a:pt x="121" y="32"/>
                  </a:cubicBezTo>
                  <a:cubicBezTo>
                    <a:pt x="118" y="29"/>
                    <a:pt x="115" y="27"/>
                    <a:pt x="111" y="24"/>
                  </a:cubicBezTo>
                  <a:cubicBezTo>
                    <a:pt x="111" y="24"/>
                    <a:pt x="111" y="24"/>
                    <a:pt x="111" y="24"/>
                  </a:cubicBezTo>
                  <a:cubicBezTo>
                    <a:pt x="115" y="9"/>
                    <a:pt x="115" y="9"/>
                    <a:pt x="115" y="9"/>
                  </a:cubicBezTo>
                  <a:cubicBezTo>
                    <a:pt x="100" y="3"/>
                    <a:pt x="100" y="3"/>
                    <a:pt x="100" y="3"/>
                  </a:cubicBezTo>
                  <a:cubicBezTo>
                    <a:pt x="91" y="16"/>
                    <a:pt x="91" y="16"/>
                    <a:pt x="91" y="16"/>
                  </a:cubicBezTo>
                  <a:cubicBezTo>
                    <a:pt x="91" y="16"/>
                    <a:pt x="91" y="16"/>
                    <a:pt x="91" y="16"/>
                  </a:cubicBezTo>
                  <a:cubicBezTo>
                    <a:pt x="86" y="15"/>
                    <a:pt x="81" y="15"/>
                    <a:pt x="76" y="15"/>
                  </a:cubicBezTo>
                  <a:cubicBezTo>
                    <a:pt x="76" y="14"/>
                    <a:pt x="76" y="14"/>
                    <a:pt x="76" y="14"/>
                  </a:cubicBezTo>
                  <a:cubicBezTo>
                    <a:pt x="70" y="0"/>
                    <a:pt x="70" y="0"/>
                    <a:pt x="70" y="0"/>
                  </a:cubicBezTo>
                  <a:cubicBezTo>
                    <a:pt x="55" y="3"/>
                    <a:pt x="55" y="3"/>
                    <a:pt x="55" y="3"/>
                  </a:cubicBezTo>
                  <a:cubicBezTo>
                    <a:pt x="55" y="19"/>
                    <a:pt x="55" y="19"/>
                    <a:pt x="55" y="19"/>
                  </a:cubicBezTo>
                  <a:close/>
                  <a:moveTo>
                    <a:pt x="120" y="47"/>
                  </a:moveTo>
                  <a:cubicBezTo>
                    <a:pt x="138" y="70"/>
                    <a:pt x="133" y="103"/>
                    <a:pt x="109" y="120"/>
                  </a:cubicBezTo>
                  <a:cubicBezTo>
                    <a:pt x="86" y="137"/>
                    <a:pt x="53" y="133"/>
                    <a:pt x="36" y="109"/>
                  </a:cubicBezTo>
                  <a:cubicBezTo>
                    <a:pt x="19" y="86"/>
                    <a:pt x="23" y="53"/>
                    <a:pt x="47" y="36"/>
                  </a:cubicBezTo>
                  <a:cubicBezTo>
                    <a:pt x="70" y="19"/>
                    <a:pt x="103" y="23"/>
                    <a:pt x="120" y="47"/>
                  </a:cubicBezTo>
                  <a:close/>
                </a:path>
              </a:pathLst>
            </a:custGeom>
            <a:grpFill/>
            <a:ln>
              <a:noFill/>
            </a:ln>
          </p:spPr>
          <p:txBody>
            <a:bodyPr vert="horz" wrap="square" lIns="65024" tIns="32512" rIns="65024" bIns="32512" numCol="1" anchor="t" anchorCtr="0" compatLnSpc="1"/>
            <a:lstStyle/>
            <a:p>
              <a:endParaRPr lang="zh-CN" altLang="en-US" sz="1778" dirty="0">
                <a:latin typeface="Impact" pitchFamily="34" charset="0"/>
              </a:endParaRPr>
            </a:p>
          </p:txBody>
        </p:sp>
      </p:grpSp>
      <p:grpSp>
        <p:nvGrpSpPr>
          <p:cNvPr id="6" name="组合 56"/>
          <p:cNvGrpSpPr/>
          <p:nvPr/>
        </p:nvGrpSpPr>
        <p:grpSpPr>
          <a:xfrm>
            <a:off x="4499994" y="3928338"/>
            <a:ext cx="448019" cy="444308"/>
            <a:chOff x="5293839" y="1738470"/>
            <a:chExt cx="398569" cy="395289"/>
          </a:xfrm>
          <a:solidFill>
            <a:schemeClr val="accent1"/>
          </a:solidFill>
        </p:grpSpPr>
        <p:sp>
          <p:nvSpPr>
            <p:cNvPr id="58" name="Freeform 5"/>
            <p:cNvSpPr/>
            <p:nvPr/>
          </p:nvSpPr>
          <p:spPr bwMode="auto">
            <a:xfrm>
              <a:off x="5359448" y="1804078"/>
              <a:ext cx="264072" cy="264072"/>
            </a:xfrm>
            <a:custGeom>
              <a:avLst/>
              <a:gdLst>
                <a:gd name="T0" fmla="*/ 25 w 104"/>
                <a:gd name="T1" fmla="*/ 15 h 104"/>
                <a:gd name="T2" fmla="*/ 15 w 104"/>
                <a:gd name="T3" fmla="*/ 79 h 104"/>
                <a:gd name="T4" fmla="*/ 80 w 104"/>
                <a:gd name="T5" fmla="*/ 89 h 104"/>
                <a:gd name="T6" fmla="*/ 89 w 104"/>
                <a:gd name="T7" fmla="*/ 25 h 104"/>
                <a:gd name="T8" fmla="*/ 25 w 104"/>
                <a:gd name="T9" fmla="*/ 15 h 104"/>
              </a:gdLst>
              <a:ahLst/>
              <a:cxnLst>
                <a:cxn ang="0">
                  <a:pos x="T0" y="T1"/>
                </a:cxn>
                <a:cxn ang="0">
                  <a:pos x="T2" y="T3"/>
                </a:cxn>
                <a:cxn ang="0">
                  <a:pos x="T4" y="T5"/>
                </a:cxn>
                <a:cxn ang="0">
                  <a:pos x="T6" y="T7"/>
                </a:cxn>
                <a:cxn ang="0">
                  <a:pos x="T8" y="T9"/>
                </a:cxn>
              </a:cxnLst>
              <a:rect l="0" t="0" r="r" b="b"/>
              <a:pathLst>
                <a:path w="104" h="104">
                  <a:moveTo>
                    <a:pt x="25" y="15"/>
                  </a:moveTo>
                  <a:cubicBezTo>
                    <a:pt x="4" y="30"/>
                    <a:pt x="0" y="59"/>
                    <a:pt x="15" y="79"/>
                  </a:cubicBezTo>
                  <a:cubicBezTo>
                    <a:pt x="30" y="100"/>
                    <a:pt x="59" y="104"/>
                    <a:pt x="80" y="89"/>
                  </a:cubicBezTo>
                  <a:cubicBezTo>
                    <a:pt x="100" y="74"/>
                    <a:pt x="104" y="45"/>
                    <a:pt x="89" y="25"/>
                  </a:cubicBezTo>
                  <a:cubicBezTo>
                    <a:pt x="74" y="4"/>
                    <a:pt x="45" y="0"/>
                    <a:pt x="25" y="15"/>
                  </a:cubicBezTo>
                  <a:close/>
                </a:path>
              </a:pathLst>
            </a:custGeom>
            <a:grpFill/>
            <a:ln>
              <a:noFill/>
            </a:ln>
          </p:spPr>
          <p:txBody>
            <a:bodyPr vert="horz" wrap="square" lIns="65024" tIns="32512" rIns="65024" bIns="32512" numCol="1" anchor="t" anchorCtr="0" compatLnSpc="1"/>
            <a:lstStyle/>
            <a:p>
              <a:endParaRPr lang="zh-CN" altLang="en-US" sz="1778" dirty="0">
                <a:latin typeface="Impact" pitchFamily="34" charset="0"/>
              </a:endParaRPr>
            </a:p>
          </p:txBody>
        </p:sp>
        <p:sp>
          <p:nvSpPr>
            <p:cNvPr id="59" name="Freeform 7"/>
            <p:cNvSpPr/>
            <p:nvPr/>
          </p:nvSpPr>
          <p:spPr bwMode="auto">
            <a:xfrm>
              <a:off x="5359448" y="1804078"/>
              <a:ext cx="264072" cy="264072"/>
            </a:xfrm>
            <a:custGeom>
              <a:avLst/>
              <a:gdLst>
                <a:gd name="T0" fmla="*/ 25 w 104"/>
                <a:gd name="T1" fmla="*/ 15 h 104"/>
                <a:gd name="T2" fmla="*/ 15 w 104"/>
                <a:gd name="T3" fmla="*/ 79 h 104"/>
                <a:gd name="T4" fmla="*/ 80 w 104"/>
                <a:gd name="T5" fmla="*/ 89 h 104"/>
                <a:gd name="T6" fmla="*/ 89 w 104"/>
                <a:gd name="T7" fmla="*/ 25 h 104"/>
                <a:gd name="T8" fmla="*/ 25 w 104"/>
                <a:gd name="T9" fmla="*/ 15 h 104"/>
              </a:gdLst>
              <a:ahLst/>
              <a:cxnLst>
                <a:cxn ang="0">
                  <a:pos x="T0" y="T1"/>
                </a:cxn>
                <a:cxn ang="0">
                  <a:pos x="T2" y="T3"/>
                </a:cxn>
                <a:cxn ang="0">
                  <a:pos x="T4" y="T5"/>
                </a:cxn>
                <a:cxn ang="0">
                  <a:pos x="T6" y="T7"/>
                </a:cxn>
                <a:cxn ang="0">
                  <a:pos x="T8" y="T9"/>
                </a:cxn>
              </a:cxnLst>
              <a:rect l="0" t="0" r="r" b="b"/>
              <a:pathLst>
                <a:path w="104" h="104">
                  <a:moveTo>
                    <a:pt x="25" y="15"/>
                  </a:moveTo>
                  <a:cubicBezTo>
                    <a:pt x="4" y="30"/>
                    <a:pt x="0" y="59"/>
                    <a:pt x="15" y="79"/>
                  </a:cubicBezTo>
                  <a:cubicBezTo>
                    <a:pt x="30" y="100"/>
                    <a:pt x="59" y="104"/>
                    <a:pt x="80" y="89"/>
                  </a:cubicBezTo>
                  <a:cubicBezTo>
                    <a:pt x="100" y="74"/>
                    <a:pt x="104" y="45"/>
                    <a:pt x="89" y="25"/>
                  </a:cubicBezTo>
                  <a:cubicBezTo>
                    <a:pt x="74" y="4"/>
                    <a:pt x="45" y="0"/>
                    <a:pt x="25" y="15"/>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78" dirty="0">
                  <a:solidFill>
                    <a:prstClr val="white"/>
                  </a:solidFill>
                  <a:latin typeface="Impact" pitchFamily="34" charset="0"/>
                </a:rPr>
                <a:t>4</a:t>
              </a:r>
              <a:endParaRPr lang="zh-CN" altLang="en-US" sz="1778" dirty="0">
                <a:solidFill>
                  <a:prstClr val="white"/>
                </a:solidFill>
                <a:latin typeface="Impact" pitchFamily="34" charset="0"/>
              </a:endParaRPr>
            </a:p>
          </p:txBody>
        </p:sp>
        <p:sp>
          <p:nvSpPr>
            <p:cNvPr id="60" name="Freeform 8"/>
            <p:cNvSpPr>
              <a:spLocks noEditPoints="1"/>
            </p:cNvSpPr>
            <p:nvPr/>
          </p:nvSpPr>
          <p:spPr bwMode="auto">
            <a:xfrm>
              <a:off x="5293839" y="1738470"/>
              <a:ext cx="398569" cy="395289"/>
            </a:xfrm>
            <a:custGeom>
              <a:avLst/>
              <a:gdLst>
                <a:gd name="T0" fmla="*/ 46 w 157"/>
                <a:gd name="T1" fmla="*/ 23 h 156"/>
                <a:gd name="T2" fmla="*/ 34 w 157"/>
                <a:gd name="T3" fmla="*/ 13 h 156"/>
                <a:gd name="T4" fmla="*/ 30 w 157"/>
                <a:gd name="T5" fmla="*/ 37 h 156"/>
                <a:gd name="T6" fmla="*/ 23 w 157"/>
                <a:gd name="T7" fmla="*/ 46 h 156"/>
                <a:gd name="T8" fmla="*/ 3 w 157"/>
                <a:gd name="T9" fmla="*/ 57 h 156"/>
                <a:gd name="T10" fmla="*/ 15 w 157"/>
                <a:gd name="T11" fmla="*/ 76 h 156"/>
                <a:gd name="T12" fmla="*/ 0 w 157"/>
                <a:gd name="T13" fmla="*/ 81 h 156"/>
                <a:gd name="T14" fmla="*/ 18 w 157"/>
                <a:gd name="T15" fmla="*/ 97 h 156"/>
                <a:gd name="T16" fmla="*/ 22 w 157"/>
                <a:gd name="T17" fmla="*/ 107 h 156"/>
                <a:gd name="T18" fmla="*/ 21 w 157"/>
                <a:gd name="T19" fmla="*/ 130 h 156"/>
                <a:gd name="T20" fmla="*/ 45 w 157"/>
                <a:gd name="T21" fmla="*/ 132 h 156"/>
                <a:gd name="T22" fmla="*/ 42 w 157"/>
                <a:gd name="T23" fmla="*/ 147 h 156"/>
                <a:gd name="T24" fmla="*/ 65 w 157"/>
                <a:gd name="T25" fmla="*/ 140 h 156"/>
                <a:gd name="T26" fmla="*/ 80 w 157"/>
                <a:gd name="T27" fmla="*/ 142 h 156"/>
                <a:gd name="T28" fmla="*/ 102 w 157"/>
                <a:gd name="T29" fmla="*/ 153 h 156"/>
                <a:gd name="T30" fmla="*/ 101 w 157"/>
                <a:gd name="T31" fmla="*/ 137 h 156"/>
                <a:gd name="T32" fmla="*/ 111 w 157"/>
                <a:gd name="T33" fmla="*/ 133 h 156"/>
                <a:gd name="T34" fmla="*/ 135 w 157"/>
                <a:gd name="T35" fmla="*/ 132 h 156"/>
                <a:gd name="T36" fmla="*/ 127 w 157"/>
                <a:gd name="T37" fmla="*/ 118 h 156"/>
                <a:gd name="T38" fmla="*/ 133 w 157"/>
                <a:gd name="T39" fmla="*/ 110 h 156"/>
                <a:gd name="T40" fmla="*/ 154 w 157"/>
                <a:gd name="T41" fmla="*/ 98 h 156"/>
                <a:gd name="T42" fmla="*/ 140 w 157"/>
                <a:gd name="T43" fmla="*/ 90 h 156"/>
                <a:gd name="T44" fmla="*/ 142 w 157"/>
                <a:gd name="T45" fmla="*/ 80 h 156"/>
                <a:gd name="T46" fmla="*/ 154 w 157"/>
                <a:gd name="T47" fmla="*/ 60 h 156"/>
                <a:gd name="T48" fmla="*/ 138 w 157"/>
                <a:gd name="T49" fmla="*/ 58 h 156"/>
                <a:gd name="T50" fmla="*/ 134 w 157"/>
                <a:gd name="T51" fmla="*/ 47 h 156"/>
                <a:gd name="T52" fmla="*/ 135 w 157"/>
                <a:gd name="T53" fmla="*/ 26 h 156"/>
                <a:gd name="T54" fmla="*/ 121 w 157"/>
                <a:gd name="T55" fmla="*/ 32 h 156"/>
                <a:gd name="T56" fmla="*/ 111 w 157"/>
                <a:gd name="T57" fmla="*/ 24 h 156"/>
                <a:gd name="T58" fmla="*/ 100 w 157"/>
                <a:gd name="T59" fmla="*/ 3 h 156"/>
                <a:gd name="T60" fmla="*/ 91 w 157"/>
                <a:gd name="T61" fmla="*/ 16 h 156"/>
                <a:gd name="T62" fmla="*/ 76 w 157"/>
                <a:gd name="T63" fmla="*/ 14 h 156"/>
                <a:gd name="T64" fmla="*/ 55 w 157"/>
                <a:gd name="T65" fmla="*/ 3 h 156"/>
                <a:gd name="T66" fmla="*/ 120 w 157"/>
                <a:gd name="T67" fmla="*/ 47 h 156"/>
                <a:gd name="T68" fmla="*/ 36 w 157"/>
                <a:gd name="T69" fmla="*/ 109 h 156"/>
                <a:gd name="T70" fmla="*/ 120 w 157"/>
                <a:gd name="T71" fmla="*/ 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7" h="156">
                  <a:moveTo>
                    <a:pt x="55" y="19"/>
                  </a:moveTo>
                  <a:cubicBezTo>
                    <a:pt x="52" y="20"/>
                    <a:pt x="49" y="22"/>
                    <a:pt x="46" y="23"/>
                  </a:cubicBezTo>
                  <a:cubicBezTo>
                    <a:pt x="46" y="23"/>
                    <a:pt x="46" y="23"/>
                    <a:pt x="46" y="23"/>
                  </a:cubicBezTo>
                  <a:cubicBezTo>
                    <a:pt x="34" y="13"/>
                    <a:pt x="34" y="13"/>
                    <a:pt x="34" y="13"/>
                  </a:cubicBezTo>
                  <a:cubicBezTo>
                    <a:pt x="22" y="24"/>
                    <a:pt x="22" y="24"/>
                    <a:pt x="22" y="24"/>
                  </a:cubicBezTo>
                  <a:cubicBezTo>
                    <a:pt x="30" y="37"/>
                    <a:pt x="30" y="37"/>
                    <a:pt x="30" y="37"/>
                  </a:cubicBezTo>
                  <a:cubicBezTo>
                    <a:pt x="27" y="40"/>
                    <a:pt x="25" y="43"/>
                    <a:pt x="24" y="46"/>
                  </a:cubicBezTo>
                  <a:cubicBezTo>
                    <a:pt x="23" y="46"/>
                    <a:pt x="23" y="46"/>
                    <a:pt x="23" y="46"/>
                  </a:cubicBezTo>
                  <a:cubicBezTo>
                    <a:pt x="8" y="43"/>
                    <a:pt x="8" y="43"/>
                    <a:pt x="8" y="43"/>
                  </a:cubicBezTo>
                  <a:cubicBezTo>
                    <a:pt x="3" y="57"/>
                    <a:pt x="3" y="57"/>
                    <a:pt x="3" y="57"/>
                  </a:cubicBezTo>
                  <a:cubicBezTo>
                    <a:pt x="16" y="66"/>
                    <a:pt x="16" y="66"/>
                    <a:pt x="16" y="66"/>
                  </a:cubicBezTo>
                  <a:cubicBezTo>
                    <a:pt x="15" y="69"/>
                    <a:pt x="15" y="72"/>
                    <a:pt x="15" y="76"/>
                  </a:cubicBezTo>
                  <a:cubicBezTo>
                    <a:pt x="15" y="76"/>
                    <a:pt x="15" y="76"/>
                    <a:pt x="15" y="76"/>
                  </a:cubicBezTo>
                  <a:cubicBezTo>
                    <a:pt x="0" y="81"/>
                    <a:pt x="0" y="81"/>
                    <a:pt x="0" y="81"/>
                  </a:cubicBezTo>
                  <a:cubicBezTo>
                    <a:pt x="2" y="96"/>
                    <a:pt x="2" y="96"/>
                    <a:pt x="2" y="96"/>
                  </a:cubicBezTo>
                  <a:cubicBezTo>
                    <a:pt x="18" y="97"/>
                    <a:pt x="18" y="97"/>
                    <a:pt x="18" y="97"/>
                  </a:cubicBezTo>
                  <a:cubicBezTo>
                    <a:pt x="19" y="101"/>
                    <a:pt x="19" y="102"/>
                    <a:pt x="22" y="107"/>
                  </a:cubicBezTo>
                  <a:cubicBezTo>
                    <a:pt x="22" y="107"/>
                    <a:pt x="22" y="107"/>
                    <a:pt x="22" y="107"/>
                  </a:cubicBezTo>
                  <a:cubicBezTo>
                    <a:pt x="11" y="118"/>
                    <a:pt x="11" y="118"/>
                    <a:pt x="11" y="118"/>
                  </a:cubicBezTo>
                  <a:cubicBezTo>
                    <a:pt x="21" y="130"/>
                    <a:pt x="21" y="130"/>
                    <a:pt x="21" y="130"/>
                  </a:cubicBezTo>
                  <a:cubicBezTo>
                    <a:pt x="35" y="124"/>
                    <a:pt x="35" y="124"/>
                    <a:pt x="35" y="124"/>
                  </a:cubicBezTo>
                  <a:cubicBezTo>
                    <a:pt x="38" y="127"/>
                    <a:pt x="41" y="130"/>
                    <a:pt x="45" y="132"/>
                  </a:cubicBezTo>
                  <a:cubicBezTo>
                    <a:pt x="45" y="132"/>
                    <a:pt x="45" y="132"/>
                    <a:pt x="45" y="132"/>
                  </a:cubicBezTo>
                  <a:cubicBezTo>
                    <a:pt x="42" y="147"/>
                    <a:pt x="42" y="147"/>
                    <a:pt x="42" y="147"/>
                  </a:cubicBezTo>
                  <a:cubicBezTo>
                    <a:pt x="57" y="153"/>
                    <a:pt x="57" y="153"/>
                    <a:pt x="57" y="153"/>
                  </a:cubicBezTo>
                  <a:cubicBezTo>
                    <a:pt x="65" y="140"/>
                    <a:pt x="65" y="140"/>
                    <a:pt x="65" y="140"/>
                  </a:cubicBezTo>
                  <a:cubicBezTo>
                    <a:pt x="70" y="141"/>
                    <a:pt x="75" y="141"/>
                    <a:pt x="80" y="141"/>
                  </a:cubicBezTo>
                  <a:cubicBezTo>
                    <a:pt x="80" y="142"/>
                    <a:pt x="80" y="142"/>
                    <a:pt x="80" y="142"/>
                  </a:cubicBezTo>
                  <a:cubicBezTo>
                    <a:pt x="86" y="156"/>
                    <a:pt x="86" y="156"/>
                    <a:pt x="86" y="156"/>
                  </a:cubicBezTo>
                  <a:cubicBezTo>
                    <a:pt x="102" y="153"/>
                    <a:pt x="102" y="153"/>
                    <a:pt x="102" y="153"/>
                  </a:cubicBezTo>
                  <a:cubicBezTo>
                    <a:pt x="101" y="137"/>
                    <a:pt x="101" y="137"/>
                    <a:pt x="101" y="137"/>
                  </a:cubicBezTo>
                  <a:cubicBezTo>
                    <a:pt x="101" y="137"/>
                    <a:pt x="101" y="137"/>
                    <a:pt x="101" y="137"/>
                  </a:cubicBezTo>
                  <a:cubicBezTo>
                    <a:pt x="105" y="136"/>
                    <a:pt x="108" y="134"/>
                    <a:pt x="111" y="132"/>
                  </a:cubicBezTo>
                  <a:cubicBezTo>
                    <a:pt x="111" y="133"/>
                    <a:pt x="111" y="133"/>
                    <a:pt x="111" y="133"/>
                  </a:cubicBezTo>
                  <a:cubicBezTo>
                    <a:pt x="123" y="143"/>
                    <a:pt x="123" y="143"/>
                    <a:pt x="123" y="143"/>
                  </a:cubicBezTo>
                  <a:cubicBezTo>
                    <a:pt x="135" y="132"/>
                    <a:pt x="135" y="132"/>
                    <a:pt x="135" y="132"/>
                  </a:cubicBezTo>
                  <a:cubicBezTo>
                    <a:pt x="127" y="118"/>
                    <a:pt x="127" y="118"/>
                    <a:pt x="127" y="118"/>
                  </a:cubicBezTo>
                  <a:cubicBezTo>
                    <a:pt x="127" y="118"/>
                    <a:pt x="127" y="118"/>
                    <a:pt x="127" y="118"/>
                  </a:cubicBezTo>
                  <a:cubicBezTo>
                    <a:pt x="129" y="116"/>
                    <a:pt x="131" y="113"/>
                    <a:pt x="133" y="110"/>
                  </a:cubicBezTo>
                  <a:cubicBezTo>
                    <a:pt x="133" y="110"/>
                    <a:pt x="133" y="110"/>
                    <a:pt x="133" y="110"/>
                  </a:cubicBezTo>
                  <a:cubicBezTo>
                    <a:pt x="148" y="113"/>
                    <a:pt x="148" y="113"/>
                    <a:pt x="148" y="113"/>
                  </a:cubicBezTo>
                  <a:cubicBezTo>
                    <a:pt x="154" y="98"/>
                    <a:pt x="154" y="98"/>
                    <a:pt x="154" y="98"/>
                  </a:cubicBezTo>
                  <a:cubicBezTo>
                    <a:pt x="140" y="90"/>
                    <a:pt x="140" y="90"/>
                    <a:pt x="140" y="90"/>
                  </a:cubicBezTo>
                  <a:cubicBezTo>
                    <a:pt x="140" y="90"/>
                    <a:pt x="140" y="90"/>
                    <a:pt x="140" y="90"/>
                  </a:cubicBezTo>
                  <a:cubicBezTo>
                    <a:pt x="141" y="87"/>
                    <a:pt x="141" y="83"/>
                    <a:pt x="141" y="80"/>
                  </a:cubicBezTo>
                  <a:cubicBezTo>
                    <a:pt x="142" y="80"/>
                    <a:pt x="142" y="80"/>
                    <a:pt x="142" y="80"/>
                  </a:cubicBezTo>
                  <a:cubicBezTo>
                    <a:pt x="157" y="75"/>
                    <a:pt x="157" y="75"/>
                    <a:pt x="157" y="75"/>
                  </a:cubicBezTo>
                  <a:cubicBezTo>
                    <a:pt x="154" y="60"/>
                    <a:pt x="154" y="60"/>
                    <a:pt x="154" y="60"/>
                  </a:cubicBezTo>
                  <a:cubicBezTo>
                    <a:pt x="139" y="59"/>
                    <a:pt x="139" y="59"/>
                    <a:pt x="139" y="59"/>
                  </a:cubicBezTo>
                  <a:cubicBezTo>
                    <a:pt x="138" y="58"/>
                    <a:pt x="138" y="58"/>
                    <a:pt x="138" y="58"/>
                  </a:cubicBezTo>
                  <a:cubicBezTo>
                    <a:pt x="137" y="55"/>
                    <a:pt x="136" y="52"/>
                    <a:pt x="133" y="48"/>
                  </a:cubicBezTo>
                  <a:cubicBezTo>
                    <a:pt x="134" y="47"/>
                    <a:pt x="134" y="47"/>
                    <a:pt x="134" y="47"/>
                  </a:cubicBezTo>
                  <a:cubicBezTo>
                    <a:pt x="144" y="39"/>
                    <a:pt x="144" y="39"/>
                    <a:pt x="144" y="39"/>
                  </a:cubicBezTo>
                  <a:cubicBezTo>
                    <a:pt x="135" y="26"/>
                    <a:pt x="135" y="26"/>
                    <a:pt x="135" y="26"/>
                  </a:cubicBezTo>
                  <a:cubicBezTo>
                    <a:pt x="121" y="33"/>
                    <a:pt x="121" y="33"/>
                    <a:pt x="121" y="33"/>
                  </a:cubicBezTo>
                  <a:cubicBezTo>
                    <a:pt x="121" y="32"/>
                    <a:pt x="121" y="32"/>
                    <a:pt x="121" y="32"/>
                  </a:cubicBezTo>
                  <a:cubicBezTo>
                    <a:pt x="118" y="29"/>
                    <a:pt x="115" y="27"/>
                    <a:pt x="111" y="24"/>
                  </a:cubicBezTo>
                  <a:cubicBezTo>
                    <a:pt x="111" y="24"/>
                    <a:pt x="111" y="24"/>
                    <a:pt x="111" y="24"/>
                  </a:cubicBezTo>
                  <a:cubicBezTo>
                    <a:pt x="115" y="9"/>
                    <a:pt x="115" y="9"/>
                    <a:pt x="115" y="9"/>
                  </a:cubicBezTo>
                  <a:cubicBezTo>
                    <a:pt x="100" y="3"/>
                    <a:pt x="100" y="3"/>
                    <a:pt x="100" y="3"/>
                  </a:cubicBezTo>
                  <a:cubicBezTo>
                    <a:pt x="91" y="16"/>
                    <a:pt x="91" y="16"/>
                    <a:pt x="91" y="16"/>
                  </a:cubicBezTo>
                  <a:cubicBezTo>
                    <a:pt x="91" y="16"/>
                    <a:pt x="91" y="16"/>
                    <a:pt x="91" y="16"/>
                  </a:cubicBezTo>
                  <a:cubicBezTo>
                    <a:pt x="86" y="15"/>
                    <a:pt x="81" y="15"/>
                    <a:pt x="76" y="15"/>
                  </a:cubicBezTo>
                  <a:cubicBezTo>
                    <a:pt x="76" y="14"/>
                    <a:pt x="76" y="14"/>
                    <a:pt x="76" y="14"/>
                  </a:cubicBezTo>
                  <a:cubicBezTo>
                    <a:pt x="70" y="0"/>
                    <a:pt x="70" y="0"/>
                    <a:pt x="70" y="0"/>
                  </a:cubicBezTo>
                  <a:cubicBezTo>
                    <a:pt x="55" y="3"/>
                    <a:pt x="55" y="3"/>
                    <a:pt x="55" y="3"/>
                  </a:cubicBezTo>
                  <a:cubicBezTo>
                    <a:pt x="55" y="19"/>
                    <a:pt x="55" y="19"/>
                    <a:pt x="55" y="19"/>
                  </a:cubicBezTo>
                  <a:close/>
                  <a:moveTo>
                    <a:pt x="120" y="47"/>
                  </a:moveTo>
                  <a:cubicBezTo>
                    <a:pt x="138" y="70"/>
                    <a:pt x="133" y="103"/>
                    <a:pt x="109" y="120"/>
                  </a:cubicBezTo>
                  <a:cubicBezTo>
                    <a:pt x="86" y="137"/>
                    <a:pt x="53" y="133"/>
                    <a:pt x="36" y="109"/>
                  </a:cubicBezTo>
                  <a:cubicBezTo>
                    <a:pt x="19" y="86"/>
                    <a:pt x="23" y="53"/>
                    <a:pt x="47" y="36"/>
                  </a:cubicBezTo>
                  <a:cubicBezTo>
                    <a:pt x="70" y="19"/>
                    <a:pt x="103" y="23"/>
                    <a:pt x="120" y="47"/>
                  </a:cubicBezTo>
                  <a:close/>
                </a:path>
              </a:pathLst>
            </a:custGeom>
            <a:grpFill/>
            <a:ln>
              <a:noFill/>
            </a:ln>
          </p:spPr>
          <p:txBody>
            <a:bodyPr vert="horz" wrap="square" lIns="65024" tIns="32512" rIns="65024" bIns="32512" numCol="1" anchor="t" anchorCtr="0" compatLnSpc="1"/>
            <a:lstStyle/>
            <a:p>
              <a:endParaRPr lang="zh-CN" altLang="en-US" sz="1778" dirty="0">
                <a:latin typeface="Impact" pitchFamily="34" charset="0"/>
              </a:endParaRPr>
            </a:p>
          </p:txBody>
        </p:sp>
      </p:grpSp>
      <p:sp>
        <p:nvSpPr>
          <p:cNvPr id="61" name="矩形 60"/>
          <p:cNvSpPr/>
          <p:nvPr/>
        </p:nvSpPr>
        <p:spPr>
          <a:xfrm>
            <a:off x="5021761" y="1137160"/>
            <a:ext cx="3091901" cy="669410"/>
          </a:xfrm>
          <a:prstGeom prst="rect">
            <a:avLst/>
          </a:prstGeom>
        </p:spPr>
        <p:txBody>
          <a:bodyPr wrap="square" lIns="91437" tIns="45718" rIns="91437" bIns="45718">
            <a:spAutoFit/>
          </a:bodyPr>
          <a:lstStyle/>
          <a:p>
            <a:pPr>
              <a:lnSpc>
                <a:spcPts val="1500"/>
              </a:lnSpc>
            </a:pPr>
            <a:r>
              <a:rPr lang="zh-CN" altLang="da-DK" sz="782" dirty="0">
                <a:solidFill>
                  <a:schemeClr val="bg1"/>
                </a:solidFill>
                <a:latin typeface="微软雅黑" pitchFamily="34" charset="-122"/>
                <a:ea typeface="微软雅黑" pitchFamily="34" charset="-122"/>
              </a:rPr>
              <a:t>单击此处输入文本，</a:t>
            </a:r>
            <a:r>
              <a:rPr lang="zh-CN" altLang="da-DK" sz="782" dirty="0">
                <a:solidFill>
                  <a:schemeClr val="bg1"/>
                </a:solidFill>
                <a:latin typeface="微软雅黑" pitchFamily="34" charset="-122"/>
                <a:ea typeface="微软雅黑" pitchFamily="34" charset="-122"/>
                <a:sym typeface="+mn-ea"/>
              </a:rPr>
              <a:t>单击此处输入文本，单击此处输入文本</a:t>
            </a:r>
            <a:r>
              <a:rPr lang="zh-CN" altLang="da-DK" sz="782" dirty="0">
                <a:solidFill>
                  <a:schemeClr val="bg1"/>
                </a:solidFill>
                <a:latin typeface="微软雅黑" pitchFamily="34" charset="-122"/>
                <a:ea typeface="微软雅黑" pitchFamily="34" charset="-122"/>
              </a:rPr>
              <a:t>单击此处输入文本，</a:t>
            </a:r>
            <a:r>
              <a:rPr lang="zh-CN" altLang="da-DK" sz="782" dirty="0">
                <a:solidFill>
                  <a:schemeClr val="bg1"/>
                </a:solidFill>
                <a:latin typeface="微软雅黑" pitchFamily="34" charset="-122"/>
                <a:ea typeface="微软雅黑" pitchFamily="34" charset="-122"/>
                <a:sym typeface="+mn-ea"/>
              </a:rPr>
              <a:t>单击此处输入文本，单击此处输入文本</a:t>
            </a:r>
            <a:r>
              <a:rPr lang="zh-CN" altLang="da-DK" sz="782" dirty="0">
                <a:solidFill>
                  <a:schemeClr val="bg1"/>
                </a:solidFill>
                <a:latin typeface="微软雅黑" pitchFamily="34" charset="-122"/>
                <a:ea typeface="微软雅黑" pitchFamily="34" charset="-122"/>
              </a:rPr>
              <a:t>单击此处输入文本</a:t>
            </a:r>
            <a:endParaRPr lang="zh-CN" altLang="da-DK" sz="782" dirty="0">
              <a:solidFill>
                <a:schemeClr val="bg1"/>
              </a:solidFill>
              <a:latin typeface="微软雅黑" pitchFamily="34" charset="-122"/>
              <a:ea typeface="微软雅黑" pitchFamily="34" charset="-122"/>
              <a:sym typeface="+mn-ea"/>
            </a:endParaRPr>
          </a:p>
        </p:txBody>
      </p:sp>
      <p:sp>
        <p:nvSpPr>
          <p:cNvPr id="62" name="文本框 5"/>
          <p:cNvSpPr txBox="1">
            <a:spLocks noChangeArrowheads="1"/>
          </p:cNvSpPr>
          <p:nvPr/>
        </p:nvSpPr>
        <p:spPr bwMode="auto">
          <a:xfrm>
            <a:off x="5035187" y="950689"/>
            <a:ext cx="1428590" cy="27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7" tIns="45718" rIns="91437" bIns="45718">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lvl="0"/>
            <a:r>
              <a:rPr lang="zh-CN" altLang="en-US" sz="1209" b="1" dirty="0">
                <a:solidFill>
                  <a:schemeClr val="bg1"/>
                </a:solidFill>
                <a:latin typeface="微软雅黑" pitchFamily="34" charset="-122"/>
                <a:ea typeface="微软雅黑" pitchFamily="34" charset="-122"/>
                <a:sym typeface="Arial" pitchFamily="34" charset="0"/>
              </a:rPr>
              <a:t>点击此处添加标题</a:t>
            </a:r>
          </a:p>
        </p:txBody>
      </p:sp>
      <p:sp>
        <p:nvSpPr>
          <p:cNvPr id="63" name="矩形 62"/>
          <p:cNvSpPr/>
          <p:nvPr/>
        </p:nvSpPr>
        <p:spPr>
          <a:xfrm>
            <a:off x="5028581" y="2117371"/>
            <a:ext cx="3091901" cy="669410"/>
          </a:xfrm>
          <a:prstGeom prst="rect">
            <a:avLst/>
          </a:prstGeom>
        </p:spPr>
        <p:txBody>
          <a:bodyPr wrap="square" lIns="91437" tIns="45718" rIns="91437" bIns="45718">
            <a:spAutoFit/>
          </a:bodyPr>
          <a:lstStyle/>
          <a:p>
            <a:pPr>
              <a:lnSpc>
                <a:spcPts val="1500"/>
              </a:lnSpc>
            </a:pPr>
            <a:r>
              <a:rPr lang="zh-CN" altLang="da-DK" sz="782" dirty="0">
                <a:solidFill>
                  <a:schemeClr val="bg1"/>
                </a:solidFill>
                <a:latin typeface="微软雅黑" pitchFamily="34" charset="-122"/>
                <a:ea typeface="微软雅黑" pitchFamily="34" charset="-122"/>
              </a:rPr>
              <a:t>单击此处输入文本，</a:t>
            </a:r>
            <a:r>
              <a:rPr lang="zh-CN" altLang="da-DK" sz="782" dirty="0">
                <a:solidFill>
                  <a:schemeClr val="bg1"/>
                </a:solidFill>
                <a:latin typeface="微软雅黑" pitchFamily="34" charset="-122"/>
                <a:ea typeface="微软雅黑" pitchFamily="34" charset="-122"/>
                <a:sym typeface="+mn-ea"/>
              </a:rPr>
              <a:t>单击此处输入文本，单击此处输入文本</a:t>
            </a:r>
            <a:r>
              <a:rPr lang="zh-CN" altLang="da-DK" sz="782" dirty="0">
                <a:solidFill>
                  <a:schemeClr val="bg1"/>
                </a:solidFill>
                <a:latin typeface="微软雅黑" pitchFamily="34" charset="-122"/>
                <a:ea typeface="微软雅黑" pitchFamily="34" charset="-122"/>
              </a:rPr>
              <a:t>单击此处输入文本，</a:t>
            </a:r>
            <a:r>
              <a:rPr lang="zh-CN" altLang="da-DK" sz="782" dirty="0">
                <a:solidFill>
                  <a:schemeClr val="bg1"/>
                </a:solidFill>
                <a:latin typeface="微软雅黑" pitchFamily="34" charset="-122"/>
                <a:ea typeface="微软雅黑" pitchFamily="34" charset="-122"/>
                <a:sym typeface="+mn-ea"/>
              </a:rPr>
              <a:t>单击此处输入文本，单击此处输入文本</a:t>
            </a:r>
            <a:r>
              <a:rPr lang="zh-CN" altLang="da-DK" sz="782" dirty="0">
                <a:solidFill>
                  <a:schemeClr val="bg1"/>
                </a:solidFill>
                <a:latin typeface="微软雅黑" pitchFamily="34" charset="-122"/>
                <a:ea typeface="微软雅黑" pitchFamily="34" charset="-122"/>
              </a:rPr>
              <a:t>单击此处输入文本</a:t>
            </a:r>
            <a:endParaRPr lang="zh-CN" altLang="da-DK" sz="782" dirty="0">
              <a:solidFill>
                <a:schemeClr val="bg1"/>
              </a:solidFill>
              <a:latin typeface="微软雅黑" pitchFamily="34" charset="-122"/>
              <a:ea typeface="微软雅黑" pitchFamily="34" charset="-122"/>
              <a:sym typeface="+mn-ea"/>
            </a:endParaRPr>
          </a:p>
        </p:txBody>
      </p:sp>
      <p:sp>
        <p:nvSpPr>
          <p:cNvPr id="64" name="文本框 5"/>
          <p:cNvSpPr txBox="1">
            <a:spLocks noChangeArrowheads="1"/>
          </p:cNvSpPr>
          <p:nvPr/>
        </p:nvSpPr>
        <p:spPr bwMode="auto">
          <a:xfrm>
            <a:off x="5042006" y="1930901"/>
            <a:ext cx="1428590" cy="27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7" tIns="45718" rIns="91437" bIns="45718">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lvl="0"/>
            <a:r>
              <a:rPr lang="zh-CN" altLang="en-US" sz="1209" b="1" dirty="0">
                <a:solidFill>
                  <a:schemeClr val="bg1"/>
                </a:solidFill>
                <a:latin typeface="微软雅黑" pitchFamily="34" charset="-122"/>
                <a:ea typeface="微软雅黑" pitchFamily="34" charset="-122"/>
                <a:sym typeface="Arial" pitchFamily="34" charset="0"/>
              </a:rPr>
              <a:t>点击此处添加标题</a:t>
            </a:r>
          </a:p>
        </p:txBody>
      </p:sp>
      <p:sp>
        <p:nvSpPr>
          <p:cNvPr id="65" name="矩形 64"/>
          <p:cNvSpPr/>
          <p:nvPr/>
        </p:nvSpPr>
        <p:spPr>
          <a:xfrm>
            <a:off x="5021761" y="3082018"/>
            <a:ext cx="3091901" cy="669410"/>
          </a:xfrm>
          <a:prstGeom prst="rect">
            <a:avLst/>
          </a:prstGeom>
        </p:spPr>
        <p:txBody>
          <a:bodyPr wrap="square" lIns="91437" tIns="45718" rIns="91437" bIns="45718">
            <a:spAutoFit/>
          </a:bodyPr>
          <a:lstStyle/>
          <a:p>
            <a:pPr>
              <a:lnSpc>
                <a:spcPts val="1500"/>
              </a:lnSpc>
            </a:pPr>
            <a:r>
              <a:rPr lang="zh-CN" altLang="da-DK" sz="782" dirty="0">
                <a:solidFill>
                  <a:schemeClr val="bg1"/>
                </a:solidFill>
                <a:latin typeface="微软雅黑" pitchFamily="34" charset="-122"/>
                <a:ea typeface="微软雅黑" pitchFamily="34" charset="-122"/>
              </a:rPr>
              <a:t>单击此处输入文本，</a:t>
            </a:r>
            <a:r>
              <a:rPr lang="zh-CN" altLang="da-DK" sz="782" dirty="0">
                <a:solidFill>
                  <a:schemeClr val="bg1"/>
                </a:solidFill>
                <a:latin typeface="微软雅黑" pitchFamily="34" charset="-122"/>
                <a:ea typeface="微软雅黑" pitchFamily="34" charset="-122"/>
                <a:sym typeface="+mn-ea"/>
              </a:rPr>
              <a:t>单击此处输入文本，单击此处输入文本</a:t>
            </a:r>
            <a:r>
              <a:rPr lang="zh-CN" altLang="da-DK" sz="782" dirty="0">
                <a:solidFill>
                  <a:schemeClr val="bg1"/>
                </a:solidFill>
                <a:latin typeface="微软雅黑" pitchFamily="34" charset="-122"/>
                <a:ea typeface="微软雅黑" pitchFamily="34" charset="-122"/>
              </a:rPr>
              <a:t>单击此处输入文本，</a:t>
            </a:r>
            <a:r>
              <a:rPr lang="zh-CN" altLang="da-DK" sz="782" dirty="0">
                <a:solidFill>
                  <a:schemeClr val="bg1"/>
                </a:solidFill>
                <a:latin typeface="微软雅黑" pitchFamily="34" charset="-122"/>
                <a:ea typeface="微软雅黑" pitchFamily="34" charset="-122"/>
                <a:sym typeface="+mn-ea"/>
              </a:rPr>
              <a:t>单击此处输入文本，单击此处输入文本</a:t>
            </a:r>
            <a:r>
              <a:rPr lang="zh-CN" altLang="da-DK" sz="782" dirty="0">
                <a:solidFill>
                  <a:schemeClr val="bg1"/>
                </a:solidFill>
                <a:latin typeface="微软雅黑" pitchFamily="34" charset="-122"/>
                <a:ea typeface="微软雅黑" pitchFamily="34" charset="-122"/>
              </a:rPr>
              <a:t>单击此处输入文本</a:t>
            </a:r>
            <a:endParaRPr lang="zh-CN" altLang="da-DK" sz="782" dirty="0">
              <a:solidFill>
                <a:schemeClr val="bg1"/>
              </a:solidFill>
              <a:latin typeface="微软雅黑" pitchFamily="34" charset="-122"/>
              <a:ea typeface="微软雅黑" pitchFamily="34" charset="-122"/>
              <a:sym typeface="+mn-ea"/>
            </a:endParaRPr>
          </a:p>
        </p:txBody>
      </p:sp>
      <p:sp>
        <p:nvSpPr>
          <p:cNvPr id="66" name="文本框 5"/>
          <p:cNvSpPr txBox="1">
            <a:spLocks noChangeArrowheads="1"/>
          </p:cNvSpPr>
          <p:nvPr/>
        </p:nvSpPr>
        <p:spPr bwMode="auto">
          <a:xfrm>
            <a:off x="5035187" y="2895548"/>
            <a:ext cx="1428590" cy="27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7" tIns="45718" rIns="91437" bIns="45718">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lvl="0"/>
            <a:r>
              <a:rPr lang="zh-CN" altLang="en-US" sz="1209" b="1" dirty="0">
                <a:solidFill>
                  <a:schemeClr val="bg1"/>
                </a:solidFill>
                <a:latin typeface="微软雅黑" pitchFamily="34" charset="-122"/>
                <a:ea typeface="微软雅黑" pitchFamily="34" charset="-122"/>
                <a:sym typeface="Arial" pitchFamily="34" charset="0"/>
              </a:rPr>
              <a:t>点击此处添加标题</a:t>
            </a:r>
          </a:p>
        </p:txBody>
      </p:sp>
      <p:sp>
        <p:nvSpPr>
          <p:cNvPr id="67" name="矩形 66"/>
          <p:cNvSpPr/>
          <p:nvPr/>
        </p:nvSpPr>
        <p:spPr>
          <a:xfrm>
            <a:off x="5028581" y="4066120"/>
            <a:ext cx="3091901" cy="669410"/>
          </a:xfrm>
          <a:prstGeom prst="rect">
            <a:avLst/>
          </a:prstGeom>
        </p:spPr>
        <p:txBody>
          <a:bodyPr wrap="square" lIns="91437" tIns="45718" rIns="91437" bIns="45718">
            <a:spAutoFit/>
          </a:bodyPr>
          <a:lstStyle/>
          <a:p>
            <a:pPr>
              <a:lnSpc>
                <a:spcPts val="1500"/>
              </a:lnSpc>
            </a:pPr>
            <a:r>
              <a:rPr lang="zh-CN" altLang="da-DK" sz="782" dirty="0">
                <a:solidFill>
                  <a:schemeClr val="bg1"/>
                </a:solidFill>
                <a:latin typeface="微软雅黑" pitchFamily="34" charset="-122"/>
                <a:ea typeface="微软雅黑" pitchFamily="34" charset="-122"/>
              </a:rPr>
              <a:t>单击此处输入文本，</a:t>
            </a:r>
            <a:r>
              <a:rPr lang="zh-CN" altLang="da-DK" sz="782" dirty="0">
                <a:solidFill>
                  <a:schemeClr val="bg1"/>
                </a:solidFill>
                <a:latin typeface="微软雅黑" pitchFamily="34" charset="-122"/>
                <a:ea typeface="微软雅黑" pitchFamily="34" charset="-122"/>
                <a:sym typeface="+mn-ea"/>
              </a:rPr>
              <a:t>单击此处输入文本，单击此处输入文本</a:t>
            </a:r>
            <a:r>
              <a:rPr lang="zh-CN" altLang="da-DK" sz="782" dirty="0">
                <a:solidFill>
                  <a:schemeClr val="bg1"/>
                </a:solidFill>
                <a:latin typeface="微软雅黑" pitchFamily="34" charset="-122"/>
                <a:ea typeface="微软雅黑" pitchFamily="34" charset="-122"/>
              </a:rPr>
              <a:t>单击此处输入文本，</a:t>
            </a:r>
            <a:r>
              <a:rPr lang="zh-CN" altLang="da-DK" sz="782" dirty="0">
                <a:solidFill>
                  <a:schemeClr val="bg1"/>
                </a:solidFill>
                <a:latin typeface="微软雅黑" pitchFamily="34" charset="-122"/>
                <a:ea typeface="微软雅黑" pitchFamily="34" charset="-122"/>
                <a:sym typeface="+mn-ea"/>
              </a:rPr>
              <a:t>单击此处输入文本，单击此处输入文本</a:t>
            </a:r>
            <a:r>
              <a:rPr lang="zh-CN" altLang="da-DK" sz="782" dirty="0">
                <a:solidFill>
                  <a:schemeClr val="bg1"/>
                </a:solidFill>
                <a:latin typeface="微软雅黑" pitchFamily="34" charset="-122"/>
                <a:ea typeface="微软雅黑" pitchFamily="34" charset="-122"/>
              </a:rPr>
              <a:t>单击此处输入文本</a:t>
            </a:r>
            <a:endParaRPr lang="zh-CN" altLang="da-DK" sz="782" dirty="0">
              <a:solidFill>
                <a:schemeClr val="bg1"/>
              </a:solidFill>
              <a:latin typeface="微软雅黑" pitchFamily="34" charset="-122"/>
              <a:ea typeface="微软雅黑" pitchFamily="34" charset="-122"/>
              <a:sym typeface="+mn-ea"/>
            </a:endParaRPr>
          </a:p>
        </p:txBody>
      </p:sp>
      <p:sp>
        <p:nvSpPr>
          <p:cNvPr id="68" name="文本框 5"/>
          <p:cNvSpPr txBox="1">
            <a:spLocks noChangeArrowheads="1"/>
          </p:cNvSpPr>
          <p:nvPr/>
        </p:nvSpPr>
        <p:spPr bwMode="auto">
          <a:xfrm>
            <a:off x="5042006" y="3879650"/>
            <a:ext cx="1428590" cy="27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7" tIns="45718" rIns="91437" bIns="45718">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lvl="0"/>
            <a:r>
              <a:rPr lang="zh-CN" altLang="en-US" sz="1209" b="1" dirty="0">
                <a:solidFill>
                  <a:schemeClr val="bg1"/>
                </a:solidFill>
                <a:latin typeface="微软雅黑" pitchFamily="34" charset="-122"/>
                <a:ea typeface="微软雅黑" pitchFamily="34" charset="-122"/>
                <a:sym typeface="Arial" pitchFamily="34" charset="0"/>
              </a:rPr>
              <a:t>点击此处添加标题</a:t>
            </a:r>
          </a:p>
        </p:txBody>
      </p:sp>
    </p:spTree>
    <p:extLst>
      <p:ext uri="{BB962C8B-B14F-4D97-AF65-F5344CB8AC3E}">
        <p14:creationId xmlns:p14="http://schemas.microsoft.com/office/powerpoint/2010/main" val="12282625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1+#ppt_w/2"/>
                                          </p:val>
                                        </p:tav>
                                        <p:tav tm="100000">
                                          <p:val>
                                            <p:strVal val="#ppt_x"/>
                                          </p:val>
                                        </p:tav>
                                      </p:tavLst>
                                    </p:anim>
                                    <p:anim calcmode="lin" valueType="num">
                                      <p:cBhvr additive="base">
                                        <p:cTn id="20" dur="500" fill="hold"/>
                                        <p:tgtEl>
                                          <p:spTgt spid="62"/>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61"/>
                                        </p:tgtEl>
                                        <p:attrNameLst>
                                          <p:attrName>style.visibility</p:attrName>
                                        </p:attrNameLst>
                                      </p:cBhvr>
                                      <p:to>
                                        <p:strVal val="visible"/>
                                      </p:to>
                                    </p:set>
                                    <p:anim calcmode="lin" valueType="num">
                                      <p:cBhvr additive="base">
                                        <p:cTn id="24" dur="500" fill="hold"/>
                                        <p:tgtEl>
                                          <p:spTgt spid="61"/>
                                        </p:tgtEl>
                                        <p:attrNameLst>
                                          <p:attrName>ppt_x</p:attrName>
                                        </p:attrNameLst>
                                      </p:cBhvr>
                                      <p:tavLst>
                                        <p:tav tm="0">
                                          <p:val>
                                            <p:strVal val="1+#ppt_w/2"/>
                                          </p:val>
                                        </p:tav>
                                        <p:tav tm="100000">
                                          <p:val>
                                            <p:strVal val="#ppt_x"/>
                                          </p:val>
                                        </p:tav>
                                      </p:tavLst>
                                    </p:anim>
                                    <p:anim calcmode="lin" valueType="num">
                                      <p:cBhvr additive="base">
                                        <p:cTn id="25" dur="500" fill="hold"/>
                                        <p:tgtEl>
                                          <p:spTgt spid="61"/>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par>
                          <p:cTn id="32" fill="hold">
                            <p:stCondLst>
                              <p:cond delay="3000"/>
                            </p:stCondLst>
                            <p:childTnLst>
                              <p:par>
                                <p:cTn id="33" presetID="2" presetClass="entr" presetSubtype="2"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 calcmode="lin" valueType="num">
                                      <p:cBhvr additive="base">
                                        <p:cTn id="35" dur="500" fill="hold"/>
                                        <p:tgtEl>
                                          <p:spTgt spid="64"/>
                                        </p:tgtEl>
                                        <p:attrNameLst>
                                          <p:attrName>ppt_x</p:attrName>
                                        </p:attrNameLst>
                                      </p:cBhvr>
                                      <p:tavLst>
                                        <p:tav tm="0">
                                          <p:val>
                                            <p:strVal val="1+#ppt_w/2"/>
                                          </p:val>
                                        </p:tav>
                                        <p:tav tm="100000">
                                          <p:val>
                                            <p:strVal val="#ppt_x"/>
                                          </p:val>
                                        </p:tav>
                                      </p:tavLst>
                                    </p:anim>
                                    <p:anim calcmode="lin" valueType="num">
                                      <p:cBhvr additive="base">
                                        <p:cTn id="36" dur="500" fill="hold"/>
                                        <p:tgtEl>
                                          <p:spTgt spid="64"/>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fill="hold" grpId="0" nodeType="after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500" fill="hold"/>
                                        <p:tgtEl>
                                          <p:spTgt spid="63"/>
                                        </p:tgtEl>
                                        <p:attrNameLst>
                                          <p:attrName>ppt_x</p:attrName>
                                        </p:attrNameLst>
                                      </p:cBhvr>
                                      <p:tavLst>
                                        <p:tav tm="0">
                                          <p:val>
                                            <p:strVal val="1+#ppt_w/2"/>
                                          </p:val>
                                        </p:tav>
                                        <p:tav tm="100000">
                                          <p:val>
                                            <p:strVal val="#ppt_x"/>
                                          </p:val>
                                        </p:tav>
                                      </p:tavLst>
                                    </p:anim>
                                    <p:anim calcmode="lin" valueType="num">
                                      <p:cBhvr additive="base">
                                        <p:cTn id="41" dur="500" fill="hold"/>
                                        <p:tgtEl>
                                          <p:spTgt spid="63"/>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Effect transition="in" filter="fade">
                                      <p:cBhvr>
                                        <p:cTn id="47" dur="500"/>
                                        <p:tgtEl>
                                          <p:spTgt spid="5"/>
                                        </p:tgtEl>
                                      </p:cBhvr>
                                    </p:animEffect>
                                  </p:childTnLst>
                                </p:cTn>
                              </p:par>
                            </p:childTnLst>
                          </p:cTn>
                        </p:par>
                        <p:par>
                          <p:cTn id="48" fill="hold">
                            <p:stCondLst>
                              <p:cond delay="4500"/>
                            </p:stCondLst>
                            <p:childTnLst>
                              <p:par>
                                <p:cTn id="49" presetID="2" presetClass="entr" presetSubtype="2"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additive="base">
                                        <p:cTn id="51" dur="500" fill="hold"/>
                                        <p:tgtEl>
                                          <p:spTgt spid="66"/>
                                        </p:tgtEl>
                                        <p:attrNameLst>
                                          <p:attrName>ppt_x</p:attrName>
                                        </p:attrNameLst>
                                      </p:cBhvr>
                                      <p:tavLst>
                                        <p:tav tm="0">
                                          <p:val>
                                            <p:strVal val="1+#ppt_w/2"/>
                                          </p:val>
                                        </p:tav>
                                        <p:tav tm="100000">
                                          <p:val>
                                            <p:strVal val="#ppt_x"/>
                                          </p:val>
                                        </p:tav>
                                      </p:tavLst>
                                    </p:anim>
                                    <p:anim calcmode="lin" valueType="num">
                                      <p:cBhvr additive="base">
                                        <p:cTn id="52" dur="500" fill="hold"/>
                                        <p:tgtEl>
                                          <p:spTgt spid="66"/>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2" fill="hold" grpId="0" nodeType="afterEffect">
                                  <p:stCondLst>
                                    <p:cond delay="0"/>
                                  </p:stCondLst>
                                  <p:childTnLst>
                                    <p:set>
                                      <p:cBhvr>
                                        <p:cTn id="55" dur="1" fill="hold">
                                          <p:stCondLst>
                                            <p:cond delay="0"/>
                                          </p:stCondLst>
                                        </p:cTn>
                                        <p:tgtEl>
                                          <p:spTgt spid="65"/>
                                        </p:tgtEl>
                                        <p:attrNameLst>
                                          <p:attrName>style.visibility</p:attrName>
                                        </p:attrNameLst>
                                      </p:cBhvr>
                                      <p:to>
                                        <p:strVal val="visible"/>
                                      </p:to>
                                    </p:set>
                                    <p:anim calcmode="lin" valueType="num">
                                      <p:cBhvr additive="base">
                                        <p:cTn id="56" dur="500" fill="hold"/>
                                        <p:tgtEl>
                                          <p:spTgt spid="65"/>
                                        </p:tgtEl>
                                        <p:attrNameLst>
                                          <p:attrName>ppt_x</p:attrName>
                                        </p:attrNameLst>
                                      </p:cBhvr>
                                      <p:tavLst>
                                        <p:tav tm="0">
                                          <p:val>
                                            <p:strVal val="1+#ppt_w/2"/>
                                          </p:val>
                                        </p:tav>
                                        <p:tav tm="100000">
                                          <p:val>
                                            <p:strVal val="#ppt_x"/>
                                          </p:val>
                                        </p:tav>
                                      </p:tavLst>
                                    </p:anim>
                                    <p:anim calcmode="lin" valueType="num">
                                      <p:cBhvr additive="base">
                                        <p:cTn id="57" dur="500" fill="hold"/>
                                        <p:tgtEl>
                                          <p:spTgt spid="65"/>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p:cTn id="61" dur="500" fill="hold"/>
                                        <p:tgtEl>
                                          <p:spTgt spid="6"/>
                                        </p:tgtEl>
                                        <p:attrNameLst>
                                          <p:attrName>ppt_w</p:attrName>
                                        </p:attrNameLst>
                                      </p:cBhvr>
                                      <p:tavLst>
                                        <p:tav tm="0">
                                          <p:val>
                                            <p:fltVal val="0"/>
                                          </p:val>
                                        </p:tav>
                                        <p:tav tm="100000">
                                          <p:val>
                                            <p:strVal val="#ppt_w"/>
                                          </p:val>
                                        </p:tav>
                                      </p:tavLst>
                                    </p:anim>
                                    <p:anim calcmode="lin" valueType="num">
                                      <p:cBhvr>
                                        <p:cTn id="62" dur="500" fill="hold"/>
                                        <p:tgtEl>
                                          <p:spTgt spid="6"/>
                                        </p:tgtEl>
                                        <p:attrNameLst>
                                          <p:attrName>ppt_h</p:attrName>
                                        </p:attrNameLst>
                                      </p:cBhvr>
                                      <p:tavLst>
                                        <p:tav tm="0">
                                          <p:val>
                                            <p:fltVal val="0"/>
                                          </p:val>
                                        </p:tav>
                                        <p:tav tm="100000">
                                          <p:val>
                                            <p:strVal val="#ppt_h"/>
                                          </p:val>
                                        </p:tav>
                                      </p:tavLst>
                                    </p:anim>
                                    <p:animEffect transition="in" filter="fade">
                                      <p:cBhvr>
                                        <p:cTn id="63" dur="500"/>
                                        <p:tgtEl>
                                          <p:spTgt spid="6"/>
                                        </p:tgtEl>
                                      </p:cBhvr>
                                    </p:animEffect>
                                  </p:childTnLst>
                                </p:cTn>
                              </p:par>
                            </p:childTnLst>
                          </p:cTn>
                        </p:par>
                        <p:par>
                          <p:cTn id="64" fill="hold">
                            <p:stCondLst>
                              <p:cond delay="6000"/>
                            </p:stCondLst>
                            <p:childTnLst>
                              <p:par>
                                <p:cTn id="65" presetID="2" presetClass="entr" presetSubtype="2" fill="hold" grpId="0" nodeType="afterEffect">
                                  <p:stCondLst>
                                    <p:cond delay="0"/>
                                  </p:stCondLst>
                                  <p:childTnLst>
                                    <p:set>
                                      <p:cBhvr>
                                        <p:cTn id="66" dur="1" fill="hold">
                                          <p:stCondLst>
                                            <p:cond delay="0"/>
                                          </p:stCondLst>
                                        </p:cTn>
                                        <p:tgtEl>
                                          <p:spTgt spid="68"/>
                                        </p:tgtEl>
                                        <p:attrNameLst>
                                          <p:attrName>style.visibility</p:attrName>
                                        </p:attrNameLst>
                                      </p:cBhvr>
                                      <p:to>
                                        <p:strVal val="visible"/>
                                      </p:to>
                                    </p:set>
                                    <p:anim calcmode="lin" valueType="num">
                                      <p:cBhvr additive="base">
                                        <p:cTn id="67" dur="500" fill="hold"/>
                                        <p:tgtEl>
                                          <p:spTgt spid="68"/>
                                        </p:tgtEl>
                                        <p:attrNameLst>
                                          <p:attrName>ppt_x</p:attrName>
                                        </p:attrNameLst>
                                      </p:cBhvr>
                                      <p:tavLst>
                                        <p:tav tm="0">
                                          <p:val>
                                            <p:strVal val="1+#ppt_w/2"/>
                                          </p:val>
                                        </p:tav>
                                        <p:tav tm="100000">
                                          <p:val>
                                            <p:strVal val="#ppt_x"/>
                                          </p:val>
                                        </p:tav>
                                      </p:tavLst>
                                    </p:anim>
                                    <p:anim calcmode="lin" valueType="num">
                                      <p:cBhvr additive="base">
                                        <p:cTn id="68" dur="500" fill="hold"/>
                                        <p:tgtEl>
                                          <p:spTgt spid="68"/>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2" fill="hold" grpId="0" nodeType="afterEffect">
                                  <p:stCondLst>
                                    <p:cond delay="0"/>
                                  </p:stCondLst>
                                  <p:childTnLst>
                                    <p:set>
                                      <p:cBhvr>
                                        <p:cTn id="71" dur="1" fill="hold">
                                          <p:stCondLst>
                                            <p:cond delay="0"/>
                                          </p:stCondLst>
                                        </p:cTn>
                                        <p:tgtEl>
                                          <p:spTgt spid="67"/>
                                        </p:tgtEl>
                                        <p:attrNameLst>
                                          <p:attrName>style.visibility</p:attrName>
                                        </p:attrNameLst>
                                      </p:cBhvr>
                                      <p:to>
                                        <p:strVal val="visible"/>
                                      </p:to>
                                    </p:set>
                                    <p:anim calcmode="lin" valueType="num">
                                      <p:cBhvr additive="base">
                                        <p:cTn id="72" dur="500" fill="hold"/>
                                        <p:tgtEl>
                                          <p:spTgt spid="67"/>
                                        </p:tgtEl>
                                        <p:attrNameLst>
                                          <p:attrName>ppt_x</p:attrName>
                                        </p:attrNameLst>
                                      </p:cBhvr>
                                      <p:tavLst>
                                        <p:tav tm="0">
                                          <p:val>
                                            <p:strVal val="1+#ppt_w/2"/>
                                          </p:val>
                                        </p:tav>
                                        <p:tav tm="100000">
                                          <p:val>
                                            <p:strVal val="#ppt_x"/>
                                          </p:val>
                                        </p:tav>
                                      </p:tavLst>
                                    </p:anim>
                                    <p:anim calcmode="lin" valueType="num">
                                      <p:cBhvr additive="base">
                                        <p:cTn id="73"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77006" y="754705"/>
            <a:ext cx="497910" cy="65761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84623" y="1412321"/>
            <a:ext cx="497910" cy="657617"/>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p:cNvSpPr>
            <a:spLocks noEditPoints="1"/>
          </p:cNvSpPr>
          <p:nvPr/>
        </p:nvSpPr>
        <p:spPr bwMode="auto">
          <a:xfrm>
            <a:off x="2871656" y="1538933"/>
            <a:ext cx="3415904" cy="3149204"/>
          </a:xfrm>
          <a:custGeom>
            <a:avLst/>
            <a:gdLst>
              <a:gd name="T0" fmla="*/ 3254 w 6460"/>
              <a:gd name="T1" fmla="*/ 2615 h 5945"/>
              <a:gd name="T2" fmla="*/ 3254 w 6460"/>
              <a:gd name="T3" fmla="*/ 2615 h 5945"/>
              <a:gd name="T4" fmla="*/ 3254 w 6460"/>
              <a:gd name="T5" fmla="*/ 2615 h 5945"/>
              <a:gd name="T6" fmla="*/ 3271 w 6460"/>
              <a:gd name="T7" fmla="*/ 2615 h 5945"/>
              <a:gd name="T8" fmla="*/ 4159 w 6460"/>
              <a:gd name="T9" fmla="*/ 3503 h 5945"/>
              <a:gd name="T10" fmla="*/ 4029 w 6460"/>
              <a:gd name="T11" fmla="*/ 3966 h 5945"/>
              <a:gd name="T12" fmla="*/ 4029 w 6460"/>
              <a:gd name="T13" fmla="*/ 3967 h 5945"/>
              <a:gd name="T14" fmla="*/ 4032 w 6460"/>
              <a:gd name="T15" fmla="*/ 3964 h 5945"/>
              <a:gd name="T16" fmla="*/ 3999 w 6460"/>
              <a:gd name="T17" fmla="*/ 4021 h 5945"/>
              <a:gd name="T18" fmla="*/ 3675 w 6460"/>
              <a:gd name="T19" fmla="*/ 4345 h 5945"/>
              <a:gd name="T20" fmla="*/ 2461 w 6460"/>
              <a:gd name="T21" fmla="*/ 4020 h 5945"/>
              <a:gd name="T22" fmla="*/ 2462 w 6460"/>
              <a:gd name="T23" fmla="*/ 4024 h 5945"/>
              <a:gd name="T24" fmla="*/ 2429 w 6460"/>
              <a:gd name="T25" fmla="*/ 3965 h 5945"/>
              <a:gd name="T26" fmla="*/ 2431 w 6460"/>
              <a:gd name="T27" fmla="*/ 3967 h 5945"/>
              <a:gd name="T28" fmla="*/ 2431 w 6460"/>
              <a:gd name="T29" fmla="*/ 3966 h 5945"/>
              <a:gd name="T30" fmla="*/ 2300 w 6460"/>
              <a:gd name="T31" fmla="*/ 3503 h 5945"/>
              <a:gd name="T32" fmla="*/ 3189 w 6460"/>
              <a:gd name="T33" fmla="*/ 2615 h 5945"/>
              <a:gd name="T34" fmla="*/ 3206 w 6460"/>
              <a:gd name="T35" fmla="*/ 2615 h 5945"/>
              <a:gd name="T36" fmla="*/ 3206 w 6460"/>
              <a:gd name="T37" fmla="*/ 2615 h 5945"/>
              <a:gd name="T38" fmla="*/ 3205 w 6460"/>
              <a:gd name="T39" fmla="*/ 2615 h 5945"/>
              <a:gd name="T40" fmla="*/ 3230 w 6460"/>
              <a:gd name="T41" fmla="*/ 2615 h 5945"/>
              <a:gd name="T42" fmla="*/ 3254 w 6460"/>
              <a:gd name="T43" fmla="*/ 2615 h 5945"/>
              <a:gd name="T44" fmla="*/ 5109 w 6460"/>
              <a:gd name="T45" fmla="*/ 3331 h 5945"/>
              <a:gd name="T46" fmla="*/ 5110 w 6460"/>
              <a:gd name="T47" fmla="*/ 3330 h 5945"/>
              <a:gd name="T48" fmla="*/ 4221 w 6460"/>
              <a:gd name="T49" fmla="*/ 2442 h 5945"/>
              <a:gd name="T50" fmla="*/ 4338 w 6460"/>
              <a:gd name="T51" fmla="*/ 2002 h 5945"/>
              <a:gd name="T52" fmla="*/ 4538 w 6460"/>
              <a:gd name="T53" fmla="*/ 1307 h 5945"/>
              <a:gd name="T54" fmla="*/ 3230 w 6460"/>
              <a:gd name="T55" fmla="*/ 0 h 5945"/>
              <a:gd name="T56" fmla="*/ 1923 w 6460"/>
              <a:gd name="T57" fmla="*/ 1307 h 5945"/>
              <a:gd name="T58" fmla="*/ 2119 w 6460"/>
              <a:gd name="T59" fmla="*/ 1997 h 5945"/>
              <a:gd name="T60" fmla="*/ 2118 w 6460"/>
              <a:gd name="T61" fmla="*/ 1996 h 5945"/>
              <a:gd name="T62" fmla="*/ 2118 w 6460"/>
              <a:gd name="T63" fmla="*/ 1996 h 5945"/>
              <a:gd name="T64" fmla="*/ 2238 w 6460"/>
              <a:gd name="T65" fmla="*/ 2442 h 5945"/>
              <a:gd name="T66" fmla="*/ 1350 w 6460"/>
              <a:gd name="T67" fmla="*/ 3330 h 5945"/>
              <a:gd name="T68" fmla="*/ 1351 w 6460"/>
              <a:gd name="T69" fmla="*/ 3331 h 5945"/>
              <a:gd name="T70" fmla="*/ 1307 w 6460"/>
              <a:gd name="T71" fmla="*/ 3330 h 5945"/>
              <a:gd name="T72" fmla="*/ 0 w 6460"/>
              <a:gd name="T73" fmla="*/ 4637 h 5945"/>
              <a:gd name="T74" fmla="*/ 1307 w 6460"/>
              <a:gd name="T75" fmla="*/ 5945 h 5945"/>
              <a:gd name="T76" fmla="*/ 2452 w 6460"/>
              <a:gd name="T77" fmla="*/ 5271 h 5945"/>
              <a:gd name="T78" fmla="*/ 2451 w 6460"/>
              <a:gd name="T79" fmla="*/ 5274 h 5945"/>
              <a:gd name="T80" fmla="*/ 2451 w 6460"/>
              <a:gd name="T81" fmla="*/ 5274 h 5945"/>
              <a:gd name="T82" fmla="*/ 2787 w 6460"/>
              <a:gd name="T83" fmla="*/ 4929 h 5945"/>
              <a:gd name="T84" fmla="*/ 3992 w 6460"/>
              <a:gd name="T85" fmla="*/ 5241 h 5945"/>
              <a:gd name="T86" fmla="*/ 5153 w 6460"/>
              <a:gd name="T87" fmla="*/ 5945 h 5945"/>
              <a:gd name="T88" fmla="*/ 6460 w 6460"/>
              <a:gd name="T89" fmla="*/ 4637 h 5945"/>
              <a:gd name="T90" fmla="*/ 5153 w 6460"/>
              <a:gd name="T91" fmla="*/ 3330 h 5945"/>
              <a:gd name="T92" fmla="*/ 5109 w 6460"/>
              <a:gd name="T93" fmla="*/ 3331 h 5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60" h="5945">
                <a:moveTo>
                  <a:pt x="3254" y="2615"/>
                </a:moveTo>
                <a:lnTo>
                  <a:pt x="3254" y="2615"/>
                </a:lnTo>
                <a:lnTo>
                  <a:pt x="3254" y="2615"/>
                </a:lnTo>
                <a:cubicBezTo>
                  <a:pt x="3259" y="2615"/>
                  <a:pt x="3265" y="2615"/>
                  <a:pt x="3271" y="2615"/>
                </a:cubicBezTo>
                <a:cubicBezTo>
                  <a:pt x="3761" y="2615"/>
                  <a:pt x="4159" y="3013"/>
                  <a:pt x="4159" y="3503"/>
                </a:cubicBezTo>
                <a:cubicBezTo>
                  <a:pt x="4159" y="3673"/>
                  <a:pt x="4111" y="3832"/>
                  <a:pt x="4029" y="3966"/>
                </a:cubicBezTo>
                <a:lnTo>
                  <a:pt x="4029" y="3967"/>
                </a:lnTo>
                <a:lnTo>
                  <a:pt x="4032" y="3964"/>
                </a:lnTo>
                <a:cubicBezTo>
                  <a:pt x="4021" y="3983"/>
                  <a:pt x="4010" y="4002"/>
                  <a:pt x="3999" y="4021"/>
                </a:cubicBezTo>
                <a:cubicBezTo>
                  <a:pt x="3924" y="4151"/>
                  <a:pt x="3815" y="4264"/>
                  <a:pt x="3675" y="4345"/>
                </a:cubicBezTo>
                <a:cubicBezTo>
                  <a:pt x="3250" y="4590"/>
                  <a:pt x="2707" y="4444"/>
                  <a:pt x="2461" y="4020"/>
                </a:cubicBezTo>
                <a:lnTo>
                  <a:pt x="2462" y="4024"/>
                </a:lnTo>
                <a:cubicBezTo>
                  <a:pt x="2451" y="4004"/>
                  <a:pt x="2440" y="3984"/>
                  <a:pt x="2429" y="3965"/>
                </a:cubicBezTo>
                <a:lnTo>
                  <a:pt x="2431" y="3967"/>
                </a:lnTo>
                <a:lnTo>
                  <a:pt x="2431" y="3966"/>
                </a:lnTo>
                <a:cubicBezTo>
                  <a:pt x="2348" y="3832"/>
                  <a:pt x="2300" y="3673"/>
                  <a:pt x="2300" y="3503"/>
                </a:cubicBezTo>
                <a:cubicBezTo>
                  <a:pt x="2300" y="3013"/>
                  <a:pt x="2698" y="2615"/>
                  <a:pt x="3189" y="2615"/>
                </a:cubicBezTo>
                <a:cubicBezTo>
                  <a:pt x="3194" y="2615"/>
                  <a:pt x="3200" y="2615"/>
                  <a:pt x="3206" y="2615"/>
                </a:cubicBezTo>
                <a:lnTo>
                  <a:pt x="3206" y="2615"/>
                </a:lnTo>
                <a:lnTo>
                  <a:pt x="3205" y="2615"/>
                </a:lnTo>
                <a:cubicBezTo>
                  <a:pt x="3213" y="2615"/>
                  <a:pt x="3222" y="2615"/>
                  <a:pt x="3230" y="2615"/>
                </a:cubicBezTo>
                <a:cubicBezTo>
                  <a:pt x="3238" y="2615"/>
                  <a:pt x="3246" y="2615"/>
                  <a:pt x="3254" y="2615"/>
                </a:cubicBezTo>
                <a:close/>
                <a:moveTo>
                  <a:pt x="5109" y="3331"/>
                </a:moveTo>
                <a:lnTo>
                  <a:pt x="5110" y="3330"/>
                </a:lnTo>
                <a:cubicBezTo>
                  <a:pt x="4619" y="3330"/>
                  <a:pt x="4221" y="2933"/>
                  <a:pt x="4221" y="2442"/>
                </a:cubicBezTo>
                <a:cubicBezTo>
                  <a:pt x="4221" y="2282"/>
                  <a:pt x="4264" y="2132"/>
                  <a:pt x="4338" y="2002"/>
                </a:cubicBezTo>
                <a:cubicBezTo>
                  <a:pt x="4464" y="1801"/>
                  <a:pt x="4538" y="1563"/>
                  <a:pt x="4538" y="1307"/>
                </a:cubicBezTo>
                <a:cubicBezTo>
                  <a:pt x="4538" y="585"/>
                  <a:pt x="3952" y="0"/>
                  <a:pt x="3230" y="0"/>
                </a:cubicBezTo>
                <a:cubicBezTo>
                  <a:pt x="2508" y="0"/>
                  <a:pt x="1923" y="585"/>
                  <a:pt x="1923" y="1307"/>
                </a:cubicBezTo>
                <a:cubicBezTo>
                  <a:pt x="1923" y="1560"/>
                  <a:pt x="1995" y="1797"/>
                  <a:pt x="2119" y="1997"/>
                </a:cubicBezTo>
                <a:lnTo>
                  <a:pt x="2118" y="1996"/>
                </a:lnTo>
                <a:lnTo>
                  <a:pt x="2118" y="1996"/>
                </a:lnTo>
                <a:cubicBezTo>
                  <a:pt x="2194" y="2127"/>
                  <a:pt x="2238" y="2279"/>
                  <a:pt x="2238" y="2442"/>
                </a:cubicBezTo>
                <a:cubicBezTo>
                  <a:pt x="2238" y="2933"/>
                  <a:pt x="1840" y="3330"/>
                  <a:pt x="1350" y="3330"/>
                </a:cubicBezTo>
                <a:lnTo>
                  <a:pt x="1351" y="3331"/>
                </a:lnTo>
                <a:cubicBezTo>
                  <a:pt x="1336" y="3330"/>
                  <a:pt x="1322" y="3330"/>
                  <a:pt x="1307" y="3330"/>
                </a:cubicBezTo>
                <a:cubicBezTo>
                  <a:pt x="585" y="3330"/>
                  <a:pt x="0" y="3915"/>
                  <a:pt x="0" y="4637"/>
                </a:cubicBezTo>
                <a:cubicBezTo>
                  <a:pt x="0" y="5359"/>
                  <a:pt x="585" y="5945"/>
                  <a:pt x="1307" y="5945"/>
                </a:cubicBezTo>
                <a:cubicBezTo>
                  <a:pt x="1800" y="5945"/>
                  <a:pt x="2228" y="5673"/>
                  <a:pt x="2452" y="5271"/>
                </a:cubicBezTo>
                <a:lnTo>
                  <a:pt x="2451" y="5274"/>
                </a:lnTo>
                <a:lnTo>
                  <a:pt x="2451" y="5274"/>
                </a:lnTo>
                <a:cubicBezTo>
                  <a:pt x="2527" y="5135"/>
                  <a:pt x="2640" y="5014"/>
                  <a:pt x="2787" y="4929"/>
                </a:cubicBezTo>
                <a:cubicBezTo>
                  <a:pt x="3207" y="4687"/>
                  <a:pt x="3743" y="4827"/>
                  <a:pt x="3992" y="5241"/>
                </a:cubicBezTo>
                <a:cubicBezTo>
                  <a:pt x="4210" y="5659"/>
                  <a:pt x="4648" y="5945"/>
                  <a:pt x="5153" y="5945"/>
                </a:cubicBezTo>
                <a:cubicBezTo>
                  <a:pt x="5875" y="5945"/>
                  <a:pt x="6460" y="5359"/>
                  <a:pt x="6460" y="4637"/>
                </a:cubicBezTo>
                <a:cubicBezTo>
                  <a:pt x="6460" y="3915"/>
                  <a:pt x="5875" y="3330"/>
                  <a:pt x="5153" y="3330"/>
                </a:cubicBezTo>
                <a:cubicBezTo>
                  <a:pt x="5138" y="3330"/>
                  <a:pt x="5123" y="3330"/>
                  <a:pt x="5109" y="3331"/>
                </a:cubicBezTo>
                <a:close/>
              </a:path>
            </a:pathLst>
          </a:custGeom>
          <a:solidFill>
            <a:schemeClr val="bg1">
              <a:alpha val="59000"/>
            </a:schemeClr>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10" name="TextBox 29"/>
          <p:cNvSpPr txBox="1"/>
          <p:nvPr/>
        </p:nvSpPr>
        <p:spPr>
          <a:xfrm>
            <a:off x="5667466" y="1661148"/>
            <a:ext cx="2271756" cy="662233"/>
          </a:xfrm>
          <a:prstGeom prst="rect">
            <a:avLst/>
          </a:prstGeom>
          <a:noFill/>
        </p:spPr>
        <p:txBody>
          <a:bodyPr wrap="square" lIns="0" tIns="0" rIns="0" bIns="0" rtlCol="0">
            <a:spAutoFit/>
          </a:bodyPr>
          <a:lstStyle/>
          <a:p>
            <a:pPr algn="just">
              <a:lnSpc>
                <a:spcPts val="1800"/>
              </a:lnSpc>
            </a:pPr>
            <a:r>
              <a:rPr lang="zh-CN" altLang="en-US" sz="900" dirty="0">
                <a:solidFill>
                  <a:schemeClr val="bg1"/>
                </a:solidFill>
                <a:latin typeface="微软雅黑" pitchFamily="34" charset="-122"/>
                <a:ea typeface="微软雅黑" pitchFamily="34" charset="-122"/>
              </a:rPr>
              <a:t>点击输入简要文字内容，文字内容需概括精炼，言简意赅的说明分项内容言简意赅的说明分项内容</a:t>
            </a:r>
            <a:endParaRPr lang="en-US" altLang="zh-CN" sz="900" dirty="0">
              <a:solidFill>
                <a:schemeClr val="bg1"/>
              </a:solidFill>
              <a:latin typeface="微软雅黑" pitchFamily="34" charset="-122"/>
              <a:ea typeface="微软雅黑" pitchFamily="34" charset="-122"/>
            </a:endParaRPr>
          </a:p>
        </p:txBody>
      </p:sp>
      <p:sp>
        <p:nvSpPr>
          <p:cNvPr id="12" name="TextBox 29"/>
          <p:cNvSpPr txBox="1"/>
          <p:nvPr/>
        </p:nvSpPr>
        <p:spPr>
          <a:xfrm>
            <a:off x="6639574" y="3773439"/>
            <a:ext cx="1998278" cy="662233"/>
          </a:xfrm>
          <a:prstGeom prst="rect">
            <a:avLst/>
          </a:prstGeom>
          <a:noFill/>
        </p:spPr>
        <p:txBody>
          <a:bodyPr wrap="square" lIns="0" tIns="0" rIns="0" bIns="0" rtlCol="0">
            <a:spAutoFit/>
          </a:bodyPr>
          <a:lstStyle/>
          <a:p>
            <a:pPr algn="just">
              <a:lnSpc>
                <a:spcPts val="1800"/>
              </a:lnSpc>
            </a:pPr>
            <a:r>
              <a:rPr lang="zh-CN" altLang="en-US" sz="900" dirty="0">
                <a:solidFill>
                  <a:schemeClr val="bg1"/>
                </a:solidFill>
                <a:latin typeface="微软雅黑" pitchFamily="34" charset="-122"/>
                <a:ea typeface="微软雅黑" pitchFamily="34" charset="-122"/>
              </a:rPr>
              <a:t>点击输入简要文字内容，文字内容需概括精炼，言简意赅的说明分项内容言简意赅的说明分项内容</a:t>
            </a:r>
            <a:endParaRPr lang="en-US" altLang="zh-CN" sz="900" dirty="0">
              <a:solidFill>
                <a:schemeClr val="bg1"/>
              </a:solidFill>
              <a:latin typeface="微软雅黑" pitchFamily="34" charset="-122"/>
              <a:ea typeface="微软雅黑" pitchFamily="34" charset="-122"/>
            </a:endParaRPr>
          </a:p>
        </p:txBody>
      </p:sp>
      <p:sp>
        <p:nvSpPr>
          <p:cNvPr id="14" name="TextBox 29"/>
          <p:cNvSpPr txBox="1"/>
          <p:nvPr/>
        </p:nvSpPr>
        <p:spPr>
          <a:xfrm>
            <a:off x="536839" y="2620801"/>
            <a:ext cx="2271756" cy="662233"/>
          </a:xfrm>
          <a:prstGeom prst="rect">
            <a:avLst/>
          </a:prstGeom>
          <a:noFill/>
        </p:spPr>
        <p:txBody>
          <a:bodyPr wrap="square" lIns="0" tIns="0" rIns="0" bIns="0" rtlCol="0">
            <a:spAutoFit/>
          </a:bodyPr>
          <a:lstStyle/>
          <a:p>
            <a:pPr algn="just">
              <a:lnSpc>
                <a:spcPts val="1800"/>
              </a:lnSpc>
            </a:pPr>
            <a:r>
              <a:rPr lang="zh-CN" altLang="en-US" sz="900" dirty="0">
                <a:solidFill>
                  <a:schemeClr val="bg1"/>
                </a:solidFill>
                <a:latin typeface="微软雅黑" pitchFamily="34" charset="-122"/>
                <a:ea typeface="微软雅黑" pitchFamily="34" charset="-122"/>
              </a:rPr>
              <a:t>点击输入简要文字内容，文字内容需概括精炼，言简意赅的说明分项内容言简意赅的说明分项内容</a:t>
            </a:r>
            <a:endParaRPr lang="en-US" altLang="zh-CN" sz="900" dirty="0">
              <a:solidFill>
                <a:schemeClr val="bg1"/>
              </a:solidFill>
              <a:latin typeface="微软雅黑" pitchFamily="34" charset="-122"/>
              <a:ea typeface="微软雅黑" pitchFamily="34" charset="-122"/>
            </a:endParaRPr>
          </a:p>
        </p:txBody>
      </p:sp>
      <p:sp>
        <p:nvSpPr>
          <p:cNvPr id="15" name="等腰三角形 14"/>
          <p:cNvSpPr/>
          <p:nvPr/>
        </p:nvSpPr>
        <p:spPr>
          <a:xfrm rot="18781070">
            <a:off x="2847457" y="3344583"/>
            <a:ext cx="179977" cy="15515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等腰三角形 15"/>
          <p:cNvSpPr/>
          <p:nvPr/>
        </p:nvSpPr>
        <p:spPr>
          <a:xfrm rot="4492239">
            <a:off x="5303988" y="1929822"/>
            <a:ext cx="179977" cy="1551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等腰三角形 16"/>
          <p:cNvSpPr/>
          <p:nvPr/>
        </p:nvSpPr>
        <p:spPr>
          <a:xfrm rot="5996743">
            <a:off x="6352586" y="4049937"/>
            <a:ext cx="179977" cy="15515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Oval 6"/>
          <p:cNvSpPr>
            <a:spLocks noChangeArrowheads="1"/>
          </p:cNvSpPr>
          <p:nvPr/>
        </p:nvSpPr>
        <p:spPr bwMode="auto">
          <a:xfrm>
            <a:off x="3987272" y="1637755"/>
            <a:ext cx="1184672" cy="1187054"/>
          </a:xfrm>
          <a:prstGeom prst="ellipse">
            <a:avLst/>
          </a:prstGeom>
          <a:solidFill>
            <a:schemeClr val="accent2">
              <a:alpha val="40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9" name="Oval 7"/>
          <p:cNvSpPr>
            <a:spLocks noChangeArrowheads="1"/>
          </p:cNvSpPr>
          <p:nvPr/>
        </p:nvSpPr>
        <p:spPr bwMode="auto">
          <a:xfrm>
            <a:off x="2970478" y="3402261"/>
            <a:ext cx="1184672" cy="1187054"/>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0" name="Oval 8"/>
          <p:cNvSpPr>
            <a:spLocks noChangeArrowheads="1"/>
          </p:cNvSpPr>
          <p:nvPr/>
        </p:nvSpPr>
        <p:spPr bwMode="auto">
          <a:xfrm>
            <a:off x="5002875" y="3402261"/>
            <a:ext cx="1185863" cy="1187054"/>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1" name="TextBox 30"/>
          <p:cNvSpPr txBox="1"/>
          <p:nvPr/>
        </p:nvSpPr>
        <p:spPr>
          <a:xfrm>
            <a:off x="4255572" y="2140571"/>
            <a:ext cx="648072" cy="184634"/>
          </a:xfrm>
          <a:prstGeom prst="rect">
            <a:avLst/>
          </a:prstGeom>
          <a:noFill/>
        </p:spPr>
        <p:txBody>
          <a:bodyPr wrap="square" lIns="0" tIns="0" rIns="0" bIns="0" rtlCol="0">
            <a:spAutoFit/>
          </a:bodyPr>
          <a:lstStyle/>
          <a:p>
            <a:pPr algn="ctr"/>
            <a:r>
              <a:rPr lang="zh-CN" altLang="en-US" sz="1200" b="1" dirty="0">
                <a:solidFill>
                  <a:schemeClr val="bg1"/>
                </a:solidFill>
                <a:latin typeface="微软雅黑" pitchFamily="34" charset="-122"/>
                <a:ea typeface="微软雅黑" pitchFamily="34" charset="-122"/>
              </a:rPr>
              <a:t>标题文本</a:t>
            </a:r>
          </a:p>
        </p:txBody>
      </p:sp>
      <p:sp>
        <p:nvSpPr>
          <p:cNvPr id="22" name="TextBox 30"/>
          <p:cNvSpPr txBox="1"/>
          <p:nvPr/>
        </p:nvSpPr>
        <p:spPr>
          <a:xfrm>
            <a:off x="5271769" y="3905078"/>
            <a:ext cx="648072" cy="184634"/>
          </a:xfrm>
          <a:prstGeom prst="rect">
            <a:avLst/>
          </a:prstGeom>
          <a:noFill/>
        </p:spPr>
        <p:txBody>
          <a:bodyPr wrap="square" lIns="0" tIns="0" rIns="0" bIns="0" rtlCol="0">
            <a:spAutoFit/>
          </a:bodyPr>
          <a:lstStyle/>
          <a:p>
            <a:pPr algn="ctr"/>
            <a:r>
              <a:rPr lang="zh-CN" altLang="en-US" sz="1200" b="1" dirty="0">
                <a:solidFill>
                  <a:schemeClr val="bg1"/>
                </a:solidFill>
                <a:latin typeface="微软雅黑" pitchFamily="34" charset="-122"/>
                <a:ea typeface="微软雅黑" pitchFamily="34" charset="-122"/>
              </a:rPr>
              <a:t>标题文本</a:t>
            </a:r>
          </a:p>
        </p:txBody>
      </p:sp>
      <p:sp>
        <p:nvSpPr>
          <p:cNvPr id="23" name="TextBox 30"/>
          <p:cNvSpPr txBox="1"/>
          <p:nvPr/>
        </p:nvSpPr>
        <p:spPr>
          <a:xfrm>
            <a:off x="3238777" y="3905078"/>
            <a:ext cx="648072" cy="184634"/>
          </a:xfrm>
          <a:prstGeom prst="rect">
            <a:avLst/>
          </a:prstGeom>
          <a:noFill/>
        </p:spPr>
        <p:txBody>
          <a:bodyPr wrap="square" lIns="0" tIns="0" rIns="0" bIns="0" rtlCol="0">
            <a:spAutoFit/>
          </a:bodyPr>
          <a:lstStyle/>
          <a:p>
            <a:pPr algn="ctr"/>
            <a:r>
              <a:rPr lang="zh-CN" altLang="en-US" sz="1200" b="1" dirty="0">
                <a:solidFill>
                  <a:schemeClr val="bg1"/>
                </a:solidFill>
                <a:latin typeface="微软雅黑" pitchFamily="34" charset="-122"/>
                <a:ea typeface="微软雅黑" pitchFamily="34" charset="-122"/>
              </a:rPr>
              <a:t>标题文本</a:t>
            </a:r>
          </a:p>
        </p:txBody>
      </p:sp>
    </p:spTree>
    <p:extLst>
      <p:ext uri="{BB962C8B-B14F-4D97-AF65-F5344CB8AC3E}">
        <p14:creationId xmlns:p14="http://schemas.microsoft.com/office/powerpoint/2010/main" val="100607003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8" presetClass="emph" presetSubtype="0" repeatCount="2000" fill="hold" grpId="1" nodeType="withEffect">
                                  <p:stCondLst>
                                    <p:cond delay="0"/>
                                  </p:stCondLst>
                                  <p:childTnLst>
                                    <p:animRot by="21600000">
                                      <p:cBhvr>
                                        <p:cTn id="11" dur="500" fill="hold"/>
                                        <p:tgtEl>
                                          <p:spTgt spid="8"/>
                                        </p:tgtEl>
                                        <p:attrNameLst>
                                          <p:attrName>r</p:attrName>
                                        </p:attrNameLst>
                                      </p:cBhvr>
                                    </p:animRo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par>
                                <p:cTn id="28" presetID="53" presetClass="entr" presetSubtype="16" fill="hold" grpId="0" nodeType="withEffect">
                                  <p:stCondLst>
                                    <p:cond delay="25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grpId="0" nodeType="withEffect">
                                  <p:stCondLst>
                                    <p:cond delay="50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childTnLst>
                          </p:cTn>
                        </p:par>
                        <p:par>
                          <p:cTn id="43" fill="hold">
                            <p:stCondLst>
                              <p:cond delay="2000"/>
                            </p:stCondLst>
                            <p:childTnLst>
                              <p:par>
                                <p:cTn id="44" presetID="1" presetClass="entr" presetSubtype="0" fill="hold" grpId="1" nodeType="after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par>
                                <p:cTn id="46" presetID="35" presetClass="path" presetSubtype="0" accel="50000" decel="50000" fill="hold" grpId="0" nodeType="withEffect">
                                  <p:stCondLst>
                                    <p:cond delay="0"/>
                                  </p:stCondLst>
                                  <p:childTnLst>
                                    <p:animMotion origin="layout" path="M -1.04167E-6 2.96296E-6 L -0.04922 0.02083 " pathEditMode="relative" rAng="0" ptsTypes="AA">
                                      <p:cBhvr>
                                        <p:cTn id="47" dur="1000" spd="-100000" fill="hold"/>
                                        <p:tgtEl>
                                          <p:spTgt spid="16"/>
                                        </p:tgtEl>
                                        <p:attrNameLst>
                                          <p:attrName>ppt_x</p:attrName>
                                          <p:attrName>ppt_y</p:attrName>
                                        </p:attrNameLst>
                                      </p:cBhvr>
                                      <p:rCtr x="-2461" y="1042"/>
                                    </p:animMotion>
                                  </p:childTnLst>
                                </p:cTn>
                              </p:par>
                            </p:childTnLst>
                          </p:cTn>
                        </p:par>
                        <p:par>
                          <p:cTn id="48" fill="hold">
                            <p:stCondLst>
                              <p:cond delay="3000"/>
                            </p:stCondLst>
                            <p:childTnLst>
                              <p:par>
                                <p:cTn id="49" presetID="22" presetClass="entr" presetSubtype="8"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par>
                          <p:cTn id="52" fill="hold">
                            <p:stCondLst>
                              <p:cond delay="3500"/>
                            </p:stCondLst>
                            <p:childTnLst>
                              <p:par>
                                <p:cTn id="53" presetID="1" presetClass="entr" presetSubtype="0" fill="hold" grpId="1" nodeType="after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35" presetClass="path" presetSubtype="0" accel="50000" decel="50000" fill="hold" grpId="0" nodeType="withEffect">
                                  <p:stCondLst>
                                    <p:cond delay="0"/>
                                  </p:stCondLst>
                                  <p:childTnLst>
                                    <p:animMotion origin="layout" path="M -4.58333E-6 4.44444E-6 L -0.05716 -0.01991 " pathEditMode="relative" rAng="0" ptsTypes="AA">
                                      <p:cBhvr>
                                        <p:cTn id="56" dur="1000" spd="-100000" fill="hold"/>
                                        <p:tgtEl>
                                          <p:spTgt spid="17"/>
                                        </p:tgtEl>
                                        <p:attrNameLst>
                                          <p:attrName>ppt_x</p:attrName>
                                          <p:attrName>ppt_y</p:attrName>
                                        </p:attrNameLst>
                                      </p:cBhvr>
                                      <p:rCtr x="-2865" y="-995"/>
                                    </p:animMotion>
                                  </p:childTnLst>
                                </p:cTn>
                              </p:par>
                            </p:childTnLst>
                          </p:cTn>
                        </p:par>
                        <p:par>
                          <p:cTn id="57" fill="hold">
                            <p:stCondLst>
                              <p:cond delay="4500"/>
                            </p:stCondLst>
                            <p:childTnLst>
                              <p:par>
                                <p:cTn id="58" presetID="22" presetClass="entr" presetSubtype="8"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childTnLst>
                          </p:cTn>
                        </p:par>
                        <p:par>
                          <p:cTn id="61" fill="hold">
                            <p:stCondLst>
                              <p:cond delay="5000"/>
                            </p:stCondLst>
                            <p:childTnLst>
                              <p:par>
                                <p:cTn id="62" presetID="1" presetClass="entr" presetSubtype="0" fill="hold" grpId="1" nodeType="after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par>
                                <p:cTn id="64" presetID="42" presetClass="path" presetSubtype="0" accel="50000" decel="50000" fill="hold" grpId="0" nodeType="withEffect">
                                  <p:stCondLst>
                                    <p:cond delay="0"/>
                                  </p:stCondLst>
                                  <p:childTnLst>
                                    <p:animMotion origin="layout" path="M -1.25E-6 1.48148E-6 L 0.03867 0.05764 " pathEditMode="relative" rAng="0" ptsTypes="AA">
                                      <p:cBhvr>
                                        <p:cTn id="65" dur="1000" spd="-100000" fill="hold"/>
                                        <p:tgtEl>
                                          <p:spTgt spid="15"/>
                                        </p:tgtEl>
                                        <p:attrNameLst>
                                          <p:attrName>ppt_x</p:attrName>
                                          <p:attrName>ppt_y</p:attrName>
                                        </p:attrNameLst>
                                      </p:cBhvr>
                                      <p:rCtr x="1927" y="2870"/>
                                    </p:animMotion>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p:bldP spid="12" grpId="0"/>
      <p:bldP spid="14" grpId="0"/>
      <p:bldP spid="15" grpId="0" animBg="1"/>
      <p:bldP spid="15" grpId="1" animBg="1"/>
      <p:bldP spid="16" grpId="0" animBg="1"/>
      <p:bldP spid="16" grpId="1" animBg="1"/>
      <p:bldP spid="17" grpId="0" animBg="1"/>
      <p:bldP spid="17" grpId="1" animBg="1"/>
      <p:bldP spid="18" grpId="0" animBg="1"/>
      <p:bldP spid="19" grpId="0" animBg="1"/>
      <p:bldP spid="20" grpId="0" animBg="1"/>
      <p:bldP spid="21"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p:nvPr/>
        </p:nvGrpSpPr>
        <p:grpSpPr>
          <a:xfrm>
            <a:off x="5225680" y="2066568"/>
            <a:ext cx="1828044" cy="1828289"/>
            <a:chOff x="5215854" y="2007774"/>
            <a:chExt cx="1828360" cy="1828359"/>
          </a:xfrm>
        </p:grpSpPr>
        <p:sp>
          <p:nvSpPr>
            <p:cNvPr id="7" name="Oval 4"/>
            <p:cNvSpPr/>
            <p:nvPr/>
          </p:nvSpPr>
          <p:spPr>
            <a:xfrm>
              <a:off x="5215854" y="2007774"/>
              <a:ext cx="1828360" cy="1828359"/>
            </a:xfrm>
            <a:prstGeom prst="ellipse">
              <a:avLst/>
            </a:prstGeom>
            <a:solidFill>
              <a:schemeClr val="bg1">
                <a:alpha val="39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8" name="Freeform 5"/>
            <p:cNvSpPr>
              <a:spLocks noEditPoints="1"/>
            </p:cNvSpPr>
            <p:nvPr/>
          </p:nvSpPr>
          <p:spPr bwMode="auto">
            <a:xfrm>
              <a:off x="5710409" y="2502328"/>
              <a:ext cx="839250" cy="83925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rgbClr val="FFFFFF"/>
            </a:solidFill>
            <a:ln w="9525">
              <a:noFill/>
              <a:round/>
              <a:headEnd/>
              <a:tailEnd/>
            </a:ln>
          </p:spPr>
          <p:txBody>
            <a:bodyPr vert="horz" wrap="square" lIns="91408" tIns="45704" rIns="91408" bIns="45704"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grpSp>
      <p:cxnSp>
        <p:nvCxnSpPr>
          <p:cNvPr id="10" name="Straight Connector 13"/>
          <p:cNvCxnSpPr/>
          <p:nvPr/>
        </p:nvCxnSpPr>
        <p:spPr>
          <a:xfrm rot="10800000" flipV="1">
            <a:off x="7058801" y="2980009"/>
            <a:ext cx="663386" cy="1411"/>
          </a:xfrm>
          <a:prstGeom prst="line">
            <a:avLst/>
          </a:prstGeom>
          <a:ln w="1905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4"/>
          <p:cNvCxnSpPr/>
          <p:nvPr/>
        </p:nvCxnSpPr>
        <p:spPr>
          <a:xfrm rot="10800000">
            <a:off x="6918340" y="3488472"/>
            <a:ext cx="338462" cy="203279"/>
          </a:xfrm>
          <a:prstGeom prst="line">
            <a:avLst/>
          </a:prstGeom>
          <a:ln w="19050">
            <a:solidFill>
              <a:schemeClr val="accent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8"/>
          <p:cNvCxnSpPr/>
          <p:nvPr/>
        </p:nvCxnSpPr>
        <p:spPr>
          <a:xfrm rot="10800000" flipV="1">
            <a:off x="6918340" y="2283384"/>
            <a:ext cx="338462" cy="203279"/>
          </a:xfrm>
          <a:prstGeom prst="line">
            <a:avLst/>
          </a:prstGeom>
          <a:ln w="190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 name="Group 27"/>
          <p:cNvGrpSpPr/>
          <p:nvPr/>
        </p:nvGrpSpPr>
        <p:grpSpPr>
          <a:xfrm>
            <a:off x="7730649" y="2573983"/>
            <a:ext cx="813002" cy="813112"/>
            <a:chOff x="7721256" y="2515208"/>
            <a:chExt cx="813143" cy="813143"/>
          </a:xfrm>
        </p:grpSpPr>
        <p:sp>
          <p:nvSpPr>
            <p:cNvPr id="14" name="Oval 10"/>
            <p:cNvSpPr/>
            <p:nvPr/>
          </p:nvSpPr>
          <p:spPr>
            <a:xfrm>
              <a:off x="7721256" y="2515208"/>
              <a:ext cx="813143" cy="813143"/>
            </a:xfrm>
            <a:prstGeom prst="ellipse">
              <a:avLst/>
            </a:prstGeom>
            <a:solidFill>
              <a:schemeClr val="accent5"/>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5" name="Freeform 116"/>
            <p:cNvSpPr>
              <a:spLocks noEditPoints="1"/>
            </p:cNvSpPr>
            <p:nvPr/>
          </p:nvSpPr>
          <p:spPr bwMode="auto">
            <a:xfrm>
              <a:off x="7965481" y="2790855"/>
              <a:ext cx="324692" cy="261848"/>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rgbClr val="FFFFFF"/>
            </a:solidFill>
            <a:ln w="9525">
              <a:noFill/>
              <a:round/>
              <a:headEnd/>
              <a:tailEnd/>
            </a:ln>
          </p:spPr>
          <p:txBody>
            <a:bodyPr vert="horz" wrap="square" lIns="91408" tIns="45704" rIns="91408" bIns="45704"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grpSp>
      <p:grpSp>
        <p:nvGrpSpPr>
          <p:cNvPr id="6" name="Group 30"/>
          <p:cNvGrpSpPr/>
          <p:nvPr/>
        </p:nvGrpSpPr>
        <p:grpSpPr>
          <a:xfrm>
            <a:off x="3667700" y="1708532"/>
            <a:ext cx="1150425" cy="1150580"/>
            <a:chOff x="3726708" y="1703104"/>
            <a:chExt cx="1150625" cy="1150625"/>
          </a:xfrm>
        </p:grpSpPr>
        <p:sp>
          <p:nvSpPr>
            <p:cNvPr id="17" name="Oval 9"/>
            <p:cNvSpPr/>
            <p:nvPr/>
          </p:nvSpPr>
          <p:spPr>
            <a:xfrm>
              <a:off x="3726708" y="1703104"/>
              <a:ext cx="1150625" cy="1150625"/>
            </a:xfrm>
            <a:prstGeom prst="ellipse">
              <a:avLst/>
            </a:prstGeom>
            <a:solidFill>
              <a:schemeClr val="accent1"/>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8" name="Freeform 57"/>
            <p:cNvSpPr>
              <a:spLocks noEditPoints="1"/>
            </p:cNvSpPr>
            <p:nvPr/>
          </p:nvSpPr>
          <p:spPr bwMode="auto">
            <a:xfrm>
              <a:off x="4080721" y="2057117"/>
              <a:ext cx="442599" cy="442599"/>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rgbClr val="FFFFFF"/>
            </a:solidFill>
            <a:ln w="9525">
              <a:noFill/>
              <a:round/>
              <a:headEnd/>
              <a:tailEnd/>
            </a:ln>
          </p:spPr>
          <p:txBody>
            <a:bodyPr vert="horz" wrap="square" lIns="91408" tIns="45704" rIns="91408" bIns="45704"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grpSp>
      <p:grpSp>
        <p:nvGrpSpPr>
          <p:cNvPr id="13" name="Group 28"/>
          <p:cNvGrpSpPr/>
          <p:nvPr/>
        </p:nvGrpSpPr>
        <p:grpSpPr>
          <a:xfrm>
            <a:off x="4210642" y="2269673"/>
            <a:ext cx="1421888" cy="1422080"/>
            <a:chOff x="4200637" y="2210886"/>
            <a:chExt cx="1422135" cy="1422135"/>
          </a:xfrm>
        </p:grpSpPr>
        <p:sp>
          <p:nvSpPr>
            <p:cNvPr id="20" name="Oval 8"/>
            <p:cNvSpPr/>
            <p:nvPr/>
          </p:nvSpPr>
          <p:spPr>
            <a:xfrm>
              <a:off x="4200637" y="2210886"/>
              <a:ext cx="1422135" cy="1422135"/>
            </a:xfrm>
            <a:prstGeom prst="ellipse">
              <a:avLst/>
            </a:prstGeom>
            <a:solidFill>
              <a:schemeClr val="bg1">
                <a:alpha val="62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1" name="Freeform 152"/>
            <p:cNvSpPr>
              <a:spLocks noEditPoints="1"/>
            </p:cNvSpPr>
            <p:nvPr/>
          </p:nvSpPr>
          <p:spPr bwMode="auto">
            <a:xfrm>
              <a:off x="4573183" y="2609114"/>
              <a:ext cx="677042" cy="625678"/>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rgbClr val="FFFFFF"/>
            </a:solidFill>
            <a:ln w="9525">
              <a:noFill/>
              <a:round/>
              <a:headEnd/>
              <a:tailEnd/>
            </a:ln>
          </p:spPr>
          <p:txBody>
            <a:bodyPr vert="horz" wrap="square" lIns="91408" tIns="45704" rIns="91408" bIns="45704"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grpSp>
      <p:grpSp>
        <p:nvGrpSpPr>
          <p:cNvPr id="16" name="Group 26"/>
          <p:cNvGrpSpPr/>
          <p:nvPr/>
        </p:nvGrpSpPr>
        <p:grpSpPr>
          <a:xfrm>
            <a:off x="7189109" y="1659838"/>
            <a:ext cx="813002" cy="813112"/>
            <a:chOff x="7179622" y="1601028"/>
            <a:chExt cx="813143" cy="813143"/>
          </a:xfrm>
        </p:grpSpPr>
        <p:sp>
          <p:nvSpPr>
            <p:cNvPr id="23" name="Oval 5"/>
            <p:cNvSpPr/>
            <p:nvPr/>
          </p:nvSpPr>
          <p:spPr>
            <a:xfrm>
              <a:off x="7179622" y="1601028"/>
              <a:ext cx="813143" cy="813143"/>
            </a:xfrm>
            <a:prstGeom prst="ellipse">
              <a:avLst/>
            </a:prstGeom>
            <a:solidFill>
              <a:schemeClr val="bg1">
                <a:alpha val="37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4" name="Freeform 245"/>
            <p:cNvSpPr>
              <a:spLocks/>
            </p:cNvSpPr>
            <p:nvPr/>
          </p:nvSpPr>
          <p:spPr bwMode="auto">
            <a:xfrm>
              <a:off x="7402929" y="1824337"/>
              <a:ext cx="366529" cy="366524"/>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w="9525">
              <a:noFill/>
              <a:round/>
              <a:headEnd/>
              <a:tailEnd/>
            </a:ln>
          </p:spPr>
          <p:txBody>
            <a:bodyPr vert="horz" wrap="square" lIns="91408" tIns="45704" rIns="91408" bIns="45704"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grpSp>
      <p:grpSp>
        <p:nvGrpSpPr>
          <p:cNvPr id="19" name="Group 31"/>
          <p:cNvGrpSpPr/>
          <p:nvPr/>
        </p:nvGrpSpPr>
        <p:grpSpPr>
          <a:xfrm>
            <a:off x="7189109" y="3488474"/>
            <a:ext cx="813002" cy="813112"/>
            <a:chOff x="7179622" y="3429735"/>
            <a:chExt cx="813143" cy="813143"/>
          </a:xfrm>
        </p:grpSpPr>
        <p:sp>
          <p:nvSpPr>
            <p:cNvPr id="26" name="Oval 11"/>
            <p:cNvSpPr/>
            <p:nvPr/>
          </p:nvSpPr>
          <p:spPr>
            <a:xfrm>
              <a:off x="7179622" y="3429735"/>
              <a:ext cx="813143" cy="813143"/>
            </a:xfrm>
            <a:prstGeom prst="ellipse">
              <a:avLst/>
            </a:prstGeom>
            <a:solidFill>
              <a:schemeClr val="bg1">
                <a:alpha val="49000"/>
              </a:scheme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7" name="Freeform 105"/>
            <p:cNvSpPr>
              <a:spLocks noEditPoints="1"/>
            </p:cNvSpPr>
            <p:nvPr/>
          </p:nvSpPr>
          <p:spPr bwMode="auto">
            <a:xfrm>
              <a:off x="7421265" y="3673768"/>
              <a:ext cx="329856" cy="325076"/>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rgbClr val="FFFFFF"/>
            </a:solidFill>
            <a:ln w="9525">
              <a:noFill/>
              <a:round/>
              <a:headEnd/>
              <a:tailEnd/>
            </a:ln>
          </p:spPr>
          <p:txBody>
            <a:bodyPr vert="horz" wrap="square" lIns="91408" tIns="45704" rIns="91408" bIns="45704" numCol="1" anchor="t" anchorCtr="0" compatLnSpc="1">
              <a:prstTxWarp prst="textNoShape">
                <a:avLst/>
              </a:prstTxWarp>
            </a:bodyPr>
            <a:lstStyle/>
            <a:p>
              <a:pPr defTabSz="1031394"/>
              <a:endParaRPr lang="en-US" sz="2000" dirty="0">
                <a:solidFill>
                  <a:srgbClr val="9BB955">
                    <a:lumMod val="50000"/>
                  </a:srgbClr>
                </a:solidFill>
                <a:latin typeface="微软雅黑" panose="020B0503020204020204" pitchFamily="34" charset="-122"/>
                <a:ea typeface="微软雅黑" panose="020B0503020204020204" pitchFamily="34" charset="-122"/>
              </a:endParaRPr>
            </a:p>
          </p:txBody>
        </p:sp>
      </p:grpSp>
      <p:sp>
        <p:nvSpPr>
          <p:cNvPr id="28" name="Text Placeholder 3"/>
          <p:cNvSpPr txBox="1">
            <a:spLocks/>
          </p:cNvSpPr>
          <p:nvPr/>
        </p:nvSpPr>
        <p:spPr>
          <a:xfrm>
            <a:off x="1080414" y="1373154"/>
            <a:ext cx="2381195" cy="3231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在此添加标题</a:t>
            </a:r>
            <a:br>
              <a:rPr lang="en-US" altLang="zh-CN" sz="1200" dirty="0">
                <a:solidFill>
                  <a:schemeClr val="bg1"/>
                </a:solidFill>
                <a:latin typeface="微软雅黑" panose="020B0503020204020204" pitchFamily="34" charset="-122"/>
                <a:ea typeface="微软雅黑" panose="020B0503020204020204" pitchFamily="34" charset="-122"/>
              </a:rPr>
            </a:br>
            <a:r>
              <a:rPr lang="zh-CN" altLang="en-US" sz="900" dirty="0">
                <a:solidFill>
                  <a:schemeClr val="bg1"/>
                </a:solidFill>
                <a:latin typeface="微软雅黑" panose="020B0503020204020204" pitchFamily="34" charset="-122"/>
                <a:ea typeface="微软雅黑" panose="020B0503020204020204" pitchFamily="34" charset="-122"/>
              </a:rPr>
              <a:t>单击此处添加文本</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29" name="Freeform 45"/>
          <p:cNvSpPr>
            <a:spLocks noEditPoints="1"/>
          </p:cNvSpPr>
          <p:nvPr/>
        </p:nvSpPr>
        <p:spPr bwMode="auto">
          <a:xfrm>
            <a:off x="686475" y="1377002"/>
            <a:ext cx="310914" cy="310956"/>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26" tIns="45713" rIns="91426" bIns="45713"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sp>
        <p:nvSpPr>
          <p:cNvPr id="30" name="Freeform 45"/>
          <p:cNvSpPr>
            <a:spLocks noEditPoints="1"/>
          </p:cNvSpPr>
          <p:nvPr/>
        </p:nvSpPr>
        <p:spPr bwMode="auto">
          <a:xfrm>
            <a:off x="686475" y="1893223"/>
            <a:ext cx="310914" cy="310956"/>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26" tIns="45713" rIns="91426" bIns="45713"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sp>
        <p:nvSpPr>
          <p:cNvPr id="31" name="Freeform 45"/>
          <p:cNvSpPr>
            <a:spLocks noEditPoints="1"/>
          </p:cNvSpPr>
          <p:nvPr/>
        </p:nvSpPr>
        <p:spPr bwMode="auto">
          <a:xfrm>
            <a:off x="686475" y="2441373"/>
            <a:ext cx="310914" cy="310956"/>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91426" tIns="45713" rIns="91426" bIns="45713"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sp>
        <p:nvSpPr>
          <p:cNvPr id="32" name="Text Placeholder 3"/>
          <p:cNvSpPr txBox="1">
            <a:spLocks/>
          </p:cNvSpPr>
          <p:nvPr/>
        </p:nvSpPr>
        <p:spPr>
          <a:xfrm>
            <a:off x="1080414" y="1899649"/>
            <a:ext cx="2381195" cy="3231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在此添加标题</a:t>
            </a:r>
            <a:br>
              <a:rPr lang="en-US" sz="900" dirty="0">
                <a:solidFill>
                  <a:schemeClr val="bg1"/>
                </a:solidFill>
                <a:latin typeface="微软雅黑" panose="020B0503020204020204" pitchFamily="34" charset="-122"/>
                <a:ea typeface="微软雅黑" panose="020B0503020204020204" pitchFamily="34" charset="-122"/>
              </a:rPr>
            </a:br>
            <a:r>
              <a:rPr lang="zh-CN" altLang="en-US" sz="900" dirty="0">
                <a:solidFill>
                  <a:schemeClr val="bg1"/>
                </a:solidFill>
                <a:latin typeface="微软雅黑" panose="020B0503020204020204" pitchFamily="34" charset="-122"/>
                <a:ea typeface="微软雅黑" panose="020B0503020204020204" pitchFamily="34" charset="-122"/>
              </a:rPr>
              <a:t>单击此处添加文本</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33" name="Text Placeholder 3"/>
          <p:cNvSpPr txBox="1">
            <a:spLocks/>
          </p:cNvSpPr>
          <p:nvPr/>
        </p:nvSpPr>
        <p:spPr>
          <a:xfrm>
            <a:off x="1080414" y="2393176"/>
            <a:ext cx="2381195" cy="3231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在此添加标题</a:t>
            </a:r>
            <a:br>
              <a:rPr lang="en-US" altLang="zh-CN" sz="900" dirty="0">
                <a:solidFill>
                  <a:schemeClr val="bg1"/>
                </a:solidFill>
                <a:latin typeface="微软雅黑" panose="020B0503020204020204" pitchFamily="34" charset="-122"/>
                <a:ea typeface="微软雅黑" panose="020B0503020204020204" pitchFamily="34" charset="-122"/>
              </a:rPr>
            </a:br>
            <a:r>
              <a:rPr lang="zh-CN" altLang="en-US" sz="900" dirty="0">
                <a:solidFill>
                  <a:schemeClr val="bg1"/>
                </a:solidFill>
                <a:latin typeface="微软雅黑" panose="020B0503020204020204" pitchFamily="34" charset="-122"/>
                <a:ea typeface="微软雅黑" panose="020B0503020204020204" pitchFamily="34" charset="-122"/>
              </a:rPr>
              <a:t>单击此处添加文本</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34" name="Freeform 45"/>
          <p:cNvSpPr>
            <a:spLocks noEditPoints="1"/>
          </p:cNvSpPr>
          <p:nvPr/>
        </p:nvSpPr>
        <p:spPr bwMode="auto">
          <a:xfrm>
            <a:off x="686475" y="3007967"/>
            <a:ext cx="310914" cy="310956"/>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91426" tIns="45713" rIns="91426" bIns="45713"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sp>
        <p:nvSpPr>
          <p:cNvPr id="35" name="Text Placeholder 3"/>
          <p:cNvSpPr txBox="1">
            <a:spLocks/>
          </p:cNvSpPr>
          <p:nvPr/>
        </p:nvSpPr>
        <p:spPr>
          <a:xfrm>
            <a:off x="1080414" y="2959772"/>
            <a:ext cx="2381195" cy="3231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在此添加标题</a:t>
            </a:r>
            <a:br>
              <a:rPr lang="en-US" altLang="zh-CN" sz="900" dirty="0">
                <a:solidFill>
                  <a:schemeClr val="bg1"/>
                </a:solidFill>
                <a:latin typeface="微软雅黑" panose="020B0503020204020204" pitchFamily="34" charset="-122"/>
                <a:ea typeface="微软雅黑" panose="020B0503020204020204" pitchFamily="34" charset="-122"/>
              </a:rPr>
            </a:br>
            <a:r>
              <a:rPr lang="zh-CN" altLang="en-US" sz="900" dirty="0">
                <a:solidFill>
                  <a:schemeClr val="bg1"/>
                </a:solidFill>
                <a:latin typeface="微软雅黑" panose="020B0503020204020204" pitchFamily="34" charset="-122"/>
                <a:ea typeface="微软雅黑" panose="020B0503020204020204" pitchFamily="34" charset="-122"/>
              </a:rPr>
              <a:t>单击此处添加文本</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36" name="Freeform 45"/>
          <p:cNvSpPr>
            <a:spLocks noEditPoints="1"/>
          </p:cNvSpPr>
          <p:nvPr/>
        </p:nvSpPr>
        <p:spPr bwMode="auto">
          <a:xfrm>
            <a:off x="686475" y="3584104"/>
            <a:ext cx="310914" cy="310956"/>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91426" tIns="45713" rIns="91426" bIns="45713"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sp>
        <p:nvSpPr>
          <p:cNvPr id="37" name="Text Placeholder 3"/>
          <p:cNvSpPr txBox="1">
            <a:spLocks/>
          </p:cNvSpPr>
          <p:nvPr/>
        </p:nvSpPr>
        <p:spPr>
          <a:xfrm>
            <a:off x="1080414" y="3535908"/>
            <a:ext cx="2381195" cy="35085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在此添加标题</a:t>
            </a:r>
            <a:endParaRPr lang="en-US" altLang="zh-CN" sz="1200" dirty="0">
              <a:solidFill>
                <a:schemeClr val="bg1"/>
              </a:solidFill>
              <a:latin typeface="微软雅黑" panose="020B0503020204020204" pitchFamily="34" charset="-122"/>
              <a:ea typeface="微软雅黑" panose="020B0503020204020204" pitchFamily="34" charset="-122"/>
            </a:endParaRPr>
          </a:p>
          <a:p>
            <a:pPr lvl="0" algn="l">
              <a:spcBef>
                <a:spcPct val="20000"/>
              </a:spcBef>
              <a:defRPr/>
            </a:pPr>
            <a:r>
              <a:rPr lang="zh-CN" altLang="en-US" sz="900" dirty="0">
                <a:solidFill>
                  <a:schemeClr val="bg1"/>
                </a:solidFill>
                <a:latin typeface="微软雅黑" panose="020B0503020204020204" pitchFamily="34" charset="-122"/>
                <a:ea typeface="微软雅黑" panose="020B0503020204020204" pitchFamily="34" charset="-122"/>
              </a:rPr>
              <a:t>单击此处添加文本</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38" name="Arc 43"/>
          <p:cNvSpPr/>
          <p:nvPr/>
        </p:nvSpPr>
        <p:spPr>
          <a:xfrm rot="19120639">
            <a:off x="5352163" y="1764933"/>
            <a:ext cx="1636044" cy="1636265"/>
          </a:xfrm>
          <a:prstGeom prst="arc">
            <a:avLst/>
          </a:prstGeom>
          <a:ln w="28575">
            <a:solidFill>
              <a:schemeClr val="bg1"/>
            </a:solidFill>
            <a:prstDash val="sysDot"/>
            <a:tailEnd type="stealth"/>
          </a:ln>
        </p:spPr>
        <p:style>
          <a:lnRef idx="1">
            <a:schemeClr val="accent1"/>
          </a:lnRef>
          <a:fillRef idx="0">
            <a:schemeClr val="accent1"/>
          </a:fillRef>
          <a:effectRef idx="0">
            <a:schemeClr val="accent1"/>
          </a:effectRef>
          <a:fontRef idx="minor">
            <a:schemeClr val="tx1"/>
          </a:fontRef>
        </p:style>
        <p:txBody>
          <a:bodyPr lIns="91426" tIns="45713" rIns="91426" bIns="45713" rtlCol="0" anchor="ctr"/>
          <a:lstStyle/>
          <a:p>
            <a:pPr algn="ctr" defTabSz="1031394"/>
            <a:endParaRPr lang="en-US" sz="2000" dirty="0">
              <a:solidFill>
                <a:srgbClr val="262626"/>
              </a:solidFill>
              <a:latin typeface="微软雅黑" panose="020B0503020204020204" pitchFamily="34" charset="-122"/>
              <a:ea typeface="微软雅黑" panose="020B0503020204020204" pitchFamily="34" charset="-122"/>
            </a:endParaRPr>
          </a:p>
        </p:txBody>
      </p:sp>
      <p:sp>
        <p:nvSpPr>
          <p:cNvPr id="39" name="Arc 44"/>
          <p:cNvSpPr/>
          <p:nvPr/>
        </p:nvSpPr>
        <p:spPr>
          <a:xfrm rot="13836700" flipH="1">
            <a:off x="4099365" y="2350176"/>
            <a:ext cx="1636265" cy="1636044"/>
          </a:xfrm>
          <a:prstGeom prst="arc">
            <a:avLst/>
          </a:prstGeom>
          <a:ln w="28575">
            <a:solidFill>
              <a:schemeClr val="accent1"/>
            </a:solidFill>
            <a:prstDash val="sysDot"/>
            <a:tailEnd type="stealth"/>
          </a:ln>
        </p:spPr>
        <p:style>
          <a:lnRef idx="1">
            <a:schemeClr val="accent1"/>
          </a:lnRef>
          <a:fillRef idx="0">
            <a:schemeClr val="accent1"/>
          </a:fillRef>
          <a:effectRef idx="0">
            <a:schemeClr val="accent1"/>
          </a:effectRef>
          <a:fontRef idx="minor">
            <a:schemeClr val="tx1"/>
          </a:fontRef>
        </p:style>
        <p:txBody>
          <a:bodyPr lIns="91426" tIns="45713" rIns="91426" bIns="45713" rtlCol="0" anchor="ctr"/>
          <a:lstStyle/>
          <a:p>
            <a:pPr algn="ctr" defTabSz="1031394"/>
            <a:endParaRPr lang="en-US" sz="2000" dirty="0">
              <a:solidFill>
                <a:srgbClr val="262626"/>
              </a:solidFill>
              <a:latin typeface="微软雅黑" panose="020B0503020204020204" pitchFamily="34" charset="-122"/>
              <a:ea typeface="微软雅黑" panose="020B0503020204020204" pitchFamily="34" charset="-122"/>
            </a:endParaRPr>
          </a:p>
        </p:txBody>
      </p:sp>
      <p:sp>
        <p:nvSpPr>
          <p:cNvPr id="40" name="Freeform 45"/>
          <p:cNvSpPr>
            <a:spLocks noEditPoints="1"/>
          </p:cNvSpPr>
          <p:nvPr/>
        </p:nvSpPr>
        <p:spPr bwMode="auto">
          <a:xfrm>
            <a:off x="686475" y="4131492"/>
            <a:ext cx="310914" cy="310956"/>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91426" tIns="45713" rIns="91426" bIns="45713" numCol="1" anchor="t" anchorCtr="0" compatLnSpc="1">
            <a:prstTxWarp prst="textNoShape">
              <a:avLst/>
            </a:prstTxWarp>
          </a:bodyPr>
          <a:lstStyle/>
          <a:p>
            <a:pPr defTabSz="1031394"/>
            <a:endParaRPr lang="en-US" sz="2000" dirty="0">
              <a:solidFill>
                <a:srgbClr val="262626"/>
              </a:solidFill>
              <a:latin typeface="微软雅黑" panose="020B0503020204020204" pitchFamily="34" charset="-122"/>
              <a:ea typeface="微软雅黑" panose="020B0503020204020204" pitchFamily="34" charset="-122"/>
            </a:endParaRPr>
          </a:p>
        </p:txBody>
      </p:sp>
      <p:sp>
        <p:nvSpPr>
          <p:cNvPr id="41" name="Text Placeholder 3"/>
          <p:cNvSpPr txBox="1">
            <a:spLocks/>
          </p:cNvSpPr>
          <p:nvPr/>
        </p:nvSpPr>
        <p:spPr>
          <a:xfrm>
            <a:off x="1080414" y="4049170"/>
            <a:ext cx="2381195" cy="32315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spcBef>
                <a:spcPct val="20000"/>
              </a:spcBef>
              <a:defRPr/>
            </a:pPr>
            <a:r>
              <a:rPr lang="zh-CN" altLang="en-US" sz="1200" dirty="0">
                <a:solidFill>
                  <a:schemeClr val="bg1"/>
                </a:solidFill>
                <a:latin typeface="微软雅黑" panose="020B0503020204020204" pitchFamily="34" charset="-122"/>
                <a:ea typeface="微软雅黑" panose="020B0503020204020204" pitchFamily="34" charset="-122"/>
              </a:rPr>
              <a:t>在此添加标题</a:t>
            </a:r>
            <a:br>
              <a:rPr lang="en-US" altLang="zh-CN" sz="900" dirty="0">
                <a:solidFill>
                  <a:schemeClr val="bg1"/>
                </a:solidFill>
                <a:latin typeface="微软雅黑" panose="020B0503020204020204" pitchFamily="34" charset="-122"/>
                <a:ea typeface="微软雅黑" panose="020B0503020204020204" pitchFamily="34" charset="-122"/>
              </a:rPr>
            </a:br>
            <a:r>
              <a:rPr lang="zh-CN" altLang="en-US" sz="900" dirty="0">
                <a:solidFill>
                  <a:schemeClr val="bg1"/>
                </a:solidFill>
                <a:latin typeface="微软雅黑" panose="020B0503020204020204" pitchFamily="34" charset="-122"/>
                <a:ea typeface="微软雅黑" panose="020B0503020204020204" pitchFamily="34" charset="-122"/>
              </a:rPr>
              <a:t>单击此处添加文本</a:t>
            </a:r>
            <a:endParaRPr lang="en-US" altLang="zh-CN" sz="9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4830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3000"/>
                            </p:stCondLst>
                            <p:childTnLst>
                              <p:par>
                                <p:cTn id="35" presetID="53"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par>
                          <p:cTn id="44" fill="hold">
                            <p:stCondLst>
                              <p:cond delay="4000"/>
                            </p:stCondLst>
                            <p:childTnLst>
                              <p:par>
                                <p:cTn id="45" presetID="53"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p:cTn id="47" dur="500" fill="hold"/>
                                        <p:tgtEl>
                                          <p:spTgt spid="3"/>
                                        </p:tgtEl>
                                        <p:attrNameLst>
                                          <p:attrName>ppt_w</p:attrName>
                                        </p:attrNameLst>
                                      </p:cBhvr>
                                      <p:tavLst>
                                        <p:tav tm="0">
                                          <p:val>
                                            <p:fltVal val="0"/>
                                          </p:val>
                                        </p:tav>
                                        <p:tav tm="100000">
                                          <p:val>
                                            <p:strVal val="#ppt_w"/>
                                          </p:val>
                                        </p:tav>
                                      </p:tavLst>
                                    </p:anim>
                                    <p:anim calcmode="lin" valueType="num">
                                      <p:cBhvr>
                                        <p:cTn id="48" dur="500" fill="hold"/>
                                        <p:tgtEl>
                                          <p:spTgt spid="3"/>
                                        </p:tgtEl>
                                        <p:attrNameLst>
                                          <p:attrName>ppt_h</p:attrName>
                                        </p:attrNameLst>
                                      </p:cBhvr>
                                      <p:tavLst>
                                        <p:tav tm="0">
                                          <p:val>
                                            <p:fltVal val="0"/>
                                          </p:val>
                                        </p:tav>
                                        <p:tav tm="100000">
                                          <p:val>
                                            <p:strVal val="#ppt_h"/>
                                          </p:val>
                                        </p:tav>
                                      </p:tavLst>
                                    </p:anim>
                                    <p:animEffect transition="in" filter="fade">
                                      <p:cBhvr>
                                        <p:cTn id="49" dur="500"/>
                                        <p:tgtEl>
                                          <p:spTgt spid="3"/>
                                        </p:tgtEl>
                                      </p:cBhvr>
                                    </p:animEffect>
                                  </p:childTnLst>
                                </p:cTn>
                              </p:par>
                            </p:childTnLst>
                          </p:cTn>
                        </p:par>
                        <p:par>
                          <p:cTn id="50" fill="hold">
                            <p:stCondLst>
                              <p:cond delay="4500"/>
                            </p:stCondLst>
                            <p:childTnLst>
                              <p:par>
                                <p:cTn id="51" presetID="22" presetClass="entr" presetSubtype="8"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par>
                          <p:cTn id="54" fill="hold">
                            <p:stCondLst>
                              <p:cond delay="5000"/>
                            </p:stCondLst>
                            <p:childTnLst>
                              <p:par>
                                <p:cTn id="55" presetID="53" presetClass="entr" presetSubtype="0"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childTnLst>
                          </p:cTn>
                        </p:par>
                        <p:par>
                          <p:cTn id="60" fill="hold">
                            <p:stCondLst>
                              <p:cond delay="5500"/>
                            </p:stCondLst>
                            <p:childTnLst>
                              <p:par>
                                <p:cTn id="61" presetID="53"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Effect transition="in" filter="fade">
                                      <p:cBhvr>
                                        <p:cTn id="65" dur="500"/>
                                        <p:tgtEl>
                                          <p:spTgt spid="29"/>
                                        </p:tgtEl>
                                      </p:cBhvr>
                                    </p:animEffect>
                                  </p:childTnLst>
                                </p:cTn>
                              </p:par>
                              <p:par>
                                <p:cTn id="66" presetID="2" presetClass="entr" presetSubtype="4" accel="50000" decel="5000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ppt_x"/>
                                          </p:val>
                                        </p:tav>
                                        <p:tav tm="100000">
                                          <p:val>
                                            <p:strVal val="#ppt_x"/>
                                          </p:val>
                                        </p:tav>
                                      </p:tavLst>
                                    </p:anim>
                                    <p:anim calcmode="lin" valueType="num">
                                      <p:cBhvr additive="base">
                                        <p:cTn id="69" dur="500" fill="hold"/>
                                        <p:tgtEl>
                                          <p:spTgt spid="28"/>
                                        </p:tgtEl>
                                        <p:attrNameLst>
                                          <p:attrName>ppt_y</p:attrName>
                                        </p:attrNameLst>
                                      </p:cBhvr>
                                      <p:tavLst>
                                        <p:tav tm="0">
                                          <p:val>
                                            <p:strVal val="1+#ppt_h/2"/>
                                          </p:val>
                                        </p:tav>
                                        <p:tav tm="100000">
                                          <p:val>
                                            <p:strVal val="#ppt_y"/>
                                          </p:val>
                                        </p:tav>
                                      </p:tavLst>
                                    </p:anim>
                                  </p:childTnLst>
                                </p:cTn>
                              </p:par>
                            </p:childTnLst>
                          </p:cTn>
                        </p:par>
                        <p:par>
                          <p:cTn id="70" fill="hold">
                            <p:stCondLst>
                              <p:cond delay="6000"/>
                            </p:stCondLst>
                            <p:childTnLst>
                              <p:par>
                                <p:cTn id="71" presetID="53" presetClass="entr" presetSubtype="0" fill="hold" grpId="0" nodeType="after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p:cTn id="73" dur="500" fill="hold"/>
                                        <p:tgtEl>
                                          <p:spTgt spid="30"/>
                                        </p:tgtEl>
                                        <p:attrNameLst>
                                          <p:attrName>ppt_w</p:attrName>
                                        </p:attrNameLst>
                                      </p:cBhvr>
                                      <p:tavLst>
                                        <p:tav tm="0">
                                          <p:val>
                                            <p:fltVal val="0"/>
                                          </p:val>
                                        </p:tav>
                                        <p:tav tm="100000">
                                          <p:val>
                                            <p:strVal val="#ppt_w"/>
                                          </p:val>
                                        </p:tav>
                                      </p:tavLst>
                                    </p:anim>
                                    <p:anim calcmode="lin" valueType="num">
                                      <p:cBhvr>
                                        <p:cTn id="74" dur="500" fill="hold"/>
                                        <p:tgtEl>
                                          <p:spTgt spid="30"/>
                                        </p:tgtEl>
                                        <p:attrNameLst>
                                          <p:attrName>ppt_h</p:attrName>
                                        </p:attrNameLst>
                                      </p:cBhvr>
                                      <p:tavLst>
                                        <p:tav tm="0">
                                          <p:val>
                                            <p:fltVal val="0"/>
                                          </p:val>
                                        </p:tav>
                                        <p:tav tm="100000">
                                          <p:val>
                                            <p:strVal val="#ppt_h"/>
                                          </p:val>
                                        </p:tav>
                                      </p:tavLst>
                                    </p:anim>
                                    <p:animEffect transition="in" filter="fade">
                                      <p:cBhvr>
                                        <p:cTn id="75" dur="500"/>
                                        <p:tgtEl>
                                          <p:spTgt spid="30"/>
                                        </p:tgtEl>
                                      </p:cBhvr>
                                    </p:animEffect>
                                  </p:childTnLst>
                                </p:cTn>
                              </p:par>
                              <p:par>
                                <p:cTn id="76" presetID="2" presetClass="entr" presetSubtype="4" accel="50000" decel="50000"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ppt_x"/>
                                          </p:val>
                                        </p:tav>
                                        <p:tav tm="100000">
                                          <p:val>
                                            <p:strVal val="#ppt_x"/>
                                          </p:val>
                                        </p:tav>
                                      </p:tavLst>
                                    </p:anim>
                                    <p:anim calcmode="lin" valueType="num">
                                      <p:cBhvr additive="base">
                                        <p:cTn id="79" dur="500" fill="hold"/>
                                        <p:tgtEl>
                                          <p:spTgt spid="32"/>
                                        </p:tgtEl>
                                        <p:attrNameLst>
                                          <p:attrName>ppt_y</p:attrName>
                                        </p:attrNameLst>
                                      </p:cBhvr>
                                      <p:tavLst>
                                        <p:tav tm="0">
                                          <p:val>
                                            <p:strVal val="1+#ppt_h/2"/>
                                          </p:val>
                                        </p:tav>
                                        <p:tav tm="100000">
                                          <p:val>
                                            <p:strVal val="#ppt_y"/>
                                          </p:val>
                                        </p:tav>
                                      </p:tavLst>
                                    </p:anim>
                                  </p:childTnLst>
                                </p:cTn>
                              </p:par>
                            </p:childTnLst>
                          </p:cTn>
                        </p:par>
                        <p:par>
                          <p:cTn id="80" fill="hold">
                            <p:stCondLst>
                              <p:cond delay="6500"/>
                            </p:stCondLst>
                            <p:childTnLst>
                              <p:par>
                                <p:cTn id="81" presetID="53" presetClass="entr" presetSubtype="0"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2" presetClass="entr" presetSubtype="4" accel="50000" decel="5000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additive="base">
                                        <p:cTn id="88" dur="500" fill="hold"/>
                                        <p:tgtEl>
                                          <p:spTgt spid="33"/>
                                        </p:tgtEl>
                                        <p:attrNameLst>
                                          <p:attrName>ppt_x</p:attrName>
                                        </p:attrNameLst>
                                      </p:cBhvr>
                                      <p:tavLst>
                                        <p:tav tm="0">
                                          <p:val>
                                            <p:strVal val="#ppt_x"/>
                                          </p:val>
                                        </p:tav>
                                        <p:tav tm="100000">
                                          <p:val>
                                            <p:strVal val="#ppt_x"/>
                                          </p:val>
                                        </p:tav>
                                      </p:tavLst>
                                    </p:anim>
                                    <p:anim calcmode="lin" valueType="num">
                                      <p:cBhvr additive="base">
                                        <p:cTn id="89" dur="500" fill="hold"/>
                                        <p:tgtEl>
                                          <p:spTgt spid="33"/>
                                        </p:tgtEl>
                                        <p:attrNameLst>
                                          <p:attrName>ppt_y</p:attrName>
                                        </p:attrNameLst>
                                      </p:cBhvr>
                                      <p:tavLst>
                                        <p:tav tm="0">
                                          <p:val>
                                            <p:strVal val="1+#ppt_h/2"/>
                                          </p:val>
                                        </p:tav>
                                        <p:tav tm="100000">
                                          <p:val>
                                            <p:strVal val="#ppt_y"/>
                                          </p:val>
                                        </p:tav>
                                      </p:tavLst>
                                    </p:anim>
                                  </p:childTnLst>
                                </p:cTn>
                              </p:par>
                            </p:childTnLst>
                          </p:cTn>
                        </p:par>
                        <p:par>
                          <p:cTn id="90" fill="hold">
                            <p:stCondLst>
                              <p:cond delay="7000"/>
                            </p:stCondLst>
                            <p:childTnLst>
                              <p:par>
                                <p:cTn id="91" presetID="53" presetClass="entr" presetSubtype="0" fill="hold" grpId="0" nodeType="after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p:cTn id="93" dur="500" fill="hold"/>
                                        <p:tgtEl>
                                          <p:spTgt spid="34"/>
                                        </p:tgtEl>
                                        <p:attrNameLst>
                                          <p:attrName>ppt_w</p:attrName>
                                        </p:attrNameLst>
                                      </p:cBhvr>
                                      <p:tavLst>
                                        <p:tav tm="0">
                                          <p:val>
                                            <p:fltVal val="0"/>
                                          </p:val>
                                        </p:tav>
                                        <p:tav tm="100000">
                                          <p:val>
                                            <p:strVal val="#ppt_w"/>
                                          </p:val>
                                        </p:tav>
                                      </p:tavLst>
                                    </p:anim>
                                    <p:anim calcmode="lin" valueType="num">
                                      <p:cBhvr>
                                        <p:cTn id="94" dur="500" fill="hold"/>
                                        <p:tgtEl>
                                          <p:spTgt spid="34"/>
                                        </p:tgtEl>
                                        <p:attrNameLst>
                                          <p:attrName>ppt_h</p:attrName>
                                        </p:attrNameLst>
                                      </p:cBhvr>
                                      <p:tavLst>
                                        <p:tav tm="0">
                                          <p:val>
                                            <p:fltVal val="0"/>
                                          </p:val>
                                        </p:tav>
                                        <p:tav tm="100000">
                                          <p:val>
                                            <p:strVal val="#ppt_h"/>
                                          </p:val>
                                        </p:tav>
                                      </p:tavLst>
                                    </p:anim>
                                    <p:animEffect transition="in" filter="fade">
                                      <p:cBhvr>
                                        <p:cTn id="95" dur="500"/>
                                        <p:tgtEl>
                                          <p:spTgt spid="34"/>
                                        </p:tgtEl>
                                      </p:cBhvr>
                                    </p:animEffect>
                                  </p:childTnLst>
                                </p:cTn>
                              </p:par>
                              <p:par>
                                <p:cTn id="96" presetID="2" presetClass="entr" presetSubtype="4" accel="50000" decel="50000" fill="hold" grpId="0" nodeType="withEffect">
                                  <p:stCondLst>
                                    <p:cond delay="0"/>
                                  </p:stCondLst>
                                  <p:childTnLst>
                                    <p:set>
                                      <p:cBhvr>
                                        <p:cTn id="97" dur="1" fill="hold">
                                          <p:stCondLst>
                                            <p:cond delay="0"/>
                                          </p:stCondLst>
                                        </p:cTn>
                                        <p:tgtEl>
                                          <p:spTgt spid="35"/>
                                        </p:tgtEl>
                                        <p:attrNameLst>
                                          <p:attrName>style.visibility</p:attrName>
                                        </p:attrNameLst>
                                      </p:cBhvr>
                                      <p:to>
                                        <p:strVal val="visible"/>
                                      </p:to>
                                    </p:set>
                                    <p:anim calcmode="lin" valueType="num">
                                      <p:cBhvr additive="base">
                                        <p:cTn id="98" dur="500" fill="hold"/>
                                        <p:tgtEl>
                                          <p:spTgt spid="35"/>
                                        </p:tgtEl>
                                        <p:attrNameLst>
                                          <p:attrName>ppt_x</p:attrName>
                                        </p:attrNameLst>
                                      </p:cBhvr>
                                      <p:tavLst>
                                        <p:tav tm="0">
                                          <p:val>
                                            <p:strVal val="#ppt_x"/>
                                          </p:val>
                                        </p:tav>
                                        <p:tav tm="100000">
                                          <p:val>
                                            <p:strVal val="#ppt_x"/>
                                          </p:val>
                                        </p:tav>
                                      </p:tavLst>
                                    </p:anim>
                                    <p:anim calcmode="lin" valueType="num">
                                      <p:cBhvr additive="base">
                                        <p:cTn id="99" dur="500" fill="hold"/>
                                        <p:tgtEl>
                                          <p:spTgt spid="35"/>
                                        </p:tgtEl>
                                        <p:attrNameLst>
                                          <p:attrName>ppt_y</p:attrName>
                                        </p:attrNameLst>
                                      </p:cBhvr>
                                      <p:tavLst>
                                        <p:tav tm="0">
                                          <p:val>
                                            <p:strVal val="1+#ppt_h/2"/>
                                          </p:val>
                                        </p:tav>
                                        <p:tav tm="100000">
                                          <p:val>
                                            <p:strVal val="#ppt_y"/>
                                          </p:val>
                                        </p:tav>
                                      </p:tavLst>
                                    </p:anim>
                                  </p:childTnLst>
                                </p:cTn>
                              </p:par>
                            </p:childTnLst>
                          </p:cTn>
                        </p:par>
                        <p:par>
                          <p:cTn id="100" fill="hold">
                            <p:stCondLst>
                              <p:cond delay="7500"/>
                            </p:stCondLst>
                            <p:childTnLst>
                              <p:par>
                                <p:cTn id="101" presetID="53" presetClass="entr" presetSubtype="0" fill="hold" grpId="0" nodeType="after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p:cTn id="103" dur="500" fill="hold"/>
                                        <p:tgtEl>
                                          <p:spTgt spid="36"/>
                                        </p:tgtEl>
                                        <p:attrNameLst>
                                          <p:attrName>ppt_w</p:attrName>
                                        </p:attrNameLst>
                                      </p:cBhvr>
                                      <p:tavLst>
                                        <p:tav tm="0">
                                          <p:val>
                                            <p:fltVal val="0"/>
                                          </p:val>
                                        </p:tav>
                                        <p:tav tm="100000">
                                          <p:val>
                                            <p:strVal val="#ppt_w"/>
                                          </p:val>
                                        </p:tav>
                                      </p:tavLst>
                                    </p:anim>
                                    <p:anim calcmode="lin" valueType="num">
                                      <p:cBhvr>
                                        <p:cTn id="104" dur="500" fill="hold"/>
                                        <p:tgtEl>
                                          <p:spTgt spid="36"/>
                                        </p:tgtEl>
                                        <p:attrNameLst>
                                          <p:attrName>ppt_h</p:attrName>
                                        </p:attrNameLst>
                                      </p:cBhvr>
                                      <p:tavLst>
                                        <p:tav tm="0">
                                          <p:val>
                                            <p:fltVal val="0"/>
                                          </p:val>
                                        </p:tav>
                                        <p:tav tm="100000">
                                          <p:val>
                                            <p:strVal val="#ppt_h"/>
                                          </p:val>
                                        </p:tav>
                                      </p:tavLst>
                                    </p:anim>
                                    <p:animEffect transition="in" filter="fade">
                                      <p:cBhvr>
                                        <p:cTn id="105" dur="500"/>
                                        <p:tgtEl>
                                          <p:spTgt spid="36"/>
                                        </p:tgtEl>
                                      </p:cBhvr>
                                    </p:animEffect>
                                  </p:childTnLst>
                                </p:cTn>
                              </p:par>
                              <p:par>
                                <p:cTn id="106" presetID="2" presetClass="entr" presetSubtype="4" accel="50000" decel="5000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 calcmode="lin" valueType="num">
                                      <p:cBhvr additive="base">
                                        <p:cTn id="108" dur="500" fill="hold"/>
                                        <p:tgtEl>
                                          <p:spTgt spid="37"/>
                                        </p:tgtEl>
                                        <p:attrNameLst>
                                          <p:attrName>ppt_x</p:attrName>
                                        </p:attrNameLst>
                                      </p:cBhvr>
                                      <p:tavLst>
                                        <p:tav tm="0">
                                          <p:val>
                                            <p:strVal val="#ppt_x"/>
                                          </p:val>
                                        </p:tav>
                                        <p:tav tm="100000">
                                          <p:val>
                                            <p:strVal val="#ppt_x"/>
                                          </p:val>
                                        </p:tav>
                                      </p:tavLst>
                                    </p:anim>
                                    <p:anim calcmode="lin" valueType="num">
                                      <p:cBhvr additive="base">
                                        <p:cTn id="109" dur="500" fill="hold"/>
                                        <p:tgtEl>
                                          <p:spTgt spid="37"/>
                                        </p:tgtEl>
                                        <p:attrNameLst>
                                          <p:attrName>ppt_y</p:attrName>
                                        </p:attrNameLst>
                                      </p:cBhvr>
                                      <p:tavLst>
                                        <p:tav tm="0">
                                          <p:val>
                                            <p:strVal val="1+#ppt_h/2"/>
                                          </p:val>
                                        </p:tav>
                                        <p:tav tm="100000">
                                          <p:val>
                                            <p:strVal val="#ppt_y"/>
                                          </p:val>
                                        </p:tav>
                                      </p:tavLst>
                                    </p:anim>
                                  </p:childTnLst>
                                </p:cTn>
                              </p:par>
                            </p:childTnLst>
                          </p:cTn>
                        </p:par>
                        <p:par>
                          <p:cTn id="110" fill="hold">
                            <p:stCondLst>
                              <p:cond delay="8000"/>
                            </p:stCondLst>
                            <p:childTnLst>
                              <p:par>
                                <p:cTn id="111" presetID="53" presetClass="entr" presetSubtype="0" fill="hold" grpId="0" nodeType="afterEffect">
                                  <p:stCondLst>
                                    <p:cond delay="0"/>
                                  </p:stCondLst>
                                  <p:childTnLst>
                                    <p:set>
                                      <p:cBhvr>
                                        <p:cTn id="112" dur="1" fill="hold">
                                          <p:stCondLst>
                                            <p:cond delay="0"/>
                                          </p:stCondLst>
                                        </p:cTn>
                                        <p:tgtEl>
                                          <p:spTgt spid="40"/>
                                        </p:tgtEl>
                                        <p:attrNameLst>
                                          <p:attrName>style.visibility</p:attrName>
                                        </p:attrNameLst>
                                      </p:cBhvr>
                                      <p:to>
                                        <p:strVal val="visible"/>
                                      </p:to>
                                    </p:set>
                                    <p:anim calcmode="lin" valueType="num">
                                      <p:cBhvr>
                                        <p:cTn id="113" dur="500" fill="hold"/>
                                        <p:tgtEl>
                                          <p:spTgt spid="40"/>
                                        </p:tgtEl>
                                        <p:attrNameLst>
                                          <p:attrName>ppt_w</p:attrName>
                                        </p:attrNameLst>
                                      </p:cBhvr>
                                      <p:tavLst>
                                        <p:tav tm="0">
                                          <p:val>
                                            <p:fltVal val="0"/>
                                          </p:val>
                                        </p:tav>
                                        <p:tav tm="100000">
                                          <p:val>
                                            <p:strVal val="#ppt_w"/>
                                          </p:val>
                                        </p:tav>
                                      </p:tavLst>
                                    </p:anim>
                                    <p:anim calcmode="lin" valueType="num">
                                      <p:cBhvr>
                                        <p:cTn id="114" dur="500" fill="hold"/>
                                        <p:tgtEl>
                                          <p:spTgt spid="40"/>
                                        </p:tgtEl>
                                        <p:attrNameLst>
                                          <p:attrName>ppt_h</p:attrName>
                                        </p:attrNameLst>
                                      </p:cBhvr>
                                      <p:tavLst>
                                        <p:tav tm="0">
                                          <p:val>
                                            <p:fltVal val="0"/>
                                          </p:val>
                                        </p:tav>
                                        <p:tav tm="100000">
                                          <p:val>
                                            <p:strVal val="#ppt_h"/>
                                          </p:val>
                                        </p:tav>
                                      </p:tavLst>
                                    </p:anim>
                                    <p:animEffect transition="in" filter="fade">
                                      <p:cBhvr>
                                        <p:cTn id="115" dur="500"/>
                                        <p:tgtEl>
                                          <p:spTgt spid="40"/>
                                        </p:tgtEl>
                                      </p:cBhvr>
                                    </p:animEffect>
                                  </p:childTnLst>
                                </p:cTn>
                              </p:par>
                              <p:par>
                                <p:cTn id="116" presetID="2" presetClass="entr" presetSubtype="4" accel="50000" decel="50000"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 calcmode="lin" valueType="num">
                                      <p:cBhvr additive="base">
                                        <p:cTn id="118" dur="500" fill="hold"/>
                                        <p:tgtEl>
                                          <p:spTgt spid="41"/>
                                        </p:tgtEl>
                                        <p:attrNameLst>
                                          <p:attrName>ppt_x</p:attrName>
                                        </p:attrNameLst>
                                      </p:cBhvr>
                                      <p:tavLst>
                                        <p:tav tm="0">
                                          <p:val>
                                            <p:strVal val="#ppt_x"/>
                                          </p:val>
                                        </p:tav>
                                        <p:tav tm="100000">
                                          <p:val>
                                            <p:strVal val="#ppt_x"/>
                                          </p:val>
                                        </p:tav>
                                      </p:tavLst>
                                    </p:anim>
                                    <p:anim calcmode="lin" valueType="num">
                                      <p:cBhvr additive="base">
                                        <p:cTn id="11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31" grpId="0" animBg="1"/>
      <p:bldP spid="32" grpId="0"/>
      <p:bldP spid="33" grpId="0"/>
      <p:bldP spid="34" grpId="0" animBg="1"/>
      <p:bldP spid="35" grpId="0"/>
      <p:bldP spid="36" grpId="0" animBg="1"/>
      <p:bldP spid="37" grpId="0"/>
      <p:bldP spid="38" grpId="0" animBg="1"/>
      <p:bldP spid="39" grpId="0" animBg="1"/>
      <p:bldP spid="40" grpId="0" animBg="1"/>
      <p:bldP spid="4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F6A6C7F-DA94-40DF-B7B8-891499852D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6" name="图片 5">
            <a:extLst>
              <a:ext uri="{FF2B5EF4-FFF2-40B4-BE49-F238E27FC236}">
                <a16:creationId xmlns:a16="http://schemas.microsoft.com/office/drawing/2014/main" id="{1680A8A9-736D-4A2A-BC4E-3009EC95E9A7}"/>
              </a:ext>
            </a:extLst>
          </p:cNvPr>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p:blipFill>
        <p:spPr>
          <a:xfrm>
            <a:off x="4939177" y="1989288"/>
            <a:ext cx="1440160" cy="2232248"/>
          </a:xfrm>
          <a:prstGeom prst="rect">
            <a:avLst/>
          </a:prstGeom>
        </p:spPr>
      </p:pic>
      <p:pic>
        <p:nvPicPr>
          <p:cNvPr id="7" name="图片 6">
            <a:extLst>
              <a:ext uri="{FF2B5EF4-FFF2-40B4-BE49-F238E27FC236}">
                <a16:creationId xmlns:a16="http://schemas.microsoft.com/office/drawing/2014/main" id="{7D4FC16D-5E89-4A0E-A174-6611B30381DC}"/>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p:blipFill>
        <p:spPr>
          <a:xfrm>
            <a:off x="3815916" y="160276"/>
            <a:ext cx="3096344" cy="1008112"/>
          </a:xfrm>
          <a:prstGeom prst="rect">
            <a:avLst/>
          </a:prstGeom>
        </p:spPr>
      </p:pic>
      <p:pic>
        <p:nvPicPr>
          <p:cNvPr id="8" name="图片 7">
            <a:extLst>
              <a:ext uri="{FF2B5EF4-FFF2-40B4-BE49-F238E27FC236}">
                <a16:creationId xmlns:a16="http://schemas.microsoft.com/office/drawing/2014/main" id="{ECBC0E6F-3BF1-4A7E-BC36-774E8DE1A1F8}"/>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p:blipFill>
        <p:spPr>
          <a:xfrm>
            <a:off x="4809087" y="798746"/>
            <a:ext cx="3096344" cy="3384376"/>
          </a:xfrm>
          <a:prstGeom prst="rect">
            <a:avLst/>
          </a:prstGeom>
        </p:spPr>
      </p:pic>
      <p:sp>
        <p:nvSpPr>
          <p:cNvPr id="9" name="文本框 158">
            <a:extLst>
              <a:ext uri="{FF2B5EF4-FFF2-40B4-BE49-F238E27FC236}">
                <a16:creationId xmlns:a16="http://schemas.microsoft.com/office/drawing/2014/main" id="{577DFD10-E8B4-4021-90C5-DA633CD7C103}"/>
              </a:ext>
            </a:extLst>
          </p:cNvPr>
          <p:cNvSpPr txBox="1"/>
          <p:nvPr/>
        </p:nvSpPr>
        <p:spPr>
          <a:xfrm>
            <a:off x="431540" y="2211879"/>
            <a:ext cx="3779769" cy="558110"/>
          </a:xfrm>
          <a:prstGeom prst="rect">
            <a:avLst/>
          </a:prstGeom>
          <a:noFill/>
        </p:spPr>
        <p:txBody>
          <a:bodyPr wrap="none" lIns="65032" tIns="32516" rIns="65032" bIns="32516" rtlCol="0">
            <a:spAutoFit/>
          </a:bodyPr>
          <a:lstStyle/>
          <a:p>
            <a:pPr algn="r"/>
            <a:r>
              <a:rPr lang="zh-CN" altLang="en-US" sz="3200" dirty="0">
                <a:solidFill>
                  <a:schemeClr val="accent1"/>
                </a:solidFill>
                <a:latin typeface="微软雅黑" pitchFamily="34" charset="-122"/>
                <a:ea typeface="微软雅黑" pitchFamily="34" charset="-122"/>
              </a:rPr>
              <a:t>演讲完毕   谢谢观看</a:t>
            </a:r>
          </a:p>
        </p:txBody>
      </p:sp>
      <p:sp>
        <p:nvSpPr>
          <p:cNvPr id="11" name="文本框 159">
            <a:extLst>
              <a:ext uri="{FF2B5EF4-FFF2-40B4-BE49-F238E27FC236}">
                <a16:creationId xmlns:a16="http://schemas.microsoft.com/office/drawing/2014/main" id="{60F00A2E-F70E-4107-BBE4-936615D404FA}"/>
              </a:ext>
            </a:extLst>
          </p:cNvPr>
          <p:cNvSpPr txBox="1"/>
          <p:nvPr/>
        </p:nvSpPr>
        <p:spPr>
          <a:xfrm>
            <a:off x="357815" y="2923922"/>
            <a:ext cx="3962157" cy="481165"/>
          </a:xfrm>
          <a:prstGeom prst="rect">
            <a:avLst/>
          </a:prstGeom>
          <a:noFill/>
        </p:spPr>
        <p:txBody>
          <a:bodyPr wrap="square" lIns="65032" tIns="32516" rIns="65032" bIns="32516" rtlCol="0">
            <a:spAutoFit/>
          </a:bodyPr>
          <a:lstStyle/>
          <a:p>
            <a:pPr algn="ctr">
              <a:lnSpc>
                <a:spcPct val="150000"/>
              </a:lnSpc>
              <a:buNone/>
            </a:pPr>
            <a:r>
              <a:rPr lang="en-US" altLang="zh-CN" sz="600" dirty="0">
                <a:solidFill>
                  <a:schemeClr val="bg1">
                    <a:lumMod val="95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bg1">
                  <a:lumMod val="95000"/>
                </a:schemeClr>
              </a:solidFill>
              <a:latin typeface="Arial" panose="020B0604020202020204" pitchFamily="34" charset="0"/>
              <a:cs typeface="Arial" panose="020B0604020202020204" pitchFamily="34" charset="0"/>
            </a:endParaRPr>
          </a:p>
        </p:txBody>
      </p:sp>
      <p:sp>
        <p:nvSpPr>
          <p:cNvPr id="13" name="文本框 159">
            <a:extLst>
              <a:ext uri="{FF2B5EF4-FFF2-40B4-BE49-F238E27FC236}">
                <a16:creationId xmlns:a16="http://schemas.microsoft.com/office/drawing/2014/main" id="{C18AAC1E-94B7-4213-BD66-E7596EDAC1AC}"/>
              </a:ext>
            </a:extLst>
          </p:cNvPr>
          <p:cNvSpPr txBox="1"/>
          <p:nvPr/>
        </p:nvSpPr>
        <p:spPr>
          <a:xfrm>
            <a:off x="719572" y="3588554"/>
            <a:ext cx="3183459" cy="276687"/>
          </a:xfrm>
          <a:prstGeom prst="rect">
            <a:avLst/>
          </a:prstGeom>
          <a:noFill/>
        </p:spPr>
        <p:txBody>
          <a:bodyPr wrap="square" lIns="65032" tIns="32516" rIns="65032" bIns="32516" rtlCol="0">
            <a:spAutoFit/>
          </a:bodyPr>
          <a:lstStyle/>
          <a:p>
            <a:pPr algn="ctr">
              <a:lnSpc>
                <a:spcPct val="150000"/>
              </a:lnSpc>
              <a:buNone/>
            </a:pPr>
            <a:r>
              <a:rPr lang="zh-CN" altLang="en-US" sz="1050" dirty="0">
                <a:solidFill>
                  <a:schemeClr val="bg1"/>
                </a:solidFill>
                <a:latin typeface="Arial" panose="020B0604020202020204" pitchFamily="34" charset="0"/>
                <a:cs typeface="Arial" panose="020B0604020202020204" pitchFamily="34" charset="0"/>
              </a:rPr>
              <a:t>汇报人：包图网             时间：</a:t>
            </a:r>
            <a:r>
              <a:rPr lang="en-US" altLang="zh-CN" sz="1050" dirty="0">
                <a:solidFill>
                  <a:schemeClr val="bg1"/>
                </a:solidFill>
                <a:latin typeface="Arial" panose="020B0604020202020204" pitchFamily="34" charset="0"/>
                <a:cs typeface="Arial" panose="020B0604020202020204" pitchFamily="34" charset="0"/>
              </a:rPr>
              <a:t>2018x</a:t>
            </a:r>
            <a:r>
              <a:rPr lang="zh-CN" altLang="en-US" sz="1050" dirty="0">
                <a:solidFill>
                  <a:schemeClr val="bg1"/>
                </a:solidFill>
                <a:latin typeface="Arial" panose="020B0604020202020204" pitchFamily="34" charset="0"/>
                <a:cs typeface="Arial" panose="020B0604020202020204" pitchFamily="34" charset="0"/>
              </a:rPr>
              <a:t>月</a:t>
            </a:r>
            <a:r>
              <a:rPr lang="en-US" altLang="zh-CN" sz="1050" dirty="0">
                <a:solidFill>
                  <a:schemeClr val="bg1"/>
                </a:solidFill>
                <a:latin typeface="Arial" panose="020B0604020202020204" pitchFamily="34" charset="0"/>
                <a:cs typeface="Arial" panose="020B0604020202020204" pitchFamily="34" charset="0"/>
              </a:rPr>
              <a:t>x</a:t>
            </a:r>
            <a:r>
              <a:rPr lang="zh-CN" altLang="en-US" sz="1050" dirty="0">
                <a:solidFill>
                  <a:schemeClr val="bg1"/>
                </a:solidFill>
                <a:latin typeface="Arial" panose="020B0604020202020204" pitchFamily="34" charset="0"/>
                <a:cs typeface="Arial" panose="020B0604020202020204" pitchFamily="34" charset="0"/>
              </a:rPr>
              <a:t>日</a:t>
            </a:r>
          </a:p>
        </p:txBody>
      </p:sp>
      <p:sp>
        <p:nvSpPr>
          <p:cNvPr id="2" name="椭圆 1">
            <a:extLst>
              <a:ext uri="{FF2B5EF4-FFF2-40B4-BE49-F238E27FC236}">
                <a16:creationId xmlns:a16="http://schemas.microsoft.com/office/drawing/2014/main" id="{D6E2D084-D855-4A4F-A3E3-ED6F45763471}"/>
              </a:ext>
            </a:extLst>
          </p:cNvPr>
          <p:cNvSpPr/>
          <p:nvPr/>
        </p:nvSpPr>
        <p:spPr>
          <a:xfrm>
            <a:off x="1691680" y="808348"/>
            <a:ext cx="1260140" cy="126014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文本框 2">
            <a:extLst>
              <a:ext uri="{FF2B5EF4-FFF2-40B4-BE49-F238E27FC236}">
                <a16:creationId xmlns:a16="http://schemas.microsoft.com/office/drawing/2014/main" id="{89DBC864-55C8-4766-AD8B-DD8F7A192335}"/>
              </a:ext>
            </a:extLst>
          </p:cNvPr>
          <p:cNvSpPr txBox="1"/>
          <p:nvPr/>
        </p:nvSpPr>
        <p:spPr>
          <a:xfrm>
            <a:off x="1962356" y="1185445"/>
            <a:ext cx="727828" cy="615553"/>
          </a:xfrm>
          <a:prstGeom prst="rect">
            <a:avLst/>
          </a:prstGeom>
          <a:noFill/>
        </p:spPr>
        <p:txBody>
          <a:bodyPr wrap="none" rtlCol="0">
            <a:spAutoFit/>
          </a:bodyPr>
          <a:lstStyle/>
          <a:p>
            <a:pPr algn="ctr"/>
            <a:r>
              <a:rPr lang="en-US" altLang="zh-CN" dirty="0">
                <a:solidFill>
                  <a:schemeClr val="bg1"/>
                </a:solidFill>
              </a:rPr>
              <a:t>LOGO</a:t>
            </a:r>
          </a:p>
          <a:p>
            <a:pPr algn="ctr"/>
            <a:r>
              <a:rPr lang="en-US" altLang="zh-CN" sz="1600" dirty="0">
                <a:solidFill>
                  <a:schemeClr val="bg1"/>
                </a:solidFill>
              </a:rPr>
              <a:t>HERE</a:t>
            </a:r>
            <a:endParaRPr lang="zh-CN" altLang="en-US" sz="1600" dirty="0">
              <a:solidFill>
                <a:schemeClr val="bg1"/>
              </a:solidFill>
            </a:endParaRPr>
          </a:p>
        </p:txBody>
      </p:sp>
    </p:spTree>
    <p:extLst>
      <p:ext uri="{BB962C8B-B14F-4D97-AF65-F5344CB8AC3E}">
        <p14:creationId xmlns:p14="http://schemas.microsoft.com/office/powerpoint/2010/main" val="182678680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heel(1)">
                                      <p:cBhvr>
                                        <p:cTn id="21" dur="2000"/>
                                        <p:tgtEl>
                                          <p:spTgt spid="2"/>
                                        </p:tgtEl>
                                      </p:cBhvr>
                                    </p:animEffect>
                                  </p:childTnLst>
                                </p:cTn>
                              </p:par>
                            </p:childTnLst>
                          </p:cTn>
                        </p:par>
                        <p:par>
                          <p:cTn id="22" fill="hold">
                            <p:stCondLst>
                              <p:cond delay="40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4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9"/>
                                        </p:tgtEl>
                                      </p:cBhvr>
                                    </p:animEffect>
                                  </p:childTnLst>
                                </p:cTn>
                              </p:par>
                            </p:childTnLst>
                          </p:cTn>
                        </p:par>
                        <p:par>
                          <p:cTn id="34" fill="hold">
                            <p:stCondLst>
                              <p:cond delay="535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9"/>
                                        </p:tgtEl>
                                      </p:cBhvr>
                                    </p:animEffect>
                                    <p:animScale>
                                      <p:cBhvr>
                                        <p:cTn id="37" dur="250" autoRev="1" fill="hold"/>
                                        <p:tgtEl>
                                          <p:spTgt spid="9"/>
                                        </p:tgtEl>
                                      </p:cBhvr>
                                      <p:by x="105000" y="105000"/>
                                    </p:animScale>
                                  </p:childTnLst>
                                </p:cTn>
                              </p:par>
                            </p:childTnLst>
                          </p:cTn>
                        </p:par>
                        <p:par>
                          <p:cTn id="38" fill="hold">
                            <p:stCondLst>
                              <p:cond delay="585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1"/>
                                        </p:tgtEl>
                                        <p:attrNameLst>
                                          <p:attrName>ppt_y</p:attrName>
                                        </p:attrNameLst>
                                      </p:cBhvr>
                                      <p:tavLst>
                                        <p:tav tm="0">
                                          <p:val>
                                            <p:strVal val="#ppt_y"/>
                                          </p:val>
                                        </p:tav>
                                        <p:tav tm="100000">
                                          <p:val>
                                            <p:strVal val="#ppt_y"/>
                                          </p:val>
                                        </p:tav>
                                      </p:tavLst>
                                    </p:anim>
                                    <p:anim calcmode="lin" valueType="num">
                                      <p:cBhvr>
                                        <p:cTn id="4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1"/>
                                        </p:tgtEl>
                                      </p:cBhvr>
                                    </p:animEffect>
                                  </p:childTnLst>
                                </p:cTn>
                              </p:par>
                            </p:childTnLst>
                          </p:cTn>
                        </p:par>
                        <p:par>
                          <p:cTn id="46" fill="hold">
                            <p:stCondLst>
                              <p:cond delay="14100"/>
                            </p:stCondLst>
                            <p:childTnLst>
                              <p:par>
                                <p:cTn id="47" presetID="41" presetClass="entr" presetSubtype="0" fill="hold" grpId="0" nodeType="afterEffect">
                                  <p:stCondLst>
                                    <p:cond delay="0"/>
                                  </p:stCondLst>
                                  <p:iterate type="lt">
                                    <p:tmPct val="10000"/>
                                  </p:iterate>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13"/>
                                        </p:tgtEl>
                                        <p:attrNameLst>
                                          <p:attrName>ppt_y</p:attrName>
                                        </p:attrNameLst>
                                      </p:cBhvr>
                                      <p:tavLst>
                                        <p:tav tm="0">
                                          <p:val>
                                            <p:strVal val="#ppt_y"/>
                                          </p:val>
                                        </p:tav>
                                        <p:tav tm="100000">
                                          <p:val>
                                            <p:strVal val="#ppt_y"/>
                                          </p:val>
                                        </p:tav>
                                      </p:tavLst>
                                    </p:anim>
                                    <p:anim calcmode="lin" valueType="num">
                                      <p:cBhvr>
                                        <p:cTn id="51"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3" grpId="0"/>
      <p:bldP spid="2"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3E3B18A2-5087-4C02-87C5-0E83F4AE6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29" name="图片 28">
            <a:extLst>
              <a:ext uri="{FF2B5EF4-FFF2-40B4-BE49-F238E27FC236}">
                <a16:creationId xmlns:a16="http://schemas.microsoft.com/office/drawing/2014/main" id="{B65A961C-E134-4DF6-BA02-5F8A58CFA43A}"/>
              </a:ext>
            </a:extLst>
          </p:cNvPr>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p:blipFill>
        <p:spPr>
          <a:xfrm>
            <a:off x="4939177" y="1989288"/>
            <a:ext cx="1440160" cy="2232248"/>
          </a:xfrm>
          <a:prstGeom prst="rect">
            <a:avLst/>
          </a:prstGeom>
        </p:spPr>
      </p:pic>
      <p:pic>
        <p:nvPicPr>
          <p:cNvPr id="30" name="图片 29">
            <a:extLst>
              <a:ext uri="{FF2B5EF4-FFF2-40B4-BE49-F238E27FC236}">
                <a16:creationId xmlns:a16="http://schemas.microsoft.com/office/drawing/2014/main" id="{2390F9F1-8867-4ADC-81B7-FD12E94D930E}"/>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p:blipFill>
        <p:spPr>
          <a:xfrm>
            <a:off x="3815916" y="160276"/>
            <a:ext cx="3096344" cy="1008112"/>
          </a:xfrm>
          <a:prstGeom prst="rect">
            <a:avLst/>
          </a:prstGeom>
        </p:spPr>
      </p:pic>
      <p:pic>
        <p:nvPicPr>
          <p:cNvPr id="31" name="图片 30">
            <a:extLst>
              <a:ext uri="{FF2B5EF4-FFF2-40B4-BE49-F238E27FC236}">
                <a16:creationId xmlns:a16="http://schemas.microsoft.com/office/drawing/2014/main" id="{6F3F9AAE-C90D-4CFF-BFDC-688D3FA06DB5}"/>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p:blipFill>
        <p:spPr>
          <a:xfrm>
            <a:off x="4809087" y="798746"/>
            <a:ext cx="3096344" cy="3384376"/>
          </a:xfrm>
          <a:prstGeom prst="rect">
            <a:avLst/>
          </a:prstGeom>
        </p:spPr>
      </p:pic>
      <p:grpSp>
        <p:nvGrpSpPr>
          <p:cNvPr id="5" name="组合 3"/>
          <p:cNvGrpSpPr/>
          <p:nvPr/>
        </p:nvGrpSpPr>
        <p:grpSpPr>
          <a:xfrm>
            <a:off x="1256174" y="215334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1"/>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56" tIns="34278" rIns="68556" bIns="34278" anchor="ctr"/>
            <a:lstStyle/>
            <a:p>
              <a:pPr algn="ctr"/>
              <a:endParaRPr lang="zh-CN" altLang="zh-CN">
                <a:solidFill>
                  <a:srgbClr val="FFFFFF"/>
                </a:solidFill>
                <a:latin typeface="宋体" pitchFamily="2" charset="-122"/>
                <a:sym typeface="宋体" pitchFamily="2" charset="-122"/>
              </a:endParaRPr>
            </a:p>
          </p:txBody>
        </p:sp>
        <p:sp>
          <p:nvSpPr>
            <p:cNvPr id="292" name="文本框 19"/>
            <p:cNvSpPr>
              <a:spLocks noChangeArrowheads="1"/>
            </p:cNvSpPr>
            <p:nvPr/>
          </p:nvSpPr>
          <p:spPr bwMode="auto">
            <a:xfrm>
              <a:off x="3123074" y="2876426"/>
              <a:ext cx="557085" cy="45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dirty="0">
                  <a:solidFill>
                    <a:schemeClr val="bg1"/>
                  </a:solidFill>
                  <a:latin typeface="微软雅黑" pitchFamily="34" charset="-122"/>
                  <a:ea typeface="微软雅黑" pitchFamily="34" charset="-122"/>
                  <a:sym typeface="微软雅黑" pitchFamily="34" charset="-122"/>
                </a:rPr>
                <a:t>01</a:t>
              </a:r>
              <a:endParaRPr lang="zh-CN" altLang="en-US" b="1" dirty="0">
                <a:solidFill>
                  <a:schemeClr val="bg1"/>
                </a:solidFill>
                <a:latin typeface="微软雅黑" pitchFamily="34" charset="-122"/>
                <a:ea typeface="微软雅黑" pitchFamily="34" charset="-122"/>
                <a:sym typeface="微软雅黑" pitchFamily="34" charset="-122"/>
              </a:endParaRPr>
            </a:p>
          </p:txBody>
        </p:sp>
      </p:grpSp>
      <p:sp>
        <p:nvSpPr>
          <p:cNvPr id="309" name="TextBox 308"/>
          <p:cNvSpPr txBox="1"/>
          <p:nvPr/>
        </p:nvSpPr>
        <p:spPr>
          <a:xfrm>
            <a:off x="2051720" y="2351519"/>
            <a:ext cx="2236481" cy="400095"/>
          </a:xfrm>
          <a:prstGeom prst="rect">
            <a:avLst/>
          </a:prstGeom>
          <a:noFill/>
        </p:spPr>
        <p:txBody>
          <a:bodyPr wrap="none" lIns="91426" tIns="45713" rIns="91426" bIns="45713" rtlCol="0">
            <a:spAutoFit/>
          </a:bodyPr>
          <a:lstStyle/>
          <a:p>
            <a:r>
              <a:rPr lang="zh-CN" altLang="en-US" sz="2000" dirty="0">
                <a:solidFill>
                  <a:schemeClr val="accent1"/>
                </a:solidFill>
                <a:latin typeface="微软雅黑" pitchFamily="34" charset="-122"/>
                <a:ea typeface="微软雅黑" pitchFamily="34" charset="-122"/>
              </a:rPr>
              <a:t>点击此处添加标题</a:t>
            </a:r>
          </a:p>
        </p:txBody>
      </p:sp>
      <p:sp>
        <p:nvSpPr>
          <p:cNvPr id="22" name="文本框 21">
            <a:extLst>
              <a:ext uri="{FF2B5EF4-FFF2-40B4-BE49-F238E27FC236}">
                <a16:creationId xmlns:a16="http://schemas.microsoft.com/office/drawing/2014/main" id="{25D315AF-C24C-4547-84C2-4C4B731F25D5}"/>
              </a:ext>
            </a:extLst>
          </p:cNvPr>
          <p:cNvSpPr txBox="1"/>
          <p:nvPr/>
        </p:nvSpPr>
        <p:spPr>
          <a:xfrm>
            <a:off x="2089560" y="2926639"/>
            <a:ext cx="2767014" cy="437043"/>
          </a:xfrm>
          <a:prstGeom prst="rect">
            <a:avLst/>
          </a:prstGeom>
          <a:noFill/>
        </p:spPr>
        <p:txBody>
          <a:bodyPr wrap="square" rtlCol="0">
            <a:spAutoFit/>
          </a:bodyPr>
          <a:lstStyle/>
          <a:p>
            <a:pPr defTabSz="912430">
              <a:spcBef>
                <a:spcPct val="20000"/>
              </a:spcBef>
              <a:defRPr/>
            </a:pPr>
            <a:r>
              <a:rPr lang="zh-CN" altLang="en-US"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单击此处可编辑内容，根据您的需要自由拉伸文本框大小单击此处可编辑内容，根据您的需要自由拉伸文本框大小</a:t>
            </a:r>
            <a:endParaRPr lang="en-US" altLang="zh-CN"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a:p>
            <a:pPr defTabSz="912430">
              <a:spcBef>
                <a:spcPct val="20000"/>
              </a:spcBef>
              <a:defRPr/>
            </a:pPr>
            <a:endParaRPr lang="en-US" altLang="zh-CN"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Box 308">
            <a:extLst>
              <a:ext uri="{FF2B5EF4-FFF2-40B4-BE49-F238E27FC236}">
                <a16:creationId xmlns:a16="http://schemas.microsoft.com/office/drawing/2014/main" id="{68808B76-4DEC-4EB8-B5CA-148418C73CD5}"/>
              </a:ext>
            </a:extLst>
          </p:cNvPr>
          <p:cNvSpPr txBox="1"/>
          <p:nvPr/>
        </p:nvSpPr>
        <p:spPr>
          <a:xfrm>
            <a:off x="510549" y="2551567"/>
            <a:ext cx="745625" cy="369318"/>
          </a:xfrm>
          <a:prstGeom prst="rect">
            <a:avLst/>
          </a:prstGeom>
          <a:noFill/>
        </p:spPr>
        <p:txBody>
          <a:bodyPr wrap="none" lIns="91426" tIns="45713" rIns="91426" bIns="45713" rtlCol="0">
            <a:spAutoFit/>
          </a:bodyPr>
          <a:lstStyle/>
          <a:p>
            <a:r>
              <a:rPr lang="en-US" altLang="zh-CN" dirty="0">
                <a:solidFill>
                  <a:schemeClr val="accent1"/>
                </a:solidFill>
                <a:latin typeface="微软雅黑" pitchFamily="34" charset="-122"/>
                <a:ea typeface="微软雅黑" pitchFamily="34" charset="-122"/>
              </a:rPr>
              <a:t>PART</a:t>
            </a:r>
            <a:endParaRPr lang="zh-CN" altLang="en-US"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57212870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250" fill="hold"/>
                                        <p:tgtEl>
                                          <p:spTgt spid="27"/>
                                        </p:tgtEl>
                                        <p:attrNameLst>
                                          <p:attrName>ppt_x</p:attrName>
                                        </p:attrNameLst>
                                      </p:cBhvr>
                                      <p:tavLst>
                                        <p:tav tm="0">
                                          <p:val>
                                            <p:strVal val="1+#ppt_w/2"/>
                                          </p:val>
                                        </p:tav>
                                        <p:tav tm="100000">
                                          <p:val>
                                            <p:strVal val="#ppt_x"/>
                                          </p:val>
                                        </p:tav>
                                      </p:tavLst>
                                    </p:anim>
                                    <p:anim calcmode="lin" valueType="num">
                                      <p:cBhvr additive="base">
                                        <p:cTn id="22" dur="250" fill="hold"/>
                                        <p:tgtEl>
                                          <p:spTgt spid="27"/>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2750"/>
                            </p:stCondLst>
                            <p:childTnLst>
                              <p:par>
                                <p:cTn id="28" presetID="2" presetClass="entr" presetSubtype="2" fill="hold" grpId="0" nodeType="afterEffect">
                                  <p:stCondLst>
                                    <p:cond delay="0"/>
                                  </p:stCondLst>
                                  <p:childTnLst>
                                    <p:set>
                                      <p:cBhvr>
                                        <p:cTn id="29" dur="1" fill="hold">
                                          <p:stCondLst>
                                            <p:cond delay="0"/>
                                          </p:stCondLst>
                                        </p:cTn>
                                        <p:tgtEl>
                                          <p:spTgt spid="309"/>
                                        </p:tgtEl>
                                        <p:attrNameLst>
                                          <p:attrName>style.visibility</p:attrName>
                                        </p:attrNameLst>
                                      </p:cBhvr>
                                      <p:to>
                                        <p:strVal val="visible"/>
                                      </p:to>
                                    </p:set>
                                    <p:anim calcmode="lin" valueType="num">
                                      <p:cBhvr additive="base">
                                        <p:cTn id="30" dur="250" fill="hold"/>
                                        <p:tgtEl>
                                          <p:spTgt spid="309"/>
                                        </p:tgtEl>
                                        <p:attrNameLst>
                                          <p:attrName>ppt_x</p:attrName>
                                        </p:attrNameLst>
                                      </p:cBhvr>
                                      <p:tavLst>
                                        <p:tav tm="0">
                                          <p:val>
                                            <p:strVal val="1+#ppt_w/2"/>
                                          </p:val>
                                        </p:tav>
                                        <p:tav tm="100000">
                                          <p:val>
                                            <p:strVal val="#ppt_x"/>
                                          </p:val>
                                        </p:tav>
                                      </p:tavLst>
                                    </p:anim>
                                    <p:anim calcmode="lin" valueType="num">
                                      <p:cBhvr additive="base">
                                        <p:cTn id="31" dur="250" fill="hold"/>
                                        <p:tgtEl>
                                          <p:spTgt spid="30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2"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AutoShape 1"/>
          <p:cNvSpPr>
            <a:spLocks/>
          </p:cNvSpPr>
          <p:nvPr/>
        </p:nvSpPr>
        <p:spPr bwMode="auto">
          <a:xfrm>
            <a:off x="2976661" y="1049063"/>
            <a:ext cx="3073331" cy="2713010"/>
          </a:xfrm>
          <a:custGeom>
            <a:avLst/>
            <a:gdLst>
              <a:gd name="T0" fmla="*/ 4718844 w 19762"/>
              <a:gd name="T1" fmla="*/ 4586885 h 19044"/>
              <a:gd name="T2" fmla="*/ 4718844 w 19762"/>
              <a:gd name="T3" fmla="*/ 4586885 h 19044"/>
              <a:gd name="T4" fmla="*/ 4718844 w 19762"/>
              <a:gd name="T5" fmla="*/ 4586885 h 19044"/>
              <a:gd name="T6" fmla="*/ 4718844 w 19762"/>
              <a:gd name="T7" fmla="*/ 458688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EDEDED">
              <a:alpha val="30000"/>
            </a:srgbClr>
          </a:solidFill>
          <a:ln>
            <a:noFill/>
          </a:ln>
          <a:effectLst/>
          <a:extLst/>
        </p:spPr>
        <p:txBody>
          <a:bodyPr lIns="0" tIns="0" rIns="0" bIns="0" anchor="ct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8674" name="AutoShape 2"/>
          <p:cNvSpPr>
            <a:spLocks/>
          </p:cNvSpPr>
          <p:nvPr/>
        </p:nvSpPr>
        <p:spPr bwMode="auto">
          <a:xfrm rot="224277">
            <a:off x="3203090" y="1246025"/>
            <a:ext cx="2529488" cy="2232753"/>
          </a:xfrm>
          <a:custGeom>
            <a:avLst/>
            <a:gdLst>
              <a:gd name="T0" fmla="*/ 3883819 w 19762"/>
              <a:gd name="T1" fmla="*/ 3774915 h 19044"/>
              <a:gd name="T2" fmla="*/ 3883819 w 19762"/>
              <a:gd name="T3" fmla="*/ 3774915 h 19044"/>
              <a:gd name="T4" fmla="*/ 3883819 w 19762"/>
              <a:gd name="T5" fmla="*/ 3774915 h 19044"/>
              <a:gd name="T6" fmla="*/ 3883819 w 19762"/>
              <a:gd name="T7" fmla="*/ 3774915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7"/>
                  <a:pt x="7018" y="17321"/>
                  <a:pt x="4306" y="14017"/>
                </a:cubicBezTo>
                <a:cubicBezTo>
                  <a:pt x="1787" y="10948"/>
                  <a:pt x="-1205" y="7527"/>
                  <a:pt x="500" y="4092"/>
                </a:cubicBezTo>
                <a:close/>
              </a:path>
            </a:pathLst>
          </a:custGeom>
          <a:solidFill>
            <a:srgbClr val="DEDEDE">
              <a:alpha val="63000"/>
            </a:srgbClr>
          </a:solidFill>
          <a:ln>
            <a:noFill/>
          </a:ln>
          <a:effectLst/>
          <a:extLst/>
        </p:spPr>
        <p:txBody>
          <a:bodyPr lIns="0" tIns="0" rIns="0" bIns="0" anchor="ct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8675" name="AutoShape 3"/>
          <p:cNvSpPr>
            <a:spLocks/>
          </p:cNvSpPr>
          <p:nvPr/>
        </p:nvSpPr>
        <p:spPr bwMode="auto">
          <a:xfrm rot="224277">
            <a:off x="3545318" y="1594455"/>
            <a:ext cx="1837278" cy="1621188"/>
          </a:xfrm>
          <a:custGeom>
            <a:avLst/>
            <a:gdLst>
              <a:gd name="T0" fmla="*/ 2820988 w 19762"/>
              <a:gd name="T1" fmla="*/ 2740943 h 19044"/>
              <a:gd name="T2" fmla="*/ 2820988 w 19762"/>
              <a:gd name="T3" fmla="*/ 2740943 h 19044"/>
              <a:gd name="T4" fmla="*/ 2820988 w 19762"/>
              <a:gd name="T5" fmla="*/ 2740943 h 19044"/>
              <a:gd name="T6" fmla="*/ 2820988 w 19762"/>
              <a:gd name="T7" fmla="*/ 2740943 h 190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62" h="19044">
                <a:moveTo>
                  <a:pt x="500" y="4092"/>
                </a:moveTo>
                <a:cubicBezTo>
                  <a:pt x="1007" y="3072"/>
                  <a:pt x="1899" y="2369"/>
                  <a:pt x="2902" y="1983"/>
                </a:cubicBezTo>
                <a:cubicBezTo>
                  <a:pt x="4142" y="1507"/>
                  <a:pt x="5481" y="1530"/>
                  <a:pt x="6778" y="1317"/>
                </a:cubicBezTo>
                <a:cubicBezTo>
                  <a:pt x="9870" y="810"/>
                  <a:pt x="13046" y="-963"/>
                  <a:pt x="15828" y="686"/>
                </a:cubicBezTo>
                <a:cubicBezTo>
                  <a:pt x="17060" y="1417"/>
                  <a:pt x="17887" y="2706"/>
                  <a:pt x="18539" y="4060"/>
                </a:cubicBezTo>
                <a:cubicBezTo>
                  <a:pt x="19806" y="6692"/>
                  <a:pt x="20395" y="9844"/>
                  <a:pt x="18776" y="12136"/>
                </a:cubicBezTo>
                <a:cubicBezTo>
                  <a:pt x="17768" y="13563"/>
                  <a:pt x="16075" y="14187"/>
                  <a:pt x="15011" y="15562"/>
                </a:cubicBezTo>
                <a:cubicBezTo>
                  <a:pt x="14354" y="16412"/>
                  <a:pt x="13975" y="17507"/>
                  <a:pt x="13178" y="18206"/>
                </a:cubicBezTo>
                <a:cubicBezTo>
                  <a:pt x="10404" y="20636"/>
                  <a:pt x="7018" y="17321"/>
                  <a:pt x="4306" y="14017"/>
                </a:cubicBezTo>
                <a:cubicBezTo>
                  <a:pt x="1787" y="10948"/>
                  <a:pt x="-1205" y="7527"/>
                  <a:pt x="500" y="4092"/>
                </a:cubicBezTo>
                <a:close/>
              </a:path>
            </a:pathLst>
          </a:custGeom>
          <a:solidFill>
            <a:srgbClr val="B9B9B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2" name="Group 4"/>
          <p:cNvGrpSpPr>
            <a:grpSpLocks/>
          </p:cNvGrpSpPr>
          <p:nvPr/>
        </p:nvGrpSpPr>
        <p:grpSpPr bwMode="auto">
          <a:xfrm>
            <a:off x="3625965" y="2229282"/>
            <a:ext cx="1850202" cy="1018930"/>
            <a:chOff x="-1" y="-1"/>
            <a:chExt cx="5682117" cy="3128816"/>
          </a:xfrm>
        </p:grpSpPr>
        <p:sp>
          <p:nvSpPr>
            <p:cNvPr id="28677" name="AutoShape 5"/>
            <p:cNvSpPr>
              <a:spLocks/>
            </p:cNvSpPr>
            <p:nvPr/>
          </p:nvSpPr>
          <p:spPr bwMode="auto">
            <a:xfrm>
              <a:off x="12700" y="688942"/>
              <a:ext cx="5661477" cy="2439873"/>
            </a:xfrm>
            <a:custGeom>
              <a:avLst/>
              <a:gdLst>
                <a:gd name="T0" fmla="*/ 2830739 w 21600"/>
                <a:gd name="T1" fmla="*/ 1219937 h 19380"/>
                <a:gd name="T2" fmla="*/ 2830739 w 21600"/>
                <a:gd name="T3" fmla="*/ 1219937 h 19380"/>
                <a:gd name="T4" fmla="*/ 2830739 w 21600"/>
                <a:gd name="T5" fmla="*/ 1219937 h 19380"/>
                <a:gd name="T6" fmla="*/ 2830739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8678" name="AutoShape 6"/>
            <p:cNvSpPr>
              <a:spLocks/>
            </p:cNvSpPr>
            <p:nvPr/>
          </p:nvSpPr>
          <p:spPr bwMode="auto">
            <a:xfrm>
              <a:off x="-1" y="-1"/>
              <a:ext cx="5682117" cy="1266765"/>
            </a:xfrm>
            <a:custGeom>
              <a:avLst/>
              <a:gdLst>
                <a:gd name="T0" fmla="*/ 2840914 w 19679"/>
                <a:gd name="T1" fmla="*/ 695211 h 19679"/>
                <a:gd name="T2" fmla="*/ 2840914 w 19679"/>
                <a:gd name="T3" fmla="*/ 695211 h 19679"/>
                <a:gd name="T4" fmla="*/ 2840914 w 19679"/>
                <a:gd name="T5" fmla="*/ 695211 h 19679"/>
                <a:gd name="T6" fmla="*/ 2840914 w 19679"/>
                <a:gd name="T7" fmla="*/ 69521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8679" name="AutoShape 7"/>
            <p:cNvSpPr>
              <a:spLocks/>
            </p:cNvSpPr>
            <p:nvPr/>
          </p:nvSpPr>
          <p:spPr bwMode="auto">
            <a:xfrm>
              <a:off x="123834" y="795300"/>
              <a:ext cx="5518591" cy="2022380"/>
            </a:xfrm>
            <a:custGeom>
              <a:avLst/>
              <a:gdLst>
                <a:gd name="T0" fmla="*/ 2759296 w 21600"/>
                <a:gd name="T1" fmla="*/ 1011190 h 21600"/>
                <a:gd name="T2" fmla="*/ 2759296 w 21600"/>
                <a:gd name="T3" fmla="*/ 1011190 h 21600"/>
                <a:gd name="T4" fmla="*/ 2759296 w 21600"/>
                <a:gd name="T5" fmla="*/ 1011190 h 21600"/>
                <a:gd name="T6" fmla="*/ 2759296 w 21600"/>
                <a:gd name="T7" fmla="*/ 10111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0"/>
                  </a:moveTo>
                  <a:cubicBezTo>
                    <a:pt x="21496" y="118"/>
                    <a:pt x="21395" y="238"/>
                    <a:pt x="21287" y="353"/>
                  </a:cubicBezTo>
                  <a:cubicBezTo>
                    <a:pt x="21285" y="355"/>
                    <a:pt x="21282" y="357"/>
                    <a:pt x="21280" y="359"/>
                  </a:cubicBezTo>
                  <a:cubicBezTo>
                    <a:pt x="20785" y="1404"/>
                    <a:pt x="19842" y="2393"/>
                    <a:pt x="18436" y="3215"/>
                  </a:cubicBezTo>
                  <a:cubicBezTo>
                    <a:pt x="17215" y="3928"/>
                    <a:pt x="15778" y="4432"/>
                    <a:pt x="14250" y="4744"/>
                  </a:cubicBezTo>
                  <a:lnTo>
                    <a:pt x="14276" y="4848"/>
                  </a:lnTo>
                  <a:lnTo>
                    <a:pt x="14515" y="5157"/>
                  </a:lnTo>
                  <a:lnTo>
                    <a:pt x="14689" y="5699"/>
                  </a:lnTo>
                  <a:lnTo>
                    <a:pt x="15088" y="6021"/>
                  </a:lnTo>
                  <a:lnTo>
                    <a:pt x="15325" y="6728"/>
                  </a:lnTo>
                  <a:lnTo>
                    <a:pt x="15851" y="6749"/>
                  </a:lnTo>
                  <a:lnTo>
                    <a:pt x="16505" y="6592"/>
                  </a:lnTo>
                  <a:lnTo>
                    <a:pt x="16624" y="6032"/>
                  </a:lnTo>
                  <a:lnTo>
                    <a:pt x="17096" y="5982"/>
                  </a:lnTo>
                  <a:lnTo>
                    <a:pt x="17412" y="6130"/>
                  </a:lnTo>
                  <a:lnTo>
                    <a:pt x="17455" y="6642"/>
                  </a:lnTo>
                  <a:lnTo>
                    <a:pt x="18120" y="6377"/>
                  </a:lnTo>
                  <a:lnTo>
                    <a:pt x="18229" y="6896"/>
                  </a:lnTo>
                  <a:lnTo>
                    <a:pt x="18107" y="7933"/>
                  </a:lnTo>
                  <a:lnTo>
                    <a:pt x="18164" y="8461"/>
                  </a:lnTo>
                  <a:lnTo>
                    <a:pt x="18399" y="8549"/>
                  </a:lnTo>
                  <a:lnTo>
                    <a:pt x="18670" y="8263"/>
                  </a:lnTo>
                  <a:lnTo>
                    <a:pt x="19008" y="8375"/>
                  </a:lnTo>
                  <a:lnTo>
                    <a:pt x="19039" y="8812"/>
                  </a:lnTo>
                  <a:lnTo>
                    <a:pt x="19008" y="9033"/>
                  </a:lnTo>
                  <a:lnTo>
                    <a:pt x="18683" y="8947"/>
                  </a:lnTo>
                  <a:lnTo>
                    <a:pt x="18530" y="9407"/>
                  </a:lnTo>
                  <a:lnTo>
                    <a:pt x="18596" y="9828"/>
                  </a:lnTo>
                  <a:lnTo>
                    <a:pt x="18635" y="11255"/>
                  </a:lnTo>
                  <a:lnTo>
                    <a:pt x="18351" y="11632"/>
                  </a:lnTo>
                  <a:lnTo>
                    <a:pt x="18275" y="12101"/>
                  </a:lnTo>
                  <a:lnTo>
                    <a:pt x="18319" y="12773"/>
                  </a:lnTo>
                  <a:lnTo>
                    <a:pt x="18728" y="13000"/>
                  </a:lnTo>
                  <a:lnTo>
                    <a:pt x="18847" y="13618"/>
                  </a:lnTo>
                  <a:lnTo>
                    <a:pt x="18728" y="14697"/>
                  </a:lnTo>
                  <a:lnTo>
                    <a:pt x="18940" y="14830"/>
                  </a:lnTo>
                  <a:cubicBezTo>
                    <a:pt x="20394" y="10516"/>
                    <a:pt x="21278" y="5353"/>
                    <a:pt x="21599" y="0"/>
                  </a:cubicBezTo>
                  <a:close/>
                  <a:moveTo>
                    <a:pt x="0" y="624"/>
                  </a:moveTo>
                  <a:lnTo>
                    <a:pt x="146" y="1267"/>
                  </a:lnTo>
                  <a:lnTo>
                    <a:pt x="420" y="1458"/>
                  </a:lnTo>
                  <a:lnTo>
                    <a:pt x="405" y="1246"/>
                  </a:lnTo>
                  <a:cubicBezTo>
                    <a:pt x="252" y="1042"/>
                    <a:pt x="116" y="835"/>
                    <a:pt x="0" y="624"/>
                  </a:cubicBezTo>
                  <a:close/>
                  <a:moveTo>
                    <a:pt x="1172" y="2092"/>
                  </a:moveTo>
                  <a:lnTo>
                    <a:pt x="1156" y="2676"/>
                  </a:lnTo>
                  <a:lnTo>
                    <a:pt x="1538" y="3336"/>
                  </a:lnTo>
                  <a:lnTo>
                    <a:pt x="1924" y="3569"/>
                  </a:lnTo>
                  <a:lnTo>
                    <a:pt x="2114" y="3843"/>
                  </a:lnTo>
                  <a:lnTo>
                    <a:pt x="2747" y="3807"/>
                  </a:lnTo>
                  <a:lnTo>
                    <a:pt x="2877" y="4105"/>
                  </a:lnTo>
                  <a:lnTo>
                    <a:pt x="3054" y="4294"/>
                  </a:lnTo>
                  <a:lnTo>
                    <a:pt x="3468" y="4279"/>
                  </a:lnTo>
                  <a:lnTo>
                    <a:pt x="3648" y="4494"/>
                  </a:lnTo>
                  <a:lnTo>
                    <a:pt x="3747" y="4877"/>
                  </a:lnTo>
                  <a:lnTo>
                    <a:pt x="3887" y="5257"/>
                  </a:lnTo>
                  <a:lnTo>
                    <a:pt x="4012" y="5679"/>
                  </a:lnTo>
                  <a:lnTo>
                    <a:pt x="4316" y="5888"/>
                  </a:lnTo>
                  <a:lnTo>
                    <a:pt x="4537" y="5670"/>
                  </a:lnTo>
                  <a:lnTo>
                    <a:pt x="4780" y="5623"/>
                  </a:lnTo>
                  <a:lnTo>
                    <a:pt x="4951" y="6094"/>
                  </a:lnTo>
                  <a:lnTo>
                    <a:pt x="5125" y="6698"/>
                  </a:lnTo>
                  <a:lnTo>
                    <a:pt x="4985" y="7356"/>
                  </a:lnTo>
                  <a:lnTo>
                    <a:pt x="4696" y="7754"/>
                  </a:lnTo>
                  <a:lnTo>
                    <a:pt x="4584" y="8202"/>
                  </a:lnTo>
                  <a:lnTo>
                    <a:pt x="4584" y="8723"/>
                  </a:lnTo>
                  <a:lnTo>
                    <a:pt x="4512" y="9177"/>
                  </a:lnTo>
                  <a:cubicBezTo>
                    <a:pt x="4527" y="9324"/>
                    <a:pt x="4558" y="9464"/>
                    <a:pt x="4607" y="9593"/>
                  </a:cubicBezTo>
                  <a:cubicBezTo>
                    <a:pt x="4677" y="9775"/>
                    <a:pt x="4778" y="9930"/>
                    <a:pt x="4899" y="10035"/>
                  </a:cubicBezTo>
                  <a:lnTo>
                    <a:pt x="4882" y="10562"/>
                  </a:lnTo>
                  <a:lnTo>
                    <a:pt x="5019" y="11031"/>
                  </a:lnTo>
                  <a:cubicBezTo>
                    <a:pt x="5151" y="11041"/>
                    <a:pt x="5268" y="11171"/>
                    <a:pt x="5310" y="11361"/>
                  </a:cubicBezTo>
                  <a:cubicBezTo>
                    <a:pt x="5357" y="11576"/>
                    <a:pt x="5297" y="11834"/>
                    <a:pt x="5386" y="12021"/>
                  </a:cubicBezTo>
                  <a:cubicBezTo>
                    <a:pt x="5490" y="12238"/>
                    <a:pt x="5708" y="12227"/>
                    <a:pt x="5804" y="12000"/>
                  </a:cubicBezTo>
                  <a:lnTo>
                    <a:pt x="6163" y="12266"/>
                  </a:lnTo>
                  <a:lnTo>
                    <a:pt x="6400" y="12749"/>
                  </a:lnTo>
                  <a:lnTo>
                    <a:pt x="6325" y="13200"/>
                  </a:lnTo>
                  <a:lnTo>
                    <a:pt x="6368" y="14550"/>
                  </a:lnTo>
                  <a:lnTo>
                    <a:pt x="6641" y="14962"/>
                  </a:lnTo>
                  <a:lnTo>
                    <a:pt x="6375" y="15611"/>
                  </a:lnTo>
                  <a:lnTo>
                    <a:pt x="6533" y="16224"/>
                  </a:lnTo>
                  <a:lnTo>
                    <a:pt x="6402" y="16781"/>
                  </a:lnTo>
                  <a:lnTo>
                    <a:pt x="6641" y="17244"/>
                  </a:lnTo>
                  <a:lnTo>
                    <a:pt x="6597" y="17804"/>
                  </a:lnTo>
                  <a:lnTo>
                    <a:pt x="6763" y="18134"/>
                  </a:lnTo>
                  <a:lnTo>
                    <a:pt x="6852" y="18865"/>
                  </a:lnTo>
                  <a:lnTo>
                    <a:pt x="6897" y="19534"/>
                  </a:lnTo>
                  <a:lnTo>
                    <a:pt x="7016" y="19843"/>
                  </a:lnTo>
                  <a:lnTo>
                    <a:pt x="6875" y="20603"/>
                  </a:lnTo>
                  <a:lnTo>
                    <a:pt x="7156" y="20668"/>
                  </a:lnTo>
                  <a:lnTo>
                    <a:pt x="7264" y="21293"/>
                  </a:lnTo>
                  <a:lnTo>
                    <a:pt x="7548" y="21594"/>
                  </a:lnTo>
                  <a:lnTo>
                    <a:pt x="7850" y="21600"/>
                  </a:lnTo>
                  <a:lnTo>
                    <a:pt x="7958" y="21054"/>
                  </a:lnTo>
                  <a:lnTo>
                    <a:pt x="8049" y="20494"/>
                  </a:lnTo>
                  <a:lnTo>
                    <a:pt x="8184" y="20079"/>
                  </a:lnTo>
                  <a:lnTo>
                    <a:pt x="7803" y="19796"/>
                  </a:lnTo>
                  <a:lnTo>
                    <a:pt x="7791" y="19171"/>
                  </a:lnTo>
                  <a:lnTo>
                    <a:pt x="7944" y="18959"/>
                  </a:lnTo>
                  <a:lnTo>
                    <a:pt x="7809" y="18770"/>
                  </a:lnTo>
                  <a:lnTo>
                    <a:pt x="7799" y="18461"/>
                  </a:lnTo>
                  <a:lnTo>
                    <a:pt x="8030" y="18366"/>
                  </a:lnTo>
                  <a:lnTo>
                    <a:pt x="8050" y="17706"/>
                  </a:lnTo>
                  <a:lnTo>
                    <a:pt x="8401" y="17742"/>
                  </a:lnTo>
                  <a:lnTo>
                    <a:pt x="8673" y="17509"/>
                  </a:lnTo>
                  <a:lnTo>
                    <a:pt x="8621" y="17105"/>
                  </a:lnTo>
                  <a:lnTo>
                    <a:pt x="8423" y="16760"/>
                  </a:lnTo>
                  <a:lnTo>
                    <a:pt x="8533" y="16498"/>
                  </a:lnTo>
                  <a:lnTo>
                    <a:pt x="8817" y="16681"/>
                  </a:lnTo>
                  <a:lnTo>
                    <a:pt x="9248" y="16330"/>
                  </a:lnTo>
                  <a:lnTo>
                    <a:pt x="9164" y="15634"/>
                  </a:lnTo>
                  <a:lnTo>
                    <a:pt x="9263" y="15325"/>
                  </a:lnTo>
                  <a:lnTo>
                    <a:pt x="9619" y="15183"/>
                  </a:lnTo>
                  <a:lnTo>
                    <a:pt x="9443" y="14223"/>
                  </a:lnTo>
                  <a:lnTo>
                    <a:pt x="9711" y="13819"/>
                  </a:lnTo>
                  <a:lnTo>
                    <a:pt x="10168" y="13618"/>
                  </a:lnTo>
                  <a:lnTo>
                    <a:pt x="10483" y="13654"/>
                  </a:lnTo>
                  <a:lnTo>
                    <a:pt x="10629" y="13085"/>
                  </a:lnTo>
                  <a:lnTo>
                    <a:pt x="10772" y="12280"/>
                  </a:lnTo>
                  <a:lnTo>
                    <a:pt x="10663" y="11446"/>
                  </a:lnTo>
                  <a:lnTo>
                    <a:pt x="10818" y="10854"/>
                  </a:lnTo>
                  <a:lnTo>
                    <a:pt x="11108" y="10453"/>
                  </a:lnTo>
                  <a:lnTo>
                    <a:pt x="11370" y="9961"/>
                  </a:lnTo>
                  <a:lnTo>
                    <a:pt x="11286" y="9489"/>
                  </a:lnTo>
                  <a:lnTo>
                    <a:pt x="10880" y="9106"/>
                  </a:lnTo>
                  <a:lnTo>
                    <a:pt x="10629" y="8535"/>
                  </a:lnTo>
                  <a:lnTo>
                    <a:pt x="9987" y="8535"/>
                  </a:lnTo>
                  <a:lnTo>
                    <a:pt x="9687" y="8151"/>
                  </a:lnTo>
                  <a:lnTo>
                    <a:pt x="9339" y="7889"/>
                  </a:lnTo>
                  <a:lnTo>
                    <a:pt x="8947" y="8069"/>
                  </a:lnTo>
                  <a:lnTo>
                    <a:pt x="8930" y="7353"/>
                  </a:lnTo>
                  <a:lnTo>
                    <a:pt x="8777" y="6651"/>
                  </a:lnTo>
                  <a:lnTo>
                    <a:pt x="8477" y="6348"/>
                  </a:lnTo>
                  <a:lnTo>
                    <a:pt x="7912" y="6330"/>
                  </a:lnTo>
                  <a:lnTo>
                    <a:pt x="7791" y="5859"/>
                  </a:lnTo>
                  <a:lnTo>
                    <a:pt x="7436" y="5611"/>
                  </a:lnTo>
                  <a:lnTo>
                    <a:pt x="7240" y="5166"/>
                  </a:lnTo>
                  <a:lnTo>
                    <a:pt x="6501" y="5201"/>
                  </a:lnTo>
                  <a:lnTo>
                    <a:pt x="6315" y="4921"/>
                  </a:lnTo>
                  <a:lnTo>
                    <a:pt x="5934" y="4874"/>
                  </a:lnTo>
                  <a:lnTo>
                    <a:pt x="5700" y="4936"/>
                  </a:lnTo>
                  <a:lnTo>
                    <a:pt x="5357" y="5528"/>
                  </a:lnTo>
                  <a:lnTo>
                    <a:pt x="5179" y="5897"/>
                  </a:lnTo>
                  <a:lnTo>
                    <a:pt x="4925" y="5310"/>
                  </a:lnTo>
                  <a:lnTo>
                    <a:pt x="4547" y="5346"/>
                  </a:lnTo>
                  <a:lnTo>
                    <a:pt x="4352" y="5525"/>
                  </a:lnTo>
                  <a:lnTo>
                    <a:pt x="4211" y="5310"/>
                  </a:lnTo>
                  <a:lnTo>
                    <a:pt x="4103" y="4774"/>
                  </a:lnTo>
                  <a:lnTo>
                    <a:pt x="4110" y="4294"/>
                  </a:lnTo>
                  <a:lnTo>
                    <a:pt x="4217" y="4052"/>
                  </a:lnTo>
                  <a:lnTo>
                    <a:pt x="4166" y="3925"/>
                  </a:lnTo>
                  <a:cubicBezTo>
                    <a:pt x="4087" y="3892"/>
                    <a:pt x="4008" y="3856"/>
                    <a:pt x="3930" y="3822"/>
                  </a:cubicBezTo>
                  <a:lnTo>
                    <a:pt x="3853" y="3869"/>
                  </a:lnTo>
                  <a:lnTo>
                    <a:pt x="3525" y="3919"/>
                  </a:lnTo>
                  <a:lnTo>
                    <a:pt x="3374" y="3681"/>
                  </a:lnTo>
                  <a:lnTo>
                    <a:pt x="3390" y="3574"/>
                  </a:lnTo>
                  <a:cubicBezTo>
                    <a:pt x="3158" y="3459"/>
                    <a:pt x="2928" y="3343"/>
                    <a:pt x="2709" y="3215"/>
                  </a:cubicBezTo>
                  <a:cubicBezTo>
                    <a:pt x="2705" y="3213"/>
                    <a:pt x="2702" y="3211"/>
                    <a:pt x="2699" y="3209"/>
                  </a:cubicBezTo>
                  <a:lnTo>
                    <a:pt x="2696" y="3209"/>
                  </a:lnTo>
                  <a:lnTo>
                    <a:pt x="2695" y="3206"/>
                  </a:lnTo>
                  <a:cubicBezTo>
                    <a:pt x="2107" y="2861"/>
                    <a:pt x="1600" y="2488"/>
                    <a:pt x="1172" y="2092"/>
                  </a:cubicBezTo>
                  <a:close/>
                </a:path>
              </a:pathLst>
            </a:custGeom>
            <a:solidFill>
              <a:srgbClr val="F2F3F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8"/>
          <p:cNvGrpSpPr>
            <a:grpSpLocks/>
          </p:cNvGrpSpPr>
          <p:nvPr/>
        </p:nvGrpSpPr>
        <p:grpSpPr bwMode="auto">
          <a:xfrm>
            <a:off x="3625965" y="1183472"/>
            <a:ext cx="1850202" cy="1018929"/>
            <a:chOff x="-1" y="-1"/>
            <a:chExt cx="5682116" cy="3128816"/>
          </a:xfrm>
        </p:grpSpPr>
        <p:sp>
          <p:nvSpPr>
            <p:cNvPr id="28681" name="AutoShape 9"/>
            <p:cNvSpPr>
              <a:spLocks/>
            </p:cNvSpPr>
            <p:nvPr/>
          </p:nvSpPr>
          <p:spPr bwMode="auto">
            <a:xfrm rot="10800000">
              <a:off x="7938" y="-1"/>
              <a:ext cx="5661476" cy="2439873"/>
            </a:xfrm>
            <a:custGeom>
              <a:avLst/>
              <a:gdLst>
                <a:gd name="T0" fmla="*/ 2830738 w 21600"/>
                <a:gd name="T1" fmla="*/ 1219937 h 19380"/>
                <a:gd name="T2" fmla="*/ 2830738 w 21600"/>
                <a:gd name="T3" fmla="*/ 1219937 h 19380"/>
                <a:gd name="T4" fmla="*/ 2830738 w 21600"/>
                <a:gd name="T5" fmla="*/ 1219937 h 19380"/>
                <a:gd name="T6" fmla="*/ 2830738 w 21600"/>
                <a:gd name="T7" fmla="*/ 1219937 h 193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9380">
                  <a:moveTo>
                    <a:pt x="0" y="0"/>
                  </a:moveTo>
                  <a:cubicBezTo>
                    <a:pt x="332" y="4654"/>
                    <a:pt x="1358" y="9136"/>
                    <a:pt x="3079" y="12719"/>
                  </a:cubicBezTo>
                  <a:cubicBezTo>
                    <a:pt x="7345" y="21599"/>
                    <a:pt x="14261" y="21600"/>
                    <a:pt x="18527" y="12719"/>
                  </a:cubicBezTo>
                  <a:cubicBezTo>
                    <a:pt x="20240" y="9152"/>
                    <a:pt x="21262" y="4695"/>
                    <a:pt x="21599" y="63"/>
                  </a:cubicBezTo>
                  <a:cubicBezTo>
                    <a:pt x="21539" y="110"/>
                    <a:pt x="21481" y="164"/>
                    <a:pt x="21420" y="209"/>
                  </a:cubicBezTo>
                  <a:cubicBezTo>
                    <a:pt x="20990" y="1115"/>
                    <a:pt x="20020" y="1977"/>
                    <a:pt x="18504" y="2681"/>
                  </a:cubicBezTo>
                  <a:cubicBezTo>
                    <a:pt x="14270" y="4646"/>
                    <a:pt x="7406" y="4646"/>
                    <a:pt x="3172" y="2681"/>
                  </a:cubicBezTo>
                  <a:cubicBezTo>
                    <a:pt x="1691" y="1994"/>
                    <a:pt x="730" y="1155"/>
                    <a:pt x="286" y="273"/>
                  </a:cubicBezTo>
                  <a:cubicBezTo>
                    <a:pt x="189" y="186"/>
                    <a:pt x="95" y="90"/>
                    <a:pt x="0" y="0"/>
                  </a:cubicBezTo>
                  <a:close/>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8682" name="AutoShape 10"/>
            <p:cNvSpPr>
              <a:spLocks/>
            </p:cNvSpPr>
            <p:nvPr/>
          </p:nvSpPr>
          <p:spPr bwMode="auto">
            <a:xfrm rot="10800000">
              <a:off x="-1" y="1862049"/>
              <a:ext cx="5682116" cy="1266766"/>
            </a:xfrm>
            <a:custGeom>
              <a:avLst/>
              <a:gdLst>
                <a:gd name="T0" fmla="*/ 2840914 w 19679"/>
                <a:gd name="T1" fmla="*/ 695212 h 19679"/>
                <a:gd name="T2" fmla="*/ 2840914 w 19679"/>
                <a:gd name="T3" fmla="*/ 695212 h 19679"/>
                <a:gd name="T4" fmla="*/ 2840914 w 19679"/>
                <a:gd name="T5" fmla="*/ 695212 h 19679"/>
                <a:gd name="T6" fmla="*/ 2840914 w 19679"/>
                <a:gd name="T7" fmla="*/ 695212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08425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8683" name="AutoShape 11"/>
            <p:cNvSpPr>
              <a:spLocks/>
            </p:cNvSpPr>
            <p:nvPr/>
          </p:nvSpPr>
          <p:spPr bwMode="auto">
            <a:xfrm>
              <a:off x="520741" y="407967"/>
              <a:ext cx="5126447" cy="1916024"/>
            </a:xfrm>
            <a:custGeom>
              <a:avLst/>
              <a:gdLst>
                <a:gd name="T0" fmla="*/ 2563224 w 21600"/>
                <a:gd name="T1" fmla="*/ 958012 h 21600"/>
                <a:gd name="T2" fmla="*/ 2563224 w 21600"/>
                <a:gd name="T3" fmla="*/ 958012 h 21600"/>
                <a:gd name="T4" fmla="*/ 2563224 w 21600"/>
                <a:gd name="T5" fmla="*/ 958012 h 21600"/>
                <a:gd name="T6" fmla="*/ 2563224 w 21600"/>
                <a:gd name="T7" fmla="*/ 95801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5313" y="0"/>
                  </a:moveTo>
                  <a:lnTo>
                    <a:pt x="15124" y="200"/>
                  </a:lnTo>
                  <a:lnTo>
                    <a:pt x="14332" y="3"/>
                  </a:lnTo>
                  <a:lnTo>
                    <a:pt x="13204" y="61"/>
                  </a:lnTo>
                  <a:lnTo>
                    <a:pt x="13205" y="643"/>
                  </a:lnTo>
                  <a:lnTo>
                    <a:pt x="12654" y="724"/>
                  </a:lnTo>
                  <a:lnTo>
                    <a:pt x="11722" y="565"/>
                  </a:lnTo>
                  <a:lnTo>
                    <a:pt x="11433" y="970"/>
                  </a:lnTo>
                  <a:cubicBezTo>
                    <a:pt x="11339" y="1052"/>
                    <a:pt x="11240" y="1117"/>
                    <a:pt x="11138" y="1160"/>
                  </a:cubicBezTo>
                  <a:cubicBezTo>
                    <a:pt x="10981" y="1227"/>
                    <a:pt x="10820" y="1246"/>
                    <a:pt x="10659" y="1215"/>
                  </a:cubicBezTo>
                  <a:lnTo>
                    <a:pt x="10322" y="1303"/>
                  </a:lnTo>
                  <a:cubicBezTo>
                    <a:pt x="10284" y="1417"/>
                    <a:pt x="10283" y="1563"/>
                    <a:pt x="10321" y="1678"/>
                  </a:cubicBezTo>
                  <a:cubicBezTo>
                    <a:pt x="10350" y="1766"/>
                    <a:pt x="10399" y="1827"/>
                    <a:pt x="10455" y="1846"/>
                  </a:cubicBezTo>
                  <a:lnTo>
                    <a:pt x="10734" y="1687"/>
                  </a:lnTo>
                  <a:lnTo>
                    <a:pt x="11307" y="1762"/>
                  </a:lnTo>
                  <a:lnTo>
                    <a:pt x="11623" y="1978"/>
                  </a:lnTo>
                  <a:lnTo>
                    <a:pt x="11449" y="2703"/>
                  </a:lnTo>
                  <a:lnTo>
                    <a:pt x="11269" y="2929"/>
                  </a:lnTo>
                  <a:lnTo>
                    <a:pt x="11797" y="3062"/>
                  </a:lnTo>
                  <a:lnTo>
                    <a:pt x="11644" y="3763"/>
                  </a:lnTo>
                  <a:lnTo>
                    <a:pt x="11120" y="4064"/>
                  </a:lnTo>
                  <a:lnTo>
                    <a:pt x="11325" y="5694"/>
                  </a:lnTo>
                  <a:lnTo>
                    <a:pt x="11774" y="5771"/>
                  </a:lnTo>
                  <a:cubicBezTo>
                    <a:pt x="11835" y="5488"/>
                    <a:pt x="11926" y="5228"/>
                    <a:pt x="12042" y="5008"/>
                  </a:cubicBezTo>
                  <a:cubicBezTo>
                    <a:pt x="12175" y="4756"/>
                    <a:pt x="12336" y="4562"/>
                    <a:pt x="12516" y="4439"/>
                  </a:cubicBezTo>
                  <a:lnTo>
                    <a:pt x="12723" y="3812"/>
                  </a:lnTo>
                  <a:lnTo>
                    <a:pt x="12948" y="3812"/>
                  </a:lnTo>
                  <a:lnTo>
                    <a:pt x="13152" y="3928"/>
                  </a:lnTo>
                  <a:lnTo>
                    <a:pt x="13302" y="3324"/>
                  </a:lnTo>
                  <a:cubicBezTo>
                    <a:pt x="13431" y="3373"/>
                    <a:pt x="13561" y="3407"/>
                    <a:pt x="13692" y="3427"/>
                  </a:cubicBezTo>
                  <a:cubicBezTo>
                    <a:pt x="13846" y="3450"/>
                    <a:pt x="13999" y="3452"/>
                    <a:pt x="14153" y="3434"/>
                  </a:cubicBezTo>
                  <a:lnTo>
                    <a:pt x="14312" y="2848"/>
                  </a:lnTo>
                  <a:lnTo>
                    <a:pt x="14584" y="2719"/>
                  </a:lnTo>
                  <a:cubicBezTo>
                    <a:pt x="14653" y="2589"/>
                    <a:pt x="14725" y="2465"/>
                    <a:pt x="14800" y="2347"/>
                  </a:cubicBezTo>
                  <a:cubicBezTo>
                    <a:pt x="14880" y="2219"/>
                    <a:pt x="14964" y="2098"/>
                    <a:pt x="15051" y="1985"/>
                  </a:cubicBezTo>
                  <a:lnTo>
                    <a:pt x="15062" y="1286"/>
                  </a:lnTo>
                  <a:lnTo>
                    <a:pt x="15283" y="646"/>
                  </a:lnTo>
                  <a:lnTo>
                    <a:pt x="15550" y="630"/>
                  </a:lnTo>
                  <a:lnTo>
                    <a:pt x="15605" y="294"/>
                  </a:lnTo>
                  <a:lnTo>
                    <a:pt x="15313" y="0"/>
                  </a:lnTo>
                  <a:close/>
                  <a:moveTo>
                    <a:pt x="10693" y="139"/>
                  </a:moveTo>
                  <a:lnTo>
                    <a:pt x="10285" y="384"/>
                  </a:lnTo>
                  <a:lnTo>
                    <a:pt x="9573" y="565"/>
                  </a:lnTo>
                  <a:lnTo>
                    <a:pt x="9301" y="268"/>
                  </a:lnTo>
                  <a:lnTo>
                    <a:pt x="8655" y="194"/>
                  </a:lnTo>
                  <a:lnTo>
                    <a:pt x="8493" y="591"/>
                  </a:lnTo>
                  <a:lnTo>
                    <a:pt x="8200" y="614"/>
                  </a:lnTo>
                  <a:lnTo>
                    <a:pt x="8169" y="1183"/>
                  </a:lnTo>
                  <a:lnTo>
                    <a:pt x="8714" y="1257"/>
                  </a:lnTo>
                  <a:lnTo>
                    <a:pt x="8958" y="1118"/>
                  </a:lnTo>
                  <a:lnTo>
                    <a:pt x="8991" y="1704"/>
                  </a:lnTo>
                  <a:lnTo>
                    <a:pt x="9304" y="1875"/>
                  </a:lnTo>
                  <a:lnTo>
                    <a:pt x="9470" y="1248"/>
                  </a:lnTo>
                  <a:lnTo>
                    <a:pt x="9925" y="798"/>
                  </a:lnTo>
                  <a:lnTo>
                    <a:pt x="10297" y="759"/>
                  </a:lnTo>
                  <a:lnTo>
                    <a:pt x="10826" y="630"/>
                  </a:lnTo>
                  <a:lnTo>
                    <a:pt x="11220" y="430"/>
                  </a:lnTo>
                  <a:lnTo>
                    <a:pt x="10693" y="139"/>
                  </a:lnTo>
                  <a:close/>
                  <a:moveTo>
                    <a:pt x="7737" y="989"/>
                  </a:moveTo>
                  <a:lnTo>
                    <a:pt x="7359" y="1044"/>
                  </a:lnTo>
                  <a:lnTo>
                    <a:pt x="6897" y="1037"/>
                  </a:lnTo>
                  <a:lnTo>
                    <a:pt x="6752" y="1532"/>
                  </a:lnTo>
                  <a:lnTo>
                    <a:pt x="6993" y="1700"/>
                  </a:lnTo>
                  <a:lnTo>
                    <a:pt x="7410" y="1319"/>
                  </a:lnTo>
                  <a:lnTo>
                    <a:pt x="7852" y="1183"/>
                  </a:lnTo>
                  <a:lnTo>
                    <a:pt x="7737" y="989"/>
                  </a:lnTo>
                  <a:close/>
                  <a:moveTo>
                    <a:pt x="7665" y="1710"/>
                  </a:moveTo>
                  <a:lnTo>
                    <a:pt x="7251" y="1784"/>
                  </a:lnTo>
                  <a:lnTo>
                    <a:pt x="7426" y="2234"/>
                  </a:lnTo>
                  <a:lnTo>
                    <a:pt x="7600" y="2195"/>
                  </a:lnTo>
                  <a:lnTo>
                    <a:pt x="7665" y="1710"/>
                  </a:lnTo>
                  <a:close/>
                  <a:moveTo>
                    <a:pt x="6468" y="1894"/>
                  </a:moveTo>
                  <a:lnTo>
                    <a:pt x="6220" y="2234"/>
                  </a:lnTo>
                  <a:lnTo>
                    <a:pt x="5507" y="2531"/>
                  </a:lnTo>
                  <a:lnTo>
                    <a:pt x="5028" y="1978"/>
                  </a:lnTo>
                  <a:lnTo>
                    <a:pt x="4509" y="2085"/>
                  </a:lnTo>
                  <a:lnTo>
                    <a:pt x="4044" y="2470"/>
                  </a:lnTo>
                  <a:lnTo>
                    <a:pt x="4405" y="2774"/>
                  </a:lnTo>
                  <a:lnTo>
                    <a:pt x="4874" y="2657"/>
                  </a:lnTo>
                  <a:lnTo>
                    <a:pt x="4958" y="3314"/>
                  </a:lnTo>
                  <a:cubicBezTo>
                    <a:pt x="5004" y="3427"/>
                    <a:pt x="5077" y="3492"/>
                    <a:pt x="5154" y="3498"/>
                  </a:cubicBezTo>
                  <a:cubicBezTo>
                    <a:pt x="5338" y="3514"/>
                    <a:pt x="5483" y="3216"/>
                    <a:pt x="5450" y="2887"/>
                  </a:cubicBezTo>
                  <a:lnTo>
                    <a:pt x="5750" y="2871"/>
                  </a:lnTo>
                  <a:lnTo>
                    <a:pt x="5999" y="3214"/>
                  </a:lnTo>
                  <a:lnTo>
                    <a:pt x="6346" y="2832"/>
                  </a:lnTo>
                  <a:lnTo>
                    <a:pt x="6468" y="1894"/>
                  </a:lnTo>
                  <a:close/>
                  <a:moveTo>
                    <a:pt x="8888" y="2062"/>
                  </a:moveTo>
                  <a:lnTo>
                    <a:pt x="8649" y="2570"/>
                  </a:lnTo>
                  <a:lnTo>
                    <a:pt x="8466" y="2722"/>
                  </a:lnTo>
                  <a:lnTo>
                    <a:pt x="8071" y="2221"/>
                  </a:lnTo>
                  <a:lnTo>
                    <a:pt x="7753" y="2405"/>
                  </a:lnTo>
                  <a:lnTo>
                    <a:pt x="7768" y="3243"/>
                  </a:lnTo>
                  <a:lnTo>
                    <a:pt x="7961" y="3466"/>
                  </a:lnTo>
                  <a:lnTo>
                    <a:pt x="7791" y="4051"/>
                  </a:lnTo>
                  <a:lnTo>
                    <a:pt x="8188" y="4284"/>
                  </a:lnTo>
                  <a:lnTo>
                    <a:pt x="8190" y="3162"/>
                  </a:lnTo>
                  <a:lnTo>
                    <a:pt x="8555" y="2987"/>
                  </a:lnTo>
                  <a:lnTo>
                    <a:pt x="8845" y="3456"/>
                  </a:lnTo>
                  <a:lnTo>
                    <a:pt x="9163" y="4294"/>
                  </a:lnTo>
                  <a:lnTo>
                    <a:pt x="9791" y="4142"/>
                  </a:lnTo>
                  <a:lnTo>
                    <a:pt x="10016" y="4261"/>
                  </a:lnTo>
                  <a:lnTo>
                    <a:pt x="9843" y="3362"/>
                  </a:lnTo>
                  <a:lnTo>
                    <a:pt x="9330" y="3100"/>
                  </a:lnTo>
                  <a:lnTo>
                    <a:pt x="9189" y="2221"/>
                  </a:lnTo>
                  <a:lnTo>
                    <a:pt x="8888" y="2062"/>
                  </a:lnTo>
                  <a:close/>
                  <a:moveTo>
                    <a:pt x="7038" y="2412"/>
                  </a:moveTo>
                  <a:lnTo>
                    <a:pt x="6930" y="3476"/>
                  </a:lnTo>
                  <a:lnTo>
                    <a:pt x="6577" y="3951"/>
                  </a:lnTo>
                  <a:lnTo>
                    <a:pt x="6064" y="4310"/>
                  </a:lnTo>
                  <a:lnTo>
                    <a:pt x="5558" y="4032"/>
                  </a:lnTo>
                  <a:lnTo>
                    <a:pt x="5299" y="3660"/>
                  </a:lnTo>
                  <a:lnTo>
                    <a:pt x="5118" y="4756"/>
                  </a:lnTo>
                  <a:lnTo>
                    <a:pt x="4784" y="4303"/>
                  </a:lnTo>
                  <a:lnTo>
                    <a:pt x="4730" y="3660"/>
                  </a:lnTo>
                  <a:lnTo>
                    <a:pt x="4377" y="3789"/>
                  </a:lnTo>
                  <a:lnTo>
                    <a:pt x="3742" y="3434"/>
                  </a:lnTo>
                  <a:lnTo>
                    <a:pt x="3193" y="3178"/>
                  </a:lnTo>
                  <a:lnTo>
                    <a:pt x="2933" y="3595"/>
                  </a:lnTo>
                  <a:lnTo>
                    <a:pt x="2567" y="3909"/>
                  </a:lnTo>
                  <a:lnTo>
                    <a:pt x="1919" y="3501"/>
                  </a:lnTo>
                  <a:lnTo>
                    <a:pt x="1750" y="3453"/>
                  </a:lnTo>
                  <a:cubicBezTo>
                    <a:pt x="1580" y="3859"/>
                    <a:pt x="1412" y="4275"/>
                    <a:pt x="1249" y="4711"/>
                  </a:cubicBezTo>
                  <a:cubicBezTo>
                    <a:pt x="1109" y="5087"/>
                    <a:pt x="973" y="5472"/>
                    <a:pt x="841" y="5862"/>
                  </a:cubicBezTo>
                  <a:lnTo>
                    <a:pt x="1071" y="5768"/>
                  </a:lnTo>
                  <a:lnTo>
                    <a:pt x="1025" y="7634"/>
                  </a:lnTo>
                  <a:lnTo>
                    <a:pt x="948" y="9432"/>
                  </a:lnTo>
                  <a:lnTo>
                    <a:pt x="326" y="10551"/>
                  </a:lnTo>
                  <a:lnTo>
                    <a:pt x="0" y="11459"/>
                  </a:lnTo>
                  <a:lnTo>
                    <a:pt x="7" y="12675"/>
                  </a:lnTo>
                  <a:lnTo>
                    <a:pt x="126" y="13328"/>
                  </a:lnTo>
                  <a:lnTo>
                    <a:pt x="137" y="14499"/>
                  </a:lnTo>
                  <a:lnTo>
                    <a:pt x="432" y="16054"/>
                  </a:lnTo>
                  <a:lnTo>
                    <a:pt x="703" y="16284"/>
                  </a:lnTo>
                  <a:lnTo>
                    <a:pt x="673" y="15763"/>
                  </a:lnTo>
                  <a:lnTo>
                    <a:pt x="400" y="14683"/>
                  </a:lnTo>
                  <a:lnTo>
                    <a:pt x="504" y="14185"/>
                  </a:lnTo>
                  <a:lnTo>
                    <a:pt x="782" y="14731"/>
                  </a:lnTo>
                  <a:lnTo>
                    <a:pt x="1089" y="15957"/>
                  </a:lnTo>
                  <a:lnTo>
                    <a:pt x="1450" y="16730"/>
                  </a:lnTo>
                  <a:lnTo>
                    <a:pt x="1428" y="17732"/>
                  </a:lnTo>
                  <a:lnTo>
                    <a:pt x="1656" y="18201"/>
                  </a:lnTo>
                  <a:cubicBezTo>
                    <a:pt x="1981" y="18045"/>
                    <a:pt x="2316" y="17902"/>
                    <a:pt x="2660" y="17768"/>
                  </a:cubicBezTo>
                  <a:lnTo>
                    <a:pt x="2531" y="17648"/>
                  </a:lnTo>
                  <a:lnTo>
                    <a:pt x="2443" y="16879"/>
                  </a:lnTo>
                  <a:lnTo>
                    <a:pt x="2545" y="15757"/>
                  </a:lnTo>
                  <a:lnTo>
                    <a:pt x="2713" y="15045"/>
                  </a:lnTo>
                  <a:lnTo>
                    <a:pt x="3139" y="14631"/>
                  </a:lnTo>
                  <a:lnTo>
                    <a:pt x="3470" y="14415"/>
                  </a:lnTo>
                  <a:lnTo>
                    <a:pt x="3589" y="14845"/>
                  </a:lnTo>
                  <a:lnTo>
                    <a:pt x="3846" y="14744"/>
                  </a:lnTo>
                  <a:lnTo>
                    <a:pt x="3931" y="14418"/>
                  </a:lnTo>
                  <a:lnTo>
                    <a:pt x="4320" y="14418"/>
                  </a:lnTo>
                  <a:lnTo>
                    <a:pt x="4675" y="14418"/>
                  </a:lnTo>
                  <a:lnTo>
                    <a:pt x="4836" y="14867"/>
                  </a:lnTo>
                  <a:lnTo>
                    <a:pt x="4917" y="15750"/>
                  </a:lnTo>
                  <a:lnTo>
                    <a:pt x="5085" y="16119"/>
                  </a:lnTo>
                  <a:lnTo>
                    <a:pt x="5251" y="15815"/>
                  </a:lnTo>
                  <a:lnTo>
                    <a:pt x="5195" y="14925"/>
                  </a:lnTo>
                  <a:lnTo>
                    <a:pt x="5124" y="14001"/>
                  </a:lnTo>
                  <a:cubicBezTo>
                    <a:pt x="5215" y="13863"/>
                    <a:pt x="5313" y="13743"/>
                    <a:pt x="5416" y="13639"/>
                  </a:cubicBezTo>
                  <a:cubicBezTo>
                    <a:pt x="5589" y="13464"/>
                    <a:pt x="5776" y="13339"/>
                    <a:pt x="5970" y="13270"/>
                  </a:cubicBezTo>
                  <a:lnTo>
                    <a:pt x="6141" y="12788"/>
                  </a:lnTo>
                  <a:lnTo>
                    <a:pt x="6119" y="11870"/>
                  </a:lnTo>
                  <a:lnTo>
                    <a:pt x="6438" y="11731"/>
                  </a:lnTo>
                  <a:lnTo>
                    <a:pt x="6651" y="11223"/>
                  </a:lnTo>
                  <a:lnTo>
                    <a:pt x="6986" y="11162"/>
                  </a:lnTo>
                  <a:lnTo>
                    <a:pt x="7412" y="10421"/>
                  </a:lnTo>
                  <a:lnTo>
                    <a:pt x="7818" y="9868"/>
                  </a:lnTo>
                  <a:cubicBezTo>
                    <a:pt x="7943" y="9776"/>
                    <a:pt x="8086" y="9845"/>
                    <a:pt x="8168" y="10040"/>
                  </a:cubicBezTo>
                  <a:cubicBezTo>
                    <a:pt x="8234" y="10197"/>
                    <a:pt x="8244" y="10415"/>
                    <a:pt x="8323" y="10554"/>
                  </a:cubicBezTo>
                  <a:cubicBezTo>
                    <a:pt x="8441" y="10763"/>
                    <a:pt x="8636" y="10716"/>
                    <a:pt x="8719" y="10457"/>
                  </a:cubicBezTo>
                  <a:lnTo>
                    <a:pt x="8773" y="10011"/>
                  </a:lnTo>
                  <a:lnTo>
                    <a:pt x="8547" y="9778"/>
                  </a:lnTo>
                  <a:lnTo>
                    <a:pt x="8273" y="9522"/>
                  </a:lnTo>
                  <a:lnTo>
                    <a:pt x="8088" y="8504"/>
                  </a:lnTo>
                  <a:lnTo>
                    <a:pt x="8390" y="8209"/>
                  </a:lnTo>
                  <a:lnTo>
                    <a:pt x="8916" y="8329"/>
                  </a:lnTo>
                  <a:lnTo>
                    <a:pt x="8980" y="8795"/>
                  </a:lnTo>
                  <a:lnTo>
                    <a:pt x="9454" y="8287"/>
                  </a:lnTo>
                  <a:lnTo>
                    <a:pt x="9401" y="7876"/>
                  </a:lnTo>
                  <a:lnTo>
                    <a:pt x="9593" y="7721"/>
                  </a:lnTo>
                  <a:lnTo>
                    <a:pt x="9722" y="7372"/>
                  </a:lnTo>
                  <a:lnTo>
                    <a:pt x="9485" y="7175"/>
                  </a:lnTo>
                  <a:lnTo>
                    <a:pt x="9337" y="6628"/>
                  </a:lnTo>
                  <a:lnTo>
                    <a:pt x="9359" y="5872"/>
                  </a:lnTo>
                  <a:lnTo>
                    <a:pt x="9203" y="5788"/>
                  </a:lnTo>
                  <a:lnTo>
                    <a:pt x="9021" y="6295"/>
                  </a:lnTo>
                  <a:lnTo>
                    <a:pt x="8634" y="6583"/>
                  </a:lnTo>
                  <a:lnTo>
                    <a:pt x="8549" y="6153"/>
                  </a:lnTo>
                  <a:lnTo>
                    <a:pt x="8603" y="5726"/>
                  </a:lnTo>
                  <a:lnTo>
                    <a:pt x="8377" y="5493"/>
                  </a:lnTo>
                  <a:lnTo>
                    <a:pt x="8119" y="5160"/>
                  </a:lnTo>
                  <a:lnTo>
                    <a:pt x="7889" y="5590"/>
                  </a:lnTo>
                  <a:lnTo>
                    <a:pt x="7382" y="6043"/>
                  </a:lnTo>
                  <a:lnTo>
                    <a:pt x="7728" y="6648"/>
                  </a:lnTo>
                  <a:lnTo>
                    <a:pt x="7728" y="7233"/>
                  </a:lnTo>
                  <a:lnTo>
                    <a:pt x="7330" y="7249"/>
                  </a:lnTo>
                  <a:lnTo>
                    <a:pt x="7093" y="7097"/>
                  </a:lnTo>
                  <a:lnTo>
                    <a:pt x="7048" y="7863"/>
                  </a:lnTo>
                  <a:lnTo>
                    <a:pt x="6972" y="8294"/>
                  </a:lnTo>
                  <a:lnTo>
                    <a:pt x="6747" y="8449"/>
                  </a:lnTo>
                  <a:lnTo>
                    <a:pt x="6490" y="8449"/>
                  </a:lnTo>
                  <a:lnTo>
                    <a:pt x="6350" y="7960"/>
                  </a:lnTo>
                  <a:lnTo>
                    <a:pt x="6639" y="7450"/>
                  </a:lnTo>
                  <a:lnTo>
                    <a:pt x="6359" y="7317"/>
                  </a:lnTo>
                  <a:lnTo>
                    <a:pt x="6255" y="6813"/>
                  </a:lnTo>
                  <a:lnTo>
                    <a:pt x="5933" y="6968"/>
                  </a:lnTo>
                  <a:lnTo>
                    <a:pt x="5676" y="6793"/>
                  </a:lnTo>
                  <a:lnTo>
                    <a:pt x="5615" y="6066"/>
                  </a:lnTo>
                  <a:lnTo>
                    <a:pt x="5615" y="5771"/>
                  </a:lnTo>
                  <a:lnTo>
                    <a:pt x="6246" y="5083"/>
                  </a:lnTo>
                  <a:lnTo>
                    <a:pt x="6988" y="4711"/>
                  </a:lnTo>
                  <a:lnTo>
                    <a:pt x="7041" y="4342"/>
                  </a:lnTo>
                  <a:lnTo>
                    <a:pt x="7295" y="4171"/>
                  </a:lnTo>
                  <a:lnTo>
                    <a:pt x="7401" y="3838"/>
                  </a:lnTo>
                  <a:lnTo>
                    <a:pt x="7262" y="3508"/>
                  </a:lnTo>
                  <a:lnTo>
                    <a:pt x="7038" y="2412"/>
                  </a:lnTo>
                  <a:close/>
                  <a:moveTo>
                    <a:pt x="14606" y="3980"/>
                  </a:moveTo>
                  <a:lnTo>
                    <a:pt x="14279" y="4080"/>
                  </a:lnTo>
                  <a:lnTo>
                    <a:pt x="14200" y="4543"/>
                  </a:lnTo>
                  <a:lnTo>
                    <a:pt x="14779" y="5134"/>
                  </a:lnTo>
                  <a:lnTo>
                    <a:pt x="15299" y="5361"/>
                  </a:lnTo>
                  <a:lnTo>
                    <a:pt x="15507" y="4740"/>
                  </a:lnTo>
                  <a:lnTo>
                    <a:pt x="15440" y="3980"/>
                  </a:lnTo>
                  <a:lnTo>
                    <a:pt x="14971" y="4071"/>
                  </a:lnTo>
                  <a:lnTo>
                    <a:pt x="14820" y="4284"/>
                  </a:lnTo>
                  <a:lnTo>
                    <a:pt x="14606" y="3980"/>
                  </a:lnTo>
                  <a:close/>
                  <a:moveTo>
                    <a:pt x="18206" y="4517"/>
                  </a:moveTo>
                  <a:lnTo>
                    <a:pt x="18111" y="4646"/>
                  </a:lnTo>
                  <a:lnTo>
                    <a:pt x="17851" y="5189"/>
                  </a:lnTo>
                  <a:lnTo>
                    <a:pt x="17449" y="5131"/>
                  </a:lnTo>
                  <a:cubicBezTo>
                    <a:pt x="17352" y="5393"/>
                    <a:pt x="17351" y="5735"/>
                    <a:pt x="17448" y="5998"/>
                  </a:cubicBezTo>
                  <a:cubicBezTo>
                    <a:pt x="17510" y="6165"/>
                    <a:pt x="17606" y="6280"/>
                    <a:pt x="17714" y="6318"/>
                  </a:cubicBezTo>
                  <a:lnTo>
                    <a:pt x="18200" y="5830"/>
                  </a:lnTo>
                  <a:cubicBezTo>
                    <a:pt x="18281" y="5850"/>
                    <a:pt x="18352" y="5935"/>
                    <a:pt x="18394" y="6062"/>
                  </a:cubicBezTo>
                  <a:cubicBezTo>
                    <a:pt x="18464" y="6278"/>
                    <a:pt x="18438" y="6554"/>
                    <a:pt x="18332" y="6716"/>
                  </a:cubicBezTo>
                  <a:lnTo>
                    <a:pt x="17763" y="6754"/>
                  </a:lnTo>
                  <a:cubicBezTo>
                    <a:pt x="17720" y="6847"/>
                    <a:pt x="17700" y="6968"/>
                    <a:pt x="17708" y="7087"/>
                  </a:cubicBezTo>
                  <a:cubicBezTo>
                    <a:pt x="17723" y="7295"/>
                    <a:pt x="17814" y="7461"/>
                    <a:pt x="17928" y="7485"/>
                  </a:cubicBezTo>
                  <a:cubicBezTo>
                    <a:pt x="18036" y="7403"/>
                    <a:pt x="18143" y="7320"/>
                    <a:pt x="18251" y="7239"/>
                  </a:cubicBezTo>
                  <a:cubicBezTo>
                    <a:pt x="18398" y="7129"/>
                    <a:pt x="18544" y="7019"/>
                    <a:pt x="18692" y="6913"/>
                  </a:cubicBezTo>
                  <a:lnTo>
                    <a:pt x="18766" y="6337"/>
                  </a:lnTo>
                  <a:lnTo>
                    <a:pt x="18801" y="6195"/>
                  </a:lnTo>
                  <a:cubicBezTo>
                    <a:pt x="18635" y="5691"/>
                    <a:pt x="18464" y="5193"/>
                    <a:pt x="18284" y="4711"/>
                  </a:cubicBezTo>
                  <a:cubicBezTo>
                    <a:pt x="18258" y="4644"/>
                    <a:pt x="18232" y="4583"/>
                    <a:pt x="18206" y="4517"/>
                  </a:cubicBezTo>
                  <a:close/>
                  <a:moveTo>
                    <a:pt x="16416" y="6331"/>
                  </a:moveTo>
                  <a:lnTo>
                    <a:pt x="16215" y="6347"/>
                  </a:lnTo>
                  <a:lnTo>
                    <a:pt x="16235" y="6703"/>
                  </a:lnTo>
                  <a:lnTo>
                    <a:pt x="16416" y="7058"/>
                  </a:lnTo>
                  <a:lnTo>
                    <a:pt x="16498" y="7624"/>
                  </a:lnTo>
                  <a:lnTo>
                    <a:pt x="16256" y="8045"/>
                  </a:lnTo>
                  <a:lnTo>
                    <a:pt x="16226" y="8520"/>
                  </a:lnTo>
                  <a:lnTo>
                    <a:pt x="16625" y="8445"/>
                  </a:lnTo>
                  <a:lnTo>
                    <a:pt x="16961" y="7909"/>
                  </a:lnTo>
                  <a:lnTo>
                    <a:pt x="16912" y="7411"/>
                  </a:lnTo>
                  <a:lnTo>
                    <a:pt x="16692" y="7016"/>
                  </a:lnTo>
                  <a:lnTo>
                    <a:pt x="16585" y="6657"/>
                  </a:lnTo>
                  <a:lnTo>
                    <a:pt x="16416" y="6331"/>
                  </a:lnTo>
                  <a:close/>
                  <a:moveTo>
                    <a:pt x="16017" y="7117"/>
                  </a:moveTo>
                  <a:lnTo>
                    <a:pt x="15475" y="7382"/>
                  </a:lnTo>
                  <a:lnTo>
                    <a:pt x="15384" y="7948"/>
                  </a:lnTo>
                  <a:lnTo>
                    <a:pt x="15583" y="8281"/>
                  </a:lnTo>
                  <a:lnTo>
                    <a:pt x="15866" y="8009"/>
                  </a:lnTo>
                  <a:lnTo>
                    <a:pt x="16007" y="7479"/>
                  </a:lnTo>
                  <a:lnTo>
                    <a:pt x="16017" y="7117"/>
                  </a:lnTo>
                  <a:close/>
                  <a:moveTo>
                    <a:pt x="19193" y="7440"/>
                  </a:moveTo>
                  <a:lnTo>
                    <a:pt x="18835" y="7634"/>
                  </a:lnTo>
                  <a:lnTo>
                    <a:pt x="18302" y="8158"/>
                  </a:lnTo>
                  <a:lnTo>
                    <a:pt x="17708" y="8009"/>
                  </a:lnTo>
                  <a:lnTo>
                    <a:pt x="17406" y="8229"/>
                  </a:lnTo>
                  <a:lnTo>
                    <a:pt x="16895" y="8795"/>
                  </a:lnTo>
                  <a:lnTo>
                    <a:pt x="16376" y="9099"/>
                  </a:lnTo>
                  <a:lnTo>
                    <a:pt x="16532" y="9587"/>
                  </a:lnTo>
                  <a:cubicBezTo>
                    <a:pt x="16675" y="9672"/>
                    <a:pt x="16770" y="9918"/>
                    <a:pt x="16763" y="10192"/>
                  </a:cubicBezTo>
                  <a:cubicBezTo>
                    <a:pt x="16755" y="10473"/>
                    <a:pt x="16642" y="10711"/>
                    <a:pt x="16490" y="10764"/>
                  </a:cubicBezTo>
                  <a:lnTo>
                    <a:pt x="15854" y="10528"/>
                  </a:lnTo>
                  <a:lnTo>
                    <a:pt x="15415" y="10479"/>
                  </a:lnTo>
                  <a:lnTo>
                    <a:pt x="15367" y="11197"/>
                  </a:lnTo>
                  <a:lnTo>
                    <a:pt x="15775" y="12439"/>
                  </a:lnTo>
                  <a:lnTo>
                    <a:pt x="15745" y="12675"/>
                  </a:lnTo>
                  <a:lnTo>
                    <a:pt x="16317" y="12381"/>
                  </a:lnTo>
                  <a:lnTo>
                    <a:pt x="16735" y="12245"/>
                  </a:lnTo>
                  <a:lnTo>
                    <a:pt x="16777" y="11385"/>
                  </a:lnTo>
                  <a:lnTo>
                    <a:pt x="17067" y="11171"/>
                  </a:lnTo>
                  <a:lnTo>
                    <a:pt x="17155" y="10386"/>
                  </a:lnTo>
                  <a:lnTo>
                    <a:pt x="17509" y="10308"/>
                  </a:lnTo>
                  <a:lnTo>
                    <a:pt x="17830" y="10308"/>
                  </a:lnTo>
                  <a:lnTo>
                    <a:pt x="18024" y="10835"/>
                  </a:lnTo>
                  <a:lnTo>
                    <a:pt x="18388" y="10835"/>
                  </a:lnTo>
                  <a:lnTo>
                    <a:pt x="18481" y="11362"/>
                  </a:lnTo>
                  <a:lnTo>
                    <a:pt x="18809" y="11440"/>
                  </a:lnTo>
                  <a:lnTo>
                    <a:pt x="18906" y="12161"/>
                  </a:lnTo>
                  <a:lnTo>
                    <a:pt x="18610" y="12500"/>
                  </a:lnTo>
                  <a:lnTo>
                    <a:pt x="19077" y="12578"/>
                  </a:lnTo>
                  <a:lnTo>
                    <a:pt x="19191" y="11947"/>
                  </a:lnTo>
                  <a:lnTo>
                    <a:pt x="19190" y="11401"/>
                  </a:lnTo>
                  <a:lnTo>
                    <a:pt x="18852" y="11126"/>
                  </a:lnTo>
                  <a:lnTo>
                    <a:pt x="18767" y="10696"/>
                  </a:lnTo>
                  <a:lnTo>
                    <a:pt x="18991" y="10712"/>
                  </a:lnTo>
                  <a:lnTo>
                    <a:pt x="19236" y="10926"/>
                  </a:lnTo>
                  <a:lnTo>
                    <a:pt x="19448" y="11818"/>
                  </a:lnTo>
                  <a:lnTo>
                    <a:pt x="19606" y="12510"/>
                  </a:lnTo>
                  <a:lnTo>
                    <a:pt x="19820" y="12559"/>
                  </a:lnTo>
                  <a:lnTo>
                    <a:pt x="19906" y="11685"/>
                  </a:lnTo>
                  <a:lnTo>
                    <a:pt x="20197" y="11563"/>
                  </a:lnTo>
                  <a:lnTo>
                    <a:pt x="20316" y="12070"/>
                  </a:lnTo>
                  <a:lnTo>
                    <a:pt x="20357" y="12177"/>
                  </a:lnTo>
                  <a:cubicBezTo>
                    <a:pt x="20024" y="10531"/>
                    <a:pt x="19640" y="8942"/>
                    <a:pt x="19193" y="7440"/>
                  </a:cubicBezTo>
                  <a:close/>
                  <a:moveTo>
                    <a:pt x="17755" y="12458"/>
                  </a:moveTo>
                  <a:lnTo>
                    <a:pt x="17122" y="12714"/>
                  </a:lnTo>
                  <a:lnTo>
                    <a:pt x="16526" y="13500"/>
                  </a:lnTo>
                  <a:lnTo>
                    <a:pt x="15885" y="13360"/>
                  </a:lnTo>
                  <a:lnTo>
                    <a:pt x="15328" y="13752"/>
                  </a:lnTo>
                  <a:lnTo>
                    <a:pt x="15306" y="14379"/>
                  </a:lnTo>
                  <a:lnTo>
                    <a:pt x="15299" y="15223"/>
                  </a:lnTo>
                  <a:lnTo>
                    <a:pt x="14697" y="15689"/>
                  </a:lnTo>
                  <a:lnTo>
                    <a:pt x="14346" y="16694"/>
                  </a:lnTo>
                  <a:lnTo>
                    <a:pt x="14311" y="17066"/>
                  </a:lnTo>
                  <a:cubicBezTo>
                    <a:pt x="15877" y="17437"/>
                    <a:pt x="17346" y="17995"/>
                    <a:pt x="18612" y="18751"/>
                  </a:cubicBezTo>
                  <a:cubicBezTo>
                    <a:pt x="20005" y="19581"/>
                    <a:pt x="20992" y="20560"/>
                    <a:pt x="21600" y="21600"/>
                  </a:cubicBezTo>
                  <a:cubicBezTo>
                    <a:pt x="21433" y="19192"/>
                    <a:pt x="21163" y="16829"/>
                    <a:pt x="20791" y="14554"/>
                  </a:cubicBezTo>
                  <a:lnTo>
                    <a:pt x="20525" y="14670"/>
                  </a:lnTo>
                  <a:lnTo>
                    <a:pt x="20363" y="14182"/>
                  </a:lnTo>
                  <a:lnTo>
                    <a:pt x="20017" y="14308"/>
                  </a:lnTo>
                  <a:lnTo>
                    <a:pt x="19621" y="13736"/>
                  </a:lnTo>
                  <a:lnTo>
                    <a:pt x="19578" y="14709"/>
                  </a:lnTo>
                  <a:cubicBezTo>
                    <a:pt x="19486" y="14817"/>
                    <a:pt x="19378" y="14875"/>
                    <a:pt x="19268" y="14874"/>
                  </a:cubicBezTo>
                  <a:cubicBezTo>
                    <a:pt x="19126" y="14872"/>
                    <a:pt x="18990" y="14775"/>
                    <a:pt x="18886" y="14602"/>
                  </a:cubicBezTo>
                  <a:lnTo>
                    <a:pt x="18826" y="14208"/>
                  </a:lnTo>
                  <a:lnTo>
                    <a:pt x="18374" y="14369"/>
                  </a:lnTo>
                  <a:lnTo>
                    <a:pt x="18117" y="14156"/>
                  </a:lnTo>
                  <a:lnTo>
                    <a:pt x="18213" y="12649"/>
                  </a:lnTo>
                  <a:lnTo>
                    <a:pt x="17755" y="12458"/>
                  </a:lnTo>
                  <a:close/>
                  <a:moveTo>
                    <a:pt x="3868" y="17140"/>
                  </a:moveTo>
                  <a:lnTo>
                    <a:pt x="3534" y="17257"/>
                  </a:lnTo>
                  <a:lnTo>
                    <a:pt x="3488" y="17474"/>
                  </a:lnTo>
                  <a:cubicBezTo>
                    <a:pt x="3644" y="17422"/>
                    <a:pt x="3802" y="17372"/>
                    <a:pt x="3961" y="17325"/>
                  </a:cubicBezTo>
                  <a:lnTo>
                    <a:pt x="3868" y="17140"/>
                  </a:lnTo>
                  <a:close/>
                </a:path>
              </a:pathLst>
            </a:custGeom>
            <a:solidFill>
              <a:srgbClr val="F2F3F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nSpc>
                  <a:spcPct val="120000"/>
                </a:lnSpc>
              </a:pP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sp>
        <p:nvSpPr>
          <p:cNvPr id="28685" name="AutoShape 13"/>
          <p:cNvSpPr>
            <a:spLocks/>
          </p:cNvSpPr>
          <p:nvPr/>
        </p:nvSpPr>
        <p:spPr bwMode="auto">
          <a:xfrm>
            <a:off x="3747449" y="2257199"/>
            <a:ext cx="1639282" cy="3086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2"/>
          </a:solidFill>
          <a:ln>
            <a:noFill/>
          </a:ln>
          <a:effectLst/>
          <a:extLst/>
        </p:spPr>
        <p:txBody>
          <a:bodyPr lIns="0" tIns="0" rIns="0" bIns="0" anchor="ctr"/>
          <a:lstStyle/>
          <a:p>
            <a:pPr>
              <a:lnSpc>
                <a:spcPct val="120000"/>
              </a:lnSpc>
              <a:defRPr/>
            </a:pPr>
            <a:endParaRPr lang="es-ES" sz="2276">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8686" name="AutoShape 14"/>
          <p:cNvSpPr>
            <a:spLocks/>
          </p:cNvSpPr>
          <p:nvPr/>
        </p:nvSpPr>
        <p:spPr bwMode="auto">
          <a:xfrm>
            <a:off x="3856012" y="2274775"/>
            <a:ext cx="1404065" cy="2507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3"/>
          </a:solidFill>
          <a:ln>
            <a:noFill/>
          </a:ln>
          <a:effectLst/>
          <a:extLst/>
        </p:spPr>
        <p:txBody>
          <a:bodyPr lIns="0" tIns="0" rIns="0" bIns="0" anchor="ctr"/>
          <a:lstStyle/>
          <a:p>
            <a:pPr>
              <a:lnSpc>
                <a:spcPct val="120000"/>
              </a:lnSpc>
              <a:defRPr/>
            </a:pPr>
            <a:endParaRPr lang="es-ES" sz="2276">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8687" name="AutoShape 15"/>
          <p:cNvSpPr>
            <a:spLocks/>
          </p:cNvSpPr>
          <p:nvPr/>
        </p:nvSpPr>
        <p:spPr bwMode="auto">
          <a:xfrm>
            <a:off x="3994038" y="2289767"/>
            <a:ext cx="1131110" cy="19541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4"/>
          </a:solidFill>
          <a:ln>
            <a:noFill/>
          </a:ln>
          <a:effectLst/>
          <a:extLst/>
        </p:spPr>
        <p:txBody>
          <a:bodyPr lIns="0" tIns="0" rIns="0" bIns="0" anchor="ctr"/>
          <a:lstStyle/>
          <a:p>
            <a:pPr>
              <a:lnSpc>
                <a:spcPct val="120000"/>
              </a:lnSpc>
              <a:defRPr/>
            </a:pPr>
            <a:endParaRPr lang="es-ES" sz="2276">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8688" name="AutoShape 16"/>
          <p:cNvSpPr>
            <a:spLocks/>
          </p:cNvSpPr>
          <p:nvPr/>
        </p:nvSpPr>
        <p:spPr bwMode="auto">
          <a:xfrm>
            <a:off x="4149126" y="2300623"/>
            <a:ext cx="820934" cy="15767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chemeClr val="accent5"/>
          </a:solidFill>
          <a:ln>
            <a:noFill/>
          </a:ln>
          <a:effectLst/>
          <a:extLst/>
        </p:spPr>
        <p:txBody>
          <a:bodyPr lIns="0" tIns="0" rIns="0" bIns="0" anchor="ctr"/>
          <a:lstStyle/>
          <a:p>
            <a:pPr>
              <a:lnSpc>
                <a:spcPct val="120000"/>
              </a:lnSpc>
              <a:defRPr/>
            </a:pPr>
            <a:endParaRPr lang="es-ES" sz="2276">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8689" name="AutoShape 17"/>
          <p:cNvSpPr>
            <a:spLocks/>
          </p:cNvSpPr>
          <p:nvPr/>
        </p:nvSpPr>
        <p:spPr bwMode="auto">
          <a:xfrm>
            <a:off x="4236494" y="2094874"/>
            <a:ext cx="613632" cy="338092"/>
          </a:xfrm>
          <a:custGeom>
            <a:avLst/>
            <a:gdLst>
              <a:gd name="T0" fmla="+- 0 10805 263"/>
              <a:gd name="T1" fmla="*/ T0 w 21085"/>
              <a:gd name="T2" fmla="*/ 10590 h 21181"/>
              <a:gd name="T3" fmla="+- 0 10805 263"/>
              <a:gd name="T4" fmla="*/ T3 w 21085"/>
              <a:gd name="T5" fmla="*/ 10590 h 21181"/>
              <a:gd name="T6" fmla="+- 0 10805 263"/>
              <a:gd name="T7" fmla="*/ T6 w 21085"/>
              <a:gd name="T8" fmla="*/ 10590 h 21181"/>
              <a:gd name="T9" fmla="+- 0 10805 263"/>
              <a:gd name="T10" fmla="*/ T9 w 21085"/>
              <a:gd name="T11" fmla="*/ 10590 h 21181"/>
            </a:gdLst>
            <a:ahLst/>
            <a:cxnLst>
              <a:cxn ang="0">
                <a:pos x="T1" y="T2"/>
              </a:cxn>
              <a:cxn ang="0">
                <a:pos x="T4" y="T5"/>
              </a:cxn>
              <a:cxn ang="0">
                <a:pos x="T7" y="T8"/>
              </a:cxn>
              <a:cxn ang="0">
                <a:pos x="T10" y="T11"/>
              </a:cxn>
            </a:cxnLst>
            <a:rect l="0" t="0" r="r" b="b"/>
            <a:pathLst>
              <a:path w="21085" h="21181">
                <a:moveTo>
                  <a:pt x="10531" y="0"/>
                </a:moveTo>
                <a:cubicBezTo>
                  <a:pt x="7812" y="0"/>
                  <a:pt x="5092" y="1891"/>
                  <a:pt x="3018" y="5675"/>
                </a:cubicBezTo>
                <a:cubicBezTo>
                  <a:pt x="1352" y="8715"/>
                  <a:pt x="357" y="12513"/>
                  <a:pt x="29" y="16461"/>
                </a:cubicBezTo>
                <a:cubicBezTo>
                  <a:pt x="39" y="16454"/>
                  <a:pt x="49" y="16446"/>
                  <a:pt x="58" y="16439"/>
                </a:cubicBezTo>
                <a:cubicBezTo>
                  <a:pt x="-263" y="17682"/>
                  <a:pt x="745" y="18972"/>
                  <a:pt x="3086" y="19925"/>
                </a:cubicBezTo>
                <a:cubicBezTo>
                  <a:pt x="7204" y="21600"/>
                  <a:pt x="13880" y="21600"/>
                  <a:pt x="17997" y="19925"/>
                </a:cubicBezTo>
                <a:cubicBezTo>
                  <a:pt x="20325" y="18978"/>
                  <a:pt x="21336" y="17697"/>
                  <a:pt x="21032" y="16461"/>
                </a:cubicBezTo>
                <a:cubicBezTo>
                  <a:pt x="20704" y="12513"/>
                  <a:pt x="19708" y="8715"/>
                  <a:pt x="18042" y="5675"/>
                </a:cubicBezTo>
                <a:cubicBezTo>
                  <a:pt x="15968" y="1891"/>
                  <a:pt x="13250" y="0"/>
                  <a:pt x="10531" y="0"/>
                </a:cubicBezTo>
                <a:close/>
              </a:path>
            </a:pathLst>
          </a:custGeom>
          <a:solidFill>
            <a:schemeClr val="accent6"/>
          </a:solidFill>
          <a:ln>
            <a:noFill/>
          </a:ln>
          <a:effectLst/>
          <a:extLst/>
        </p:spPr>
        <p:txBody>
          <a:bodyPr lIns="0" tIns="0" rIns="0" bIns="0" anchor="ctr"/>
          <a:lstStyle/>
          <a:p>
            <a:pPr>
              <a:lnSpc>
                <a:spcPct val="120000"/>
              </a:lnSpc>
              <a:defRPr/>
            </a:pPr>
            <a:endParaRPr lang="es-ES" sz="2276">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8692" name="Line 20"/>
          <p:cNvSpPr>
            <a:spLocks noChangeShapeType="1"/>
          </p:cNvSpPr>
          <p:nvPr/>
        </p:nvSpPr>
        <p:spPr bwMode="auto">
          <a:xfrm flipH="1" flipV="1">
            <a:off x="2848454" y="2319233"/>
            <a:ext cx="1108881" cy="0"/>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48882">
              <a:defRPr/>
            </a:pPr>
            <a:endParaRPr lang="es-ES" sz="56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693" name="Line 21"/>
          <p:cNvSpPr>
            <a:spLocks noChangeShapeType="1"/>
          </p:cNvSpPr>
          <p:nvPr/>
        </p:nvSpPr>
        <p:spPr bwMode="auto">
          <a:xfrm flipH="1">
            <a:off x="3397467" y="2500688"/>
            <a:ext cx="882453" cy="882452"/>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48882">
              <a:defRPr/>
            </a:pPr>
            <a:endParaRPr lang="es-ES" sz="56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694" name="Line 22"/>
          <p:cNvSpPr>
            <a:spLocks noChangeShapeType="1"/>
          </p:cNvSpPr>
          <p:nvPr/>
        </p:nvSpPr>
        <p:spPr bwMode="auto">
          <a:xfrm>
            <a:off x="4575620" y="2317683"/>
            <a:ext cx="1834177" cy="0"/>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48882">
              <a:defRPr/>
            </a:pPr>
            <a:endParaRPr lang="es-ES" sz="56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695" name="Line 23"/>
          <p:cNvSpPr>
            <a:spLocks noChangeShapeType="1"/>
          </p:cNvSpPr>
          <p:nvPr/>
        </p:nvSpPr>
        <p:spPr bwMode="auto">
          <a:xfrm>
            <a:off x="4563211" y="2471220"/>
            <a:ext cx="0" cy="884003"/>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48882">
              <a:defRPr/>
            </a:pPr>
            <a:endParaRPr lang="es-ES" sz="56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696" name="Line 24"/>
          <p:cNvSpPr>
            <a:spLocks noChangeShapeType="1"/>
          </p:cNvSpPr>
          <p:nvPr/>
        </p:nvSpPr>
        <p:spPr bwMode="auto">
          <a:xfrm>
            <a:off x="4769481" y="2438653"/>
            <a:ext cx="944487" cy="944487"/>
          </a:xfrm>
          <a:prstGeom prst="line">
            <a:avLst/>
          </a:prstGeom>
          <a:noFill/>
          <a:ln w="6350" cap="flat" cmpd="sng">
            <a:solidFill>
              <a:schemeClr val="bg1">
                <a:lumMod val="65000"/>
              </a:schemeClr>
            </a:solidFill>
            <a:prstDash val="dash"/>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defTabSz="148882">
              <a:defRPr/>
            </a:pPr>
            <a:endParaRPr lang="es-ES" sz="569">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697" name="AutoShape 25"/>
          <p:cNvSpPr>
            <a:spLocks/>
          </p:cNvSpPr>
          <p:nvPr/>
        </p:nvSpPr>
        <p:spPr bwMode="auto">
          <a:xfrm>
            <a:off x="6476484" y="2430382"/>
            <a:ext cx="1321476" cy="3152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554"/>
              </a:spcBef>
            </a:pPr>
            <a:r>
              <a:rPr lang="en-US" altLang="zh-CN" sz="569" b="0"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40" b="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698" name="AutoShape 26"/>
          <p:cNvSpPr>
            <a:spLocks/>
          </p:cNvSpPr>
          <p:nvPr/>
        </p:nvSpPr>
        <p:spPr bwMode="auto">
          <a:xfrm>
            <a:off x="6472348" y="2209967"/>
            <a:ext cx="1058170" cy="1931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407" tIns="12407" rIns="12407" bIns="12407"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996" b="0" dirty="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996" b="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699" name="AutoShape 27"/>
          <p:cNvSpPr>
            <a:spLocks/>
          </p:cNvSpPr>
          <p:nvPr/>
        </p:nvSpPr>
        <p:spPr bwMode="auto">
          <a:xfrm>
            <a:off x="5838553" y="3462751"/>
            <a:ext cx="1320868" cy="3152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554"/>
              </a:spcBef>
            </a:pPr>
            <a:r>
              <a:rPr lang="en-US" altLang="zh-CN" sz="569" b="0"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40" b="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700" name="AutoShape 28"/>
          <p:cNvSpPr>
            <a:spLocks/>
          </p:cNvSpPr>
          <p:nvPr/>
        </p:nvSpPr>
        <p:spPr bwMode="auto">
          <a:xfrm>
            <a:off x="5833901" y="3242338"/>
            <a:ext cx="1058861" cy="1931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407" tIns="12407" rIns="12407" bIns="12407"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a:lnSpc>
                <a:spcPct val="120000"/>
              </a:lnSpc>
            </a:pPr>
            <a:r>
              <a:rPr lang="zh-CN" altLang="en-US" sz="996" b="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996" b="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701" name="AutoShape 29"/>
          <p:cNvSpPr>
            <a:spLocks/>
          </p:cNvSpPr>
          <p:nvPr/>
        </p:nvSpPr>
        <p:spPr bwMode="auto">
          <a:xfrm>
            <a:off x="4019371" y="3997806"/>
            <a:ext cx="1240705" cy="3152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spcBef>
                <a:spcPts val="554"/>
              </a:spcBef>
            </a:pPr>
            <a:r>
              <a:rPr lang="en-US" altLang="zh-CN" sz="569" b="0"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40" b="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702" name="AutoShape 30"/>
          <p:cNvSpPr>
            <a:spLocks/>
          </p:cNvSpPr>
          <p:nvPr/>
        </p:nvSpPr>
        <p:spPr bwMode="auto">
          <a:xfrm>
            <a:off x="4015235" y="3823590"/>
            <a:ext cx="1125423" cy="1488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407" tIns="12407" rIns="12407" bIns="12407"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20000"/>
              </a:lnSpc>
            </a:pPr>
            <a:r>
              <a:rPr lang="zh-CN" altLang="en-US" sz="996" b="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996" b="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703" name="AutoShape 31"/>
          <p:cNvSpPr>
            <a:spLocks/>
          </p:cNvSpPr>
          <p:nvPr/>
        </p:nvSpPr>
        <p:spPr bwMode="auto">
          <a:xfrm>
            <a:off x="1742280" y="3506175"/>
            <a:ext cx="1541972" cy="3152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554"/>
              </a:spcBef>
            </a:pPr>
            <a:r>
              <a:rPr lang="en-US" altLang="zh-CN" sz="569" b="0"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40" b="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704" name="AutoShape 32"/>
          <p:cNvSpPr>
            <a:spLocks/>
          </p:cNvSpPr>
          <p:nvPr/>
        </p:nvSpPr>
        <p:spPr bwMode="auto">
          <a:xfrm>
            <a:off x="1738334" y="3323028"/>
            <a:ext cx="1541264" cy="1931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407" tIns="12407" rIns="12407" bIns="12407"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996" b="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996" b="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705" name="AutoShape 33"/>
          <p:cNvSpPr>
            <a:spLocks/>
          </p:cNvSpPr>
          <p:nvPr/>
        </p:nvSpPr>
        <p:spPr bwMode="auto">
          <a:xfrm>
            <a:off x="1196370" y="2401948"/>
            <a:ext cx="1541972" cy="3152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spcBef>
                <a:spcPts val="554"/>
              </a:spcBef>
            </a:pPr>
            <a:r>
              <a:rPr lang="en-US" altLang="zh-CN" sz="569" b="0" dirty="0">
                <a:solidFill>
                  <a:schemeClr val="bg1"/>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s-ES" altLang="zh-CN" sz="640" b="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706" name="AutoShape 34"/>
          <p:cNvSpPr>
            <a:spLocks/>
          </p:cNvSpPr>
          <p:nvPr/>
        </p:nvSpPr>
        <p:spPr bwMode="auto">
          <a:xfrm>
            <a:off x="1192424" y="2219316"/>
            <a:ext cx="1541264" cy="1931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407" tIns="12407" rIns="12407" bIns="12407" anchor="ctr">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a:lnSpc>
                <a:spcPct val="120000"/>
              </a:lnSpc>
            </a:pPr>
            <a:r>
              <a:rPr lang="zh-CN" altLang="en-US" sz="996" b="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996" b="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03085412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 presetClass="entr" presetSubtype="32" fill="hold" grpId="0" nodeType="afterEffect">
                                  <p:stCondLst>
                                    <p:cond delay="300"/>
                                  </p:stCondLst>
                                  <p:childTnLst>
                                    <p:set>
                                      <p:cBhvr>
                                        <p:cTn id="6" dur="1" fill="hold">
                                          <p:stCondLst>
                                            <p:cond delay="0"/>
                                          </p:stCondLst>
                                        </p:cTn>
                                        <p:tgtEl>
                                          <p:spTgt spid="28673"/>
                                        </p:tgtEl>
                                        <p:attrNameLst>
                                          <p:attrName>style.visibility</p:attrName>
                                        </p:attrNameLst>
                                      </p:cBhvr>
                                      <p:to>
                                        <p:strVal val="visible"/>
                                      </p:to>
                                    </p:set>
                                    <p:animEffect transition="in" filter="box(out)">
                                      <p:cBhvr>
                                        <p:cTn id="7" dur="500"/>
                                        <p:tgtEl>
                                          <p:spTgt spid="28673"/>
                                        </p:tgtEl>
                                      </p:cBhvr>
                                    </p:animEffect>
                                  </p:childTnLst>
                                </p:cTn>
                              </p:par>
                            </p:childTnLst>
                          </p:cTn>
                        </p:par>
                        <p:par>
                          <p:cTn id="8" fill="hold" nodeType="afterGroup">
                            <p:stCondLst>
                              <p:cond delay="800"/>
                            </p:stCondLst>
                            <p:childTnLst>
                              <p:par>
                                <p:cTn id="9" presetID="4" presetClass="entr" presetSubtype="32" fill="hold" grpId="0" nodeType="afterEffect">
                                  <p:stCondLst>
                                    <p:cond delay="300"/>
                                  </p:stCondLst>
                                  <p:childTnLst>
                                    <p:set>
                                      <p:cBhvr>
                                        <p:cTn id="10" dur="1" fill="hold">
                                          <p:stCondLst>
                                            <p:cond delay="0"/>
                                          </p:stCondLst>
                                        </p:cTn>
                                        <p:tgtEl>
                                          <p:spTgt spid="28674"/>
                                        </p:tgtEl>
                                        <p:attrNameLst>
                                          <p:attrName>style.visibility</p:attrName>
                                        </p:attrNameLst>
                                      </p:cBhvr>
                                      <p:to>
                                        <p:strVal val="visible"/>
                                      </p:to>
                                    </p:set>
                                    <p:animEffect transition="in" filter="box(out)">
                                      <p:cBhvr>
                                        <p:cTn id="11" dur="500"/>
                                        <p:tgtEl>
                                          <p:spTgt spid="28674"/>
                                        </p:tgtEl>
                                      </p:cBhvr>
                                    </p:animEffect>
                                  </p:childTnLst>
                                </p:cTn>
                              </p:par>
                            </p:childTnLst>
                          </p:cTn>
                        </p:par>
                        <p:par>
                          <p:cTn id="12" fill="hold" nodeType="afterGroup">
                            <p:stCondLst>
                              <p:cond delay="1600"/>
                            </p:stCondLst>
                            <p:childTnLst>
                              <p:par>
                                <p:cTn id="13" presetID="4" presetClass="entr" presetSubtype="32" fill="hold" grpId="0" nodeType="afterEffect">
                                  <p:stCondLst>
                                    <p:cond delay="300"/>
                                  </p:stCondLst>
                                  <p:childTnLst>
                                    <p:set>
                                      <p:cBhvr>
                                        <p:cTn id="14" dur="1" fill="hold">
                                          <p:stCondLst>
                                            <p:cond delay="0"/>
                                          </p:stCondLst>
                                        </p:cTn>
                                        <p:tgtEl>
                                          <p:spTgt spid="28675"/>
                                        </p:tgtEl>
                                        <p:attrNameLst>
                                          <p:attrName>style.visibility</p:attrName>
                                        </p:attrNameLst>
                                      </p:cBhvr>
                                      <p:to>
                                        <p:strVal val="visible"/>
                                      </p:to>
                                    </p:set>
                                    <p:animEffect transition="in" filter="box(out)">
                                      <p:cBhvr>
                                        <p:cTn id="15" dur="500"/>
                                        <p:tgtEl>
                                          <p:spTgt spid="28675"/>
                                        </p:tgtEl>
                                      </p:cBhvr>
                                    </p:animEffect>
                                  </p:childTnLst>
                                </p:cTn>
                              </p:par>
                            </p:childTnLst>
                          </p:cTn>
                        </p:par>
                        <p:par>
                          <p:cTn id="16" fill="hold" nodeType="afterGroup">
                            <p:stCondLst>
                              <p:cond delay="2400"/>
                            </p:stCondLst>
                            <p:childTnLst>
                              <p:par>
                                <p:cTn id="17" presetID="23" presetClass="entr" presetSubtype="16" fill="hold" nodeType="afterEffect">
                                  <p:stCondLst>
                                    <p:cond delay="1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par>
                          <p:cTn id="21" fill="hold" nodeType="afterGroup">
                            <p:stCondLst>
                              <p:cond delay="3000"/>
                            </p:stCondLst>
                            <p:childTnLst>
                              <p:par>
                                <p:cTn id="22" presetID="23" presetClass="entr" presetSubtype="16" fill="hold" nodeType="afterEffect">
                                  <p:stCondLst>
                                    <p:cond delay="10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childTnLst>
                                </p:cTn>
                              </p:par>
                            </p:childTnLst>
                          </p:cTn>
                        </p:par>
                        <p:par>
                          <p:cTn id="26" fill="hold" nodeType="afterGroup">
                            <p:stCondLst>
                              <p:cond delay="3600"/>
                            </p:stCondLst>
                            <p:childTnLst>
                              <p:par>
                                <p:cTn id="27" presetID="9" presetClass="entr" presetSubtype="0" fill="hold" nodeType="afterEffect">
                                  <p:stCondLst>
                                    <p:cond delay="100"/>
                                  </p:stCondLst>
                                  <p:childTnLst>
                                    <p:set>
                                      <p:cBhvr>
                                        <p:cTn id="28" dur="1" fill="hold">
                                          <p:stCondLst>
                                            <p:cond delay="0"/>
                                          </p:stCondLst>
                                        </p:cTn>
                                        <p:tgtEl>
                                          <p:spTgt spid="28689"/>
                                        </p:tgtEl>
                                        <p:attrNameLst>
                                          <p:attrName>style.visibility</p:attrName>
                                        </p:attrNameLst>
                                      </p:cBhvr>
                                      <p:to>
                                        <p:strVal val="visible"/>
                                      </p:to>
                                    </p:set>
                                    <p:animEffect transition="in" filter="dissolve">
                                      <p:cBhvr>
                                        <p:cTn id="29" dur="500"/>
                                        <p:tgtEl>
                                          <p:spTgt spid="28689"/>
                                        </p:tgtEl>
                                      </p:cBhvr>
                                    </p:animEffect>
                                  </p:childTnLst>
                                </p:cTn>
                              </p:par>
                            </p:childTnLst>
                          </p:cTn>
                        </p:par>
                        <p:par>
                          <p:cTn id="30" fill="hold" nodeType="afterGroup">
                            <p:stCondLst>
                              <p:cond delay="4200"/>
                            </p:stCondLst>
                            <p:childTnLst>
                              <p:par>
                                <p:cTn id="31" presetID="9" presetClass="entr" presetSubtype="0" fill="hold" nodeType="afterEffect">
                                  <p:stCondLst>
                                    <p:cond delay="100"/>
                                  </p:stCondLst>
                                  <p:childTnLst>
                                    <p:set>
                                      <p:cBhvr>
                                        <p:cTn id="32" dur="1" fill="hold">
                                          <p:stCondLst>
                                            <p:cond delay="0"/>
                                          </p:stCondLst>
                                        </p:cTn>
                                        <p:tgtEl>
                                          <p:spTgt spid="28685"/>
                                        </p:tgtEl>
                                        <p:attrNameLst>
                                          <p:attrName>style.visibility</p:attrName>
                                        </p:attrNameLst>
                                      </p:cBhvr>
                                      <p:to>
                                        <p:strVal val="visible"/>
                                      </p:to>
                                    </p:set>
                                    <p:animEffect transition="in" filter="dissolve">
                                      <p:cBhvr>
                                        <p:cTn id="33" dur="500"/>
                                        <p:tgtEl>
                                          <p:spTgt spid="28685"/>
                                        </p:tgtEl>
                                      </p:cBhvr>
                                    </p:animEffect>
                                  </p:childTnLst>
                                </p:cTn>
                              </p:par>
                            </p:childTnLst>
                          </p:cTn>
                        </p:par>
                        <p:par>
                          <p:cTn id="34" fill="hold" nodeType="afterGroup">
                            <p:stCondLst>
                              <p:cond delay="4800"/>
                            </p:stCondLst>
                            <p:childTnLst>
                              <p:par>
                                <p:cTn id="35" presetID="9" presetClass="entr" presetSubtype="0" fill="hold" nodeType="afterEffect">
                                  <p:stCondLst>
                                    <p:cond delay="100"/>
                                  </p:stCondLst>
                                  <p:childTnLst>
                                    <p:set>
                                      <p:cBhvr>
                                        <p:cTn id="36" dur="1" fill="hold">
                                          <p:stCondLst>
                                            <p:cond delay="0"/>
                                          </p:stCondLst>
                                        </p:cTn>
                                        <p:tgtEl>
                                          <p:spTgt spid="28686"/>
                                        </p:tgtEl>
                                        <p:attrNameLst>
                                          <p:attrName>style.visibility</p:attrName>
                                        </p:attrNameLst>
                                      </p:cBhvr>
                                      <p:to>
                                        <p:strVal val="visible"/>
                                      </p:to>
                                    </p:set>
                                    <p:animEffect transition="in" filter="dissolve">
                                      <p:cBhvr>
                                        <p:cTn id="37" dur="500"/>
                                        <p:tgtEl>
                                          <p:spTgt spid="28686"/>
                                        </p:tgtEl>
                                      </p:cBhvr>
                                    </p:animEffect>
                                  </p:childTnLst>
                                </p:cTn>
                              </p:par>
                            </p:childTnLst>
                          </p:cTn>
                        </p:par>
                        <p:par>
                          <p:cTn id="38" fill="hold" nodeType="afterGroup">
                            <p:stCondLst>
                              <p:cond delay="5400"/>
                            </p:stCondLst>
                            <p:childTnLst>
                              <p:par>
                                <p:cTn id="39" presetID="9" presetClass="entr" presetSubtype="0" fill="hold" nodeType="afterEffect">
                                  <p:stCondLst>
                                    <p:cond delay="100"/>
                                  </p:stCondLst>
                                  <p:childTnLst>
                                    <p:set>
                                      <p:cBhvr>
                                        <p:cTn id="40" dur="1" fill="hold">
                                          <p:stCondLst>
                                            <p:cond delay="0"/>
                                          </p:stCondLst>
                                        </p:cTn>
                                        <p:tgtEl>
                                          <p:spTgt spid="28687"/>
                                        </p:tgtEl>
                                        <p:attrNameLst>
                                          <p:attrName>style.visibility</p:attrName>
                                        </p:attrNameLst>
                                      </p:cBhvr>
                                      <p:to>
                                        <p:strVal val="visible"/>
                                      </p:to>
                                    </p:set>
                                    <p:animEffect transition="in" filter="dissolve">
                                      <p:cBhvr>
                                        <p:cTn id="41" dur="500"/>
                                        <p:tgtEl>
                                          <p:spTgt spid="28687"/>
                                        </p:tgtEl>
                                      </p:cBhvr>
                                    </p:animEffect>
                                  </p:childTnLst>
                                </p:cTn>
                              </p:par>
                            </p:childTnLst>
                          </p:cTn>
                        </p:par>
                        <p:par>
                          <p:cTn id="42" fill="hold" nodeType="afterGroup">
                            <p:stCondLst>
                              <p:cond delay="6000"/>
                            </p:stCondLst>
                            <p:childTnLst>
                              <p:par>
                                <p:cTn id="43" presetID="9" presetClass="entr" presetSubtype="0" fill="hold" nodeType="afterEffect">
                                  <p:stCondLst>
                                    <p:cond delay="100"/>
                                  </p:stCondLst>
                                  <p:childTnLst>
                                    <p:set>
                                      <p:cBhvr>
                                        <p:cTn id="44" dur="1" fill="hold">
                                          <p:stCondLst>
                                            <p:cond delay="0"/>
                                          </p:stCondLst>
                                        </p:cTn>
                                        <p:tgtEl>
                                          <p:spTgt spid="28688"/>
                                        </p:tgtEl>
                                        <p:attrNameLst>
                                          <p:attrName>style.visibility</p:attrName>
                                        </p:attrNameLst>
                                      </p:cBhvr>
                                      <p:to>
                                        <p:strVal val="visible"/>
                                      </p:to>
                                    </p:set>
                                    <p:animEffect transition="in" filter="dissolve">
                                      <p:cBhvr>
                                        <p:cTn id="45" dur="500"/>
                                        <p:tgtEl>
                                          <p:spTgt spid="28688"/>
                                        </p:tgtEl>
                                      </p:cBhvr>
                                    </p:animEffect>
                                  </p:childTnLst>
                                </p:cTn>
                              </p:par>
                            </p:childTnLst>
                          </p:cTn>
                        </p:par>
                        <p:par>
                          <p:cTn id="46" fill="hold" nodeType="afterGroup">
                            <p:stCondLst>
                              <p:cond delay="6600"/>
                            </p:stCondLst>
                            <p:childTnLst>
                              <p:par>
                                <p:cTn id="47" presetID="22" presetClass="entr" presetSubtype="8" fill="hold" nodeType="afterEffect">
                                  <p:stCondLst>
                                    <p:cond delay="100"/>
                                  </p:stCondLst>
                                  <p:childTnLst>
                                    <p:set>
                                      <p:cBhvr>
                                        <p:cTn id="48" dur="1" fill="hold">
                                          <p:stCondLst>
                                            <p:cond delay="0"/>
                                          </p:stCondLst>
                                        </p:cTn>
                                        <p:tgtEl>
                                          <p:spTgt spid="28694"/>
                                        </p:tgtEl>
                                        <p:attrNameLst>
                                          <p:attrName>style.visibility</p:attrName>
                                        </p:attrNameLst>
                                      </p:cBhvr>
                                      <p:to>
                                        <p:strVal val="visible"/>
                                      </p:to>
                                    </p:set>
                                    <p:animEffect transition="in" filter="wipe(left)">
                                      <p:cBhvr>
                                        <p:cTn id="49" dur="500"/>
                                        <p:tgtEl>
                                          <p:spTgt spid="28694"/>
                                        </p:tgtEl>
                                      </p:cBhvr>
                                    </p:animEffect>
                                  </p:childTnLst>
                                </p:cTn>
                              </p:par>
                            </p:childTnLst>
                          </p:cTn>
                        </p:par>
                        <p:par>
                          <p:cTn id="50" fill="hold" nodeType="afterGroup">
                            <p:stCondLst>
                              <p:cond delay="7200"/>
                            </p:stCondLst>
                            <p:childTnLst>
                              <p:par>
                                <p:cTn id="51" presetID="22" presetClass="entr" presetSubtype="8" fill="hold" nodeType="afterEffect">
                                  <p:stCondLst>
                                    <p:cond delay="100"/>
                                  </p:stCondLst>
                                  <p:childTnLst>
                                    <p:set>
                                      <p:cBhvr>
                                        <p:cTn id="52" dur="1" fill="hold">
                                          <p:stCondLst>
                                            <p:cond delay="0"/>
                                          </p:stCondLst>
                                        </p:cTn>
                                        <p:tgtEl>
                                          <p:spTgt spid="28692"/>
                                        </p:tgtEl>
                                        <p:attrNameLst>
                                          <p:attrName>style.visibility</p:attrName>
                                        </p:attrNameLst>
                                      </p:cBhvr>
                                      <p:to>
                                        <p:strVal val="visible"/>
                                      </p:to>
                                    </p:set>
                                    <p:animEffect transition="in" filter="wipe(left)">
                                      <p:cBhvr>
                                        <p:cTn id="53" dur="500"/>
                                        <p:tgtEl>
                                          <p:spTgt spid="28692"/>
                                        </p:tgtEl>
                                      </p:cBhvr>
                                    </p:animEffect>
                                  </p:childTnLst>
                                </p:cTn>
                              </p:par>
                            </p:childTnLst>
                          </p:cTn>
                        </p:par>
                        <p:par>
                          <p:cTn id="54" fill="hold" nodeType="afterGroup">
                            <p:stCondLst>
                              <p:cond delay="7800"/>
                            </p:stCondLst>
                            <p:childTnLst>
                              <p:par>
                                <p:cTn id="55" presetID="22" presetClass="entr" presetSubtype="8" fill="hold" nodeType="afterEffect">
                                  <p:stCondLst>
                                    <p:cond delay="100"/>
                                  </p:stCondLst>
                                  <p:childTnLst>
                                    <p:set>
                                      <p:cBhvr>
                                        <p:cTn id="56" dur="1" fill="hold">
                                          <p:stCondLst>
                                            <p:cond delay="0"/>
                                          </p:stCondLst>
                                        </p:cTn>
                                        <p:tgtEl>
                                          <p:spTgt spid="28696"/>
                                        </p:tgtEl>
                                        <p:attrNameLst>
                                          <p:attrName>style.visibility</p:attrName>
                                        </p:attrNameLst>
                                      </p:cBhvr>
                                      <p:to>
                                        <p:strVal val="visible"/>
                                      </p:to>
                                    </p:set>
                                    <p:animEffect transition="in" filter="wipe(left)">
                                      <p:cBhvr>
                                        <p:cTn id="57" dur="500"/>
                                        <p:tgtEl>
                                          <p:spTgt spid="28696"/>
                                        </p:tgtEl>
                                      </p:cBhvr>
                                    </p:animEffect>
                                  </p:childTnLst>
                                </p:cTn>
                              </p:par>
                            </p:childTnLst>
                          </p:cTn>
                        </p:par>
                        <p:par>
                          <p:cTn id="58" fill="hold" nodeType="afterGroup">
                            <p:stCondLst>
                              <p:cond delay="8400"/>
                            </p:stCondLst>
                            <p:childTnLst>
                              <p:par>
                                <p:cTn id="59" presetID="22" presetClass="entr" presetSubtype="8" fill="hold" nodeType="afterEffect">
                                  <p:stCondLst>
                                    <p:cond delay="100"/>
                                  </p:stCondLst>
                                  <p:childTnLst>
                                    <p:set>
                                      <p:cBhvr>
                                        <p:cTn id="60" dur="1" fill="hold">
                                          <p:stCondLst>
                                            <p:cond delay="0"/>
                                          </p:stCondLst>
                                        </p:cTn>
                                        <p:tgtEl>
                                          <p:spTgt spid="28695"/>
                                        </p:tgtEl>
                                        <p:attrNameLst>
                                          <p:attrName>style.visibility</p:attrName>
                                        </p:attrNameLst>
                                      </p:cBhvr>
                                      <p:to>
                                        <p:strVal val="visible"/>
                                      </p:to>
                                    </p:set>
                                    <p:animEffect transition="in" filter="wipe(left)">
                                      <p:cBhvr>
                                        <p:cTn id="61" dur="500"/>
                                        <p:tgtEl>
                                          <p:spTgt spid="28695"/>
                                        </p:tgtEl>
                                      </p:cBhvr>
                                    </p:animEffect>
                                  </p:childTnLst>
                                </p:cTn>
                              </p:par>
                            </p:childTnLst>
                          </p:cTn>
                        </p:par>
                        <p:par>
                          <p:cTn id="62" fill="hold" nodeType="afterGroup">
                            <p:stCondLst>
                              <p:cond delay="9000"/>
                            </p:stCondLst>
                            <p:childTnLst>
                              <p:par>
                                <p:cTn id="63" presetID="22" presetClass="entr" presetSubtype="8" fill="hold" nodeType="afterEffect">
                                  <p:stCondLst>
                                    <p:cond delay="100"/>
                                  </p:stCondLst>
                                  <p:childTnLst>
                                    <p:set>
                                      <p:cBhvr>
                                        <p:cTn id="64" dur="1" fill="hold">
                                          <p:stCondLst>
                                            <p:cond delay="0"/>
                                          </p:stCondLst>
                                        </p:cTn>
                                        <p:tgtEl>
                                          <p:spTgt spid="28693"/>
                                        </p:tgtEl>
                                        <p:attrNameLst>
                                          <p:attrName>style.visibility</p:attrName>
                                        </p:attrNameLst>
                                      </p:cBhvr>
                                      <p:to>
                                        <p:strVal val="visible"/>
                                      </p:to>
                                    </p:set>
                                    <p:animEffect transition="in" filter="wipe(left)">
                                      <p:cBhvr>
                                        <p:cTn id="65" dur="500"/>
                                        <p:tgtEl>
                                          <p:spTgt spid="28693"/>
                                        </p:tgtEl>
                                      </p:cBhvr>
                                    </p:animEffect>
                                  </p:childTnLst>
                                </p:cTn>
                              </p:par>
                            </p:childTnLst>
                          </p:cTn>
                        </p:par>
                        <p:par>
                          <p:cTn id="66" fill="hold" nodeType="afterGroup">
                            <p:stCondLst>
                              <p:cond delay="9600"/>
                            </p:stCondLst>
                            <p:childTnLst>
                              <p:par>
                                <p:cTn id="67" presetID="2" presetClass="entr" presetSubtype="4" fill="hold" grpId="0" nodeType="afterEffect">
                                  <p:stCondLst>
                                    <p:cond delay="100"/>
                                  </p:stCondLst>
                                  <p:childTnLst>
                                    <p:set>
                                      <p:cBhvr>
                                        <p:cTn id="68" dur="1" fill="hold">
                                          <p:stCondLst>
                                            <p:cond delay="0"/>
                                          </p:stCondLst>
                                        </p:cTn>
                                        <p:tgtEl>
                                          <p:spTgt spid="28698"/>
                                        </p:tgtEl>
                                        <p:attrNameLst>
                                          <p:attrName>style.visibility</p:attrName>
                                        </p:attrNameLst>
                                      </p:cBhvr>
                                      <p:to>
                                        <p:strVal val="visible"/>
                                      </p:to>
                                    </p:set>
                                    <p:anim calcmode="lin" valueType="num">
                                      <p:cBhvr additive="base">
                                        <p:cTn id="69" dur="500" fill="hold"/>
                                        <p:tgtEl>
                                          <p:spTgt spid="28698"/>
                                        </p:tgtEl>
                                        <p:attrNameLst>
                                          <p:attrName>ppt_x</p:attrName>
                                        </p:attrNameLst>
                                      </p:cBhvr>
                                      <p:tavLst>
                                        <p:tav tm="0">
                                          <p:val>
                                            <p:strVal val="#ppt_x"/>
                                          </p:val>
                                        </p:tav>
                                        <p:tav tm="100000">
                                          <p:val>
                                            <p:strVal val="#ppt_x"/>
                                          </p:val>
                                        </p:tav>
                                      </p:tavLst>
                                    </p:anim>
                                    <p:anim calcmode="lin" valueType="num">
                                      <p:cBhvr additive="base">
                                        <p:cTn id="70" dur="500" fill="hold"/>
                                        <p:tgtEl>
                                          <p:spTgt spid="28698"/>
                                        </p:tgtEl>
                                        <p:attrNameLst>
                                          <p:attrName>ppt_y</p:attrName>
                                        </p:attrNameLst>
                                      </p:cBhvr>
                                      <p:tavLst>
                                        <p:tav tm="0">
                                          <p:val>
                                            <p:strVal val="1+#ppt_h/2"/>
                                          </p:val>
                                        </p:tav>
                                        <p:tav tm="100000">
                                          <p:val>
                                            <p:strVal val="#ppt_y"/>
                                          </p:val>
                                        </p:tav>
                                      </p:tavLst>
                                    </p:anim>
                                  </p:childTnLst>
                                </p:cTn>
                              </p:par>
                            </p:childTnLst>
                          </p:cTn>
                        </p:par>
                        <p:par>
                          <p:cTn id="71" fill="hold" nodeType="afterGroup">
                            <p:stCondLst>
                              <p:cond delay="10200"/>
                            </p:stCondLst>
                            <p:childTnLst>
                              <p:par>
                                <p:cTn id="72" presetID="2" presetClass="entr" presetSubtype="2" fill="hold" grpId="0" nodeType="afterEffect">
                                  <p:stCondLst>
                                    <p:cond delay="100"/>
                                  </p:stCondLst>
                                  <p:childTnLst>
                                    <p:set>
                                      <p:cBhvr>
                                        <p:cTn id="73" dur="1" fill="hold">
                                          <p:stCondLst>
                                            <p:cond delay="0"/>
                                          </p:stCondLst>
                                        </p:cTn>
                                        <p:tgtEl>
                                          <p:spTgt spid="28697"/>
                                        </p:tgtEl>
                                        <p:attrNameLst>
                                          <p:attrName>style.visibility</p:attrName>
                                        </p:attrNameLst>
                                      </p:cBhvr>
                                      <p:to>
                                        <p:strVal val="visible"/>
                                      </p:to>
                                    </p:set>
                                    <p:anim calcmode="lin" valueType="num">
                                      <p:cBhvr additive="base">
                                        <p:cTn id="74" dur="500" fill="hold"/>
                                        <p:tgtEl>
                                          <p:spTgt spid="28697"/>
                                        </p:tgtEl>
                                        <p:attrNameLst>
                                          <p:attrName>ppt_x</p:attrName>
                                        </p:attrNameLst>
                                      </p:cBhvr>
                                      <p:tavLst>
                                        <p:tav tm="0">
                                          <p:val>
                                            <p:strVal val="1+#ppt_w/2"/>
                                          </p:val>
                                        </p:tav>
                                        <p:tav tm="100000">
                                          <p:val>
                                            <p:strVal val="#ppt_x"/>
                                          </p:val>
                                        </p:tav>
                                      </p:tavLst>
                                    </p:anim>
                                    <p:anim calcmode="lin" valueType="num">
                                      <p:cBhvr additive="base">
                                        <p:cTn id="75" dur="500" fill="hold"/>
                                        <p:tgtEl>
                                          <p:spTgt spid="28697"/>
                                        </p:tgtEl>
                                        <p:attrNameLst>
                                          <p:attrName>ppt_y</p:attrName>
                                        </p:attrNameLst>
                                      </p:cBhvr>
                                      <p:tavLst>
                                        <p:tav tm="0">
                                          <p:val>
                                            <p:strVal val="#ppt_y"/>
                                          </p:val>
                                        </p:tav>
                                        <p:tav tm="100000">
                                          <p:val>
                                            <p:strVal val="#ppt_y"/>
                                          </p:val>
                                        </p:tav>
                                      </p:tavLst>
                                    </p:anim>
                                  </p:childTnLst>
                                </p:cTn>
                              </p:par>
                            </p:childTnLst>
                          </p:cTn>
                        </p:par>
                        <p:par>
                          <p:cTn id="76" fill="hold" nodeType="afterGroup">
                            <p:stCondLst>
                              <p:cond delay="10800"/>
                            </p:stCondLst>
                            <p:childTnLst>
                              <p:par>
                                <p:cTn id="77" presetID="2" presetClass="entr" presetSubtype="4" fill="hold" grpId="0" nodeType="afterEffect">
                                  <p:stCondLst>
                                    <p:cond delay="100"/>
                                  </p:stCondLst>
                                  <p:childTnLst>
                                    <p:set>
                                      <p:cBhvr>
                                        <p:cTn id="78" dur="1" fill="hold">
                                          <p:stCondLst>
                                            <p:cond delay="0"/>
                                          </p:stCondLst>
                                        </p:cTn>
                                        <p:tgtEl>
                                          <p:spTgt spid="28700"/>
                                        </p:tgtEl>
                                        <p:attrNameLst>
                                          <p:attrName>style.visibility</p:attrName>
                                        </p:attrNameLst>
                                      </p:cBhvr>
                                      <p:to>
                                        <p:strVal val="visible"/>
                                      </p:to>
                                    </p:set>
                                    <p:anim calcmode="lin" valueType="num">
                                      <p:cBhvr additive="base">
                                        <p:cTn id="79" dur="500" fill="hold"/>
                                        <p:tgtEl>
                                          <p:spTgt spid="28700"/>
                                        </p:tgtEl>
                                        <p:attrNameLst>
                                          <p:attrName>ppt_x</p:attrName>
                                        </p:attrNameLst>
                                      </p:cBhvr>
                                      <p:tavLst>
                                        <p:tav tm="0">
                                          <p:val>
                                            <p:strVal val="#ppt_x"/>
                                          </p:val>
                                        </p:tav>
                                        <p:tav tm="100000">
                                          <p:val>
                                            <p:strVal val="#ppt_x"/>
                                          </p:val>
                                        </p:tav>
                                      </p:tavLst>
                                    </p:anim>
                                    <p:anim calcmode="lin" valueType="num">
                                      <p:cBhvr additive="base">
                                        <p:cTn id="80" dur="500" fill="hold"/>
                                        <p:tgtEl>
                                          <p:spTgt spid="28700"/>
                                        </p:tgtEl>
                                        <p:attrNameLst>
                                          <p:attrName>ppt_y</p:attrName>
                                        </p:attrNameLst>
                                      </p:cBhvr>
                                      <p:tavLst>
                                        <p:tav tm="0">
                                          <p:val>
                                            <p:strVal val="1+#ppt_h/2"/>
                                          </p:val>
                                        </p:tav>
                                        <p:tav tm="100000">
                                          <p:val>
                                            <p:strVal val="#ppt_y"/>
                                          </p:val>
                                        </p:tav>
                                      </p:tavLst>
                                    </p:anim>
                                  </p:childTnLst>
                                </p:cTn>
                              </p:par>
                            </p:childTnLst>
                          </p:cTn>
                        </p:par>
                        <p:par>
                          <p:cTn id="81" fill="hold" nodeType="afterGroup">
                            <p:stCondLst>
                              <p:cond delay="11400"/>
                            </p:stCondLst>
                            <p:childTnLst>
                              <p:par>
                                <p:cTn id="82" presetID="2" presetClass="entr" presetSubtype="2" fill="hold" grpId="0" nodeType="afterEffect">
                                  <p:stCondLst>
                                    <p:cond delay="100"/>
                                  </p:stCondLst>
                                  <p:childTnLst>
                                    <p:set>
                                      <p:cBhvr>
                                        <p:cTn id="83" dur="1" fill="hold">
                                          <p:stCondLst>
                                            <p:cond delay="0"/>
                                          </p:stCondLst>
                                        </p:cTn>
                                        <p:tgtEl>
                                          <p:spTgt spid="28699"/>
                                        </p:tgtEl>
                                        <p:attrNameLst>
                                          <p:attrName>style.visibility</p:attrName>
                                        </p:attrNameLst>
                                      </p:cBhvr>
                                      <p:to>
                                        <p:strVal val="visible"/>
                                      </p:to>
                                    </p:set>
                                    <p:anim calcmode="lin" valueType="num">
                                      <p:cBhvr additive="base">
                                        <p:cTn id="84" dur="500" fill="hold"/>
                                        <p:tgtEl>
                                          <p:spTgt spid="28699"/>
                                        </p:tgtEl>
                                        <p:attrNameLst>
                                          <p:attrName>ppt_x</p:attrName>
                                        </p:attrNameLst>
                                      </p:cBhvr>
                                      <p:tavLst>
                                        <p:tav tm="0">
                                          <p:val>
                                            <p:strVal val="1+#ppt_w/2"/>
                                          </p:val>
                                        </p:tav>
                                        <p:tav tm="100000">
                                          <p:val>
                                            <p:strVal val="#ppt_x"/>
                                          </p:val>
                                        </p:tav>
                                      </p:tavLst>
                                    </p:anim>
                                    <p:anim calcmode="lin" valueType="num">
                                      <p:cBhvr additive="base">
                                        <p:cTn id="85" dur="500" fill="hold"/>
                                        <p:tgtEl>
                                          <p:spTgt spid="28699"/>
                                        </p:tgtEl>
                                        <p:attrNameLst>
                                          <p:attrName>ppt_y</p:attrName>
                                        </p:attrNameLst>
                                      </p:cBhvr>
                                      <p:tavLst>
                                        <p:tav tm="0">
                                          <p:val>
                                            <p:strVal val="#ppt_y"/>
                                          </p:val>
                                        </p:tav>
                                        <p:tav tm="100000">
                                          <p:val>
                                            <p:strVal val="#ppt_y"/>
                                          </p:val>
                                        </p:tav>
                                      </p:tavLst>
                                    </p:anim>
                                  </p:childTnLst>
                                </p:cTn>
                              </p:par>
                            </p:childTnLst>
                          </p:cTn>
                        </p:par>
                        <p:par>
                          <p:cTn id="86" fill="hold" nodeType="afterGroup">
                            <p:stCondLst>
                              <p:cond delay="12000"/>
                            </p:stCondLst>
                            <p:childTnLst>
                              <p:par>
                                <p:cTn id="87" presetID="2" presetClass="entr" presetSubtype="4" fill="hold" grpId="0" nodeType="afterEffect">
                                  <p:stCondLst>
                                    <p:cond delay="100"/>
                                  </p:stCondLst>
                                  <p:childTnLst>
                                    <p:set>
                                      <p:cBhvr>
                                        <p:cTn id="88" dur="1" fill="hold">
                                          <p:stCondLst>
                                            <p:cond delay="0"/>
                                          </p:stCondLst>
                                        </p:cTn>
                                        <p:tgtEl>
                                          <p:spTgt spid="28702"/>
                                        </p:tgtEl>
                                        <p:attrNameLst>
                                          <p:attrName>style.visibility</p:attrName>
                                        </p:attrNameLst>
                                      </p:cBhvr>
                                      <p:to>
                                        <p:strVal val="visible"/>
                                      </p:to>
                                    </p:set>
                                    <p:anim calcmode="lin" valueType="num">
                                      <p:cBhvr additive="base">
                                        <p:cTn id="89" dur="500" fill="hold"/>
                                        <p:tgtEl>
                                          <p:spTgt spid="28702"/>
                                        </p:tgtEl>
                                        <p:attrNameLst>
                                          <p:attrName>ppt_x</p:attrName>
                                        </p:attrNameLst>
                                      </p:cBhvr>
                                      <p:tavLst>
                                        <p:tav tm="0">
                                          <p:val>
                                            <p:strVal val="#ppt_x"/>
                                          </p:val>
                                        </p:tav>
                                        <p:tav tm="100000">
                                          <p:val>
                                            <p:strVal val="#ppt_x"/>
                                          </p:val>
                                        </p:tav>
                                      </p:tavLst>
                                    </p:anim>
                                    <p:anim calcmode="lin" valueType="num">
                                      <p:cBhvr additive="base">
                                        <p:cTn id="90" dur="500" fill="hold"/>
                                        <p:tgtEl>
                                          <p:spTgt spid="28702"/>
                                        </p:tgtEl>
                                        <p:attrNameLst>
                                          <p:attrName>ppt_y</p:attrName>
                                        </p:attrNameLst>
                                      </p:cBhvr>
                                      <p:tavLst>
                                        <p:tav tm="0">
                                          <p:val>
                                            <p:strVal val="1+#ppt_h/2"/>
                                          </p:val>
                                        </p:tav>
                                        <p:tav tm="100000">
                                          <p:val>
                                            <p:strVal val="#ppt_y"/>
                                          </p:val>
                                        </p:tav>
                                      </p:tavLst>
                                    </p:anim>
                                  </p:childTnLst>
                                </p:cTn>
                              </p:par>
                            </p:childTnLst>
                          </p:cTn>
                        </p:par>
                        <p:par>
                          <p:cTn id="91" fill="hold" nodeType="afterGroup">
                            <p:stCondLst>
                              <p:cond delay="12600"/>
                            </p:stCondLst>
                            <p:childTnLst>
                              <p:par>
                                <p:cTn id="92" presetID="2" presetClass="entr" presetSubtype="2" fill="hold" grpId="0" nodeType="afterEffect">
                                  <p:stCondLst>
                                    <p:cond delay="100"/>
                                  </p:stCondLst>
                                  <p:childTnLst>
                                    <p:set>
                                      <p:cBhvr>
                                        <p:cTn id="93" dur="1" fill="hold">
                                          <p:stCondLst>
                                            <p:cond delay="0"/>
                                          </p:stCondLst>
                                        </p:cTn>
                                        <p:tgtEl>
                                          <p:spTgt spid="28701"/>
                                        </p:tgtEl>
                                        <p:attrNameLst>
                                          <p:attrName>style.visibility</p:attrName>
                                        </p:attrNameLst>
                                      </p:cBhvr>
                                      <p:to>
                                        <p:strVal val="visible"/>
                                      </p:to>
                                    </p:set>
                                    <p:anim calcmode="lin" valueType="num">
                                      <p:cBhvr additive="base">
                                        <p:cTn id="94" dur="500" fill="hold"/>
                                        <p:tgtEl>
                                          <p:spTgt spid="28701"/>
                                        </p:tgtEl>
                                        <p:attrNameLst>
                                          <p:attrName>ppt_x</p:attrName>
                                        </p:attrNameLst>
                                      </p:cBhvr>
                                      <p:tavLst>
                                        <p:tav tm="0">
                                          <p:val>
                                            <p:strVal val="1+#ppt_w/2"/>
                                          </p:val>
                                        </p:tav>
                                        <p:tav tm="100000">
                                          <p:val>
                                            <p:strVal val="#ppt_x"/>
                                          </p:val>
                                        </p:tav>
                                      </p:tavLst>
                                    </p:anim>
                                    <p:anim calcmode="lin" valueType="num">
                                      <p:cBhvr additive="base">
                                        <p:cTn id="95" dur="500" fill="hold"/>
                                        <p:tgtEl>
                                          <p:spTgt spid="28701"/>
                                        </p:tgtEl>
                                        <p:attrNameLst>
                                          <p:attrName>ppt_y</p:attrName>
                                        </p:attrNameLst>
                                      </p:cBhvr>
                                      <p:tavLst>
                                        <p:tav tm="0">
                                          <p:val>
                                            <p:strVal val="#ppt_y"/>
                                          </p:val>
                                        </p:tav>
                                        <p:tav tm="100000">
                                          <p:val>
                                            <p:strVal val="#ppt_y"/>
                                          </p:val>
                                        </p:tav>
                                      </p:tavLst>
                                    </p:anim>
                                  </p:childTnLst>
                                </p:cTn>
                              </p:par>
                            </p:childTnLst>
                          </p:cTn>
                        </p:par>
                        <p:par>
                          <p:cTn id="96" fill="hold" nodeType="afterGroup">
                            <p:stCondLst>
                              <p:cond delay="13200"/>
                            </p:stCondLst>
                            <p:childTnLst>
                              <p:par>
                                <p:cTn id="97" presetID="2" presetClass="entr" presetSubtype="4" fill="hold" grpId="0" nodeType="afterEffect">
                                  <p:stCondLst>
                                    <p:cond delay="100"/>
                                  </p:stCondLst>
                                  <p:childTnLst>
                                    <p:set>
                                      <p:cBhvr>
                                        <p:cTn id="98" dur="1" fill="hold">
                                          <p:stCondLst>
                                            <p:cond delay="0"/>
                                          </p:stCondLst>
                                        </p:cTn>
                                        <p:tgtEl>
                                          <p:spTgt spid="28704"/>
                                        </p:tgtEl>
                                        <p:attrNameLst>
                                          <p:attrName>style.visibility</p:attrName>
                                        </p:attrNameLst>
                                      </p:cBhvr>
                                      <p:to>
                                        <p:strVal val="visible"/>
                                      </p:to>
                                    </p:set>
                                    <p:anim calcmode="lin" valueType="num">
                                      <p:cBhvr additive="base">
                                        <p:cTn id="99" dur="500" fill="hold"/>
                                        <p:tgtEl>
                                          <p:spTgt spid="28704"/>
                                        </p:tgtEl>
                                        <p:attrNameLst>
                                          <p:attrName>ppt_x</p:attrName>
                                        </p:attrNameLst>
                                      </p:cBhvr>
                                      <p:tavLst>
                                        <p:tav tm="0">
                                          <p:val>
                                            <p:strVal val="#ppt_x"/>
                                          </p:val>
                                        </p:tav>
                                        <p:tav tm="100000">
                                          <p:val>
                                            <p:strVal val="#ppt_x"/>
                                          </p:val>
                                        </p:tav>
                                      </p:tavLst>
                                    </p:anim>
                                    <p:anim calcmode="lin" valueType="num">
                                      <p:cBhvr additive="base">
                                        <p:cTn id="100" dur="500" fill="hold"/>
                                        <p:tgtEl>
                                          <p:spTgt spid="28704"/>
                                        </p:tgtEl>
                                        <p:attrNameLst>
                                          <p:attrName>ppt_y</p:attrName>
                                        </p:attrNameLst>
                                      </p:cBhvr>
                                      <p:tavLst>
                                        <p:tav tm="0">
                                          <p:val>
                                            <p:strVal val="1+#ppt_h/2"/>
                                          </p:val>
                                        </p:tav>
                                        <p:tav tm="100000">
                                          <p:val>
                                            <p:strVal val="#ppt_y"/>
                                          </p:val>
                                        </p:tav>
                                      </p:tavLst>
                                    </p:anim>
                                  </p:childTnLst>
                                </p:cTn>
                              </p:par>
                            </p:childTnLst>
                          </p:cTn>
                        </p:par>
                        <p:par>
                          <p:cTn id="101" fill="hold" nodeType="afterGroup">
                            <p:stCondLst>
                              <p:cond delay="13800"/>
                            </p:stCondLst>
                            <p:childTnLst>
                              <p:par>
                                <p:cTn id="102" presetID="2" presetClass="entr" presetSubtype="2" fill="hold" grpId="0" nodeType="afterEffect">
                                  <p:stCondLst>
                                    <p:cond delay="100"/>
                                  </p:stCondLst>
                                  <p:childTnLst>
                                    <p:set>
                                      <p:cBhvr>
                                        <p:cTn id="103" dur="1" fill="hold">
                                          <p:stCondLst>
                                            <p:cond delay="0"/>
                                          </p:stCondLst>
                                        </p:cTn>
                                        <p:tgtEl>
                                          <p:spTgt spid="28703"/>
                                        </p:tgtEl>
                                        <p:attrNameLst>
                                          <p:attrName>style.visibility</p:attrName>
                                        </p:attrNameLst>
                                      </p:cBhvr>
                                      <p:to>
                                        <p:strVal val="visible"/>
                                      </p:to>
                                    </p:set>
                                    <p:anim calcmode="lin" valueType="num">
                                      <p:cBhvr additive="base">
                                        <p:cTn id="104" dur="500" fill="hold"/>
                                        <p:tgtEl>
                                          <p:spTgt spid="28703"/>
                                        </p:tgtEl>
                                        <p:attrNameLst>
                                          <p:attrName>ppt_x</p:attrName>
                                        </p:attrNameLst>
                                      </p:cBhvr>
                                      <p:tavLst>
                                        <p:tav tm="0">
                                          <p:val>
                                            <p:strVal val="1+#ppt_w/2"/>
                                          </p:val>
                                        </p:tav>
                                        <p:tav tm="100000">
                                          <p:val>
                                            <p:strVal val="#ppt_x"/>
                                          </p:val>
                                        </p:tav>
                                      </p:tavLst>
                                    </p:anim>
                                    <p:anim calcmode="lin" valueType="num">
                                      <p:cBhvr additive="base">
                                        <p:cTn id="105" dur="500" fill="hold"/>
                                        <p:tgtEl>
                                          <p:spTgt spid="28703"/>
                                        </p:tgtEl>
                                        <p:attrNameLst>
                                          <p:attrName>ppt_y</p:attrName>
                                        </p:attrNameLst>
                                      </p:cBhvr>
                                      <p:tavLst>
                                        <p:tav tm="0">
                                          <p:val>
                                            <p:strVal val="#ppt_y"/>
                                          </p:val>
                                        </p:tav>
                                        <p:tav tm="100000">
                                          <p:val>
                                            <p:strVal val="#ppt_y"/>
                                          </p:val>
                                        </p:tav>
                                      </p:tavLst>
                                    </p:anim>
                                  </p:childTnLst>
                                </p:cTn>
                              </p:par>
                            </p:childTnLst>
                          </p:cTn>
                        </p:par>
                        <p:par>
                          <p:cTn id="106" fill="hold" nodeType="afterGroup">
                            <p:stCondLst>
                              <p:cond delay="14400"/>
                            </p:stCondLst>
                            <p:childTnLst>
                              <p:par>
                                <p:cTn id="107" presetID="2" presetClass="entr" presetSubtype="4" fill="hold" grpId="0" nodeType="afterEffect">
                                  <p:stCondLst>
                                    <p:cond delay="100"/>
                                  </p:stCondLst>
                                  <p:childTnLst>
                                    <p:set>
                                      <p:cBhvr>
                                        <p:cTn id="108" dur="1" fill="hold">
                                          <p:stCondLst>
                                            <p:cond delay="0"/>
                                          </p:stCondLst>
                                        </p:cTn>
                                        <p:tgtEl>
                                          <p:spTgt spid="28706"/>
                                        </p:tgtEl>
                                        <p:attrNameLst>
                                          <p:attrName>style.visibility</p:attrName>
                                        </p:attrNameLst>
                                      </p:cBhvr>
                                      <p:to>
                                        <p:strVal val="visible"/>
                                      </p:to>
                                    </p:set>
                                    <p:anim calcmode="lin" valueType="num">
                                      <p:cBhvr additive="base">
                                        <p:cTn id="109" dur="500" fill="hold"/>
                                        <p:tgtEl>
                                          <p:spTgt spid="28706"/>
                                        </p:tgtEl>
                                        <p:attrNameLst>
                                          <p:attrName>ppt_x</p:attrName>
                                        </p:attrNameLst>
                                      </p:cBhvr>
                                      <p:tavLst>
                                        <p:tav tm="0">
                                          <p:val>
                                            <p:strVal val="#ppt_x"/>
                                          </p:val>
                                        </p:tav>
                                        <p:tav tm="100000">
                                          <p:val>
                                            <p:strVal val="#ppt_x"/>
                                          </p:val>
                                        </p:tav>
                                      </p:tavLst>
                                    </p:anim>
                                    <p:anim calcmode="lin" valueType="num">
                                      <p:cBhvr additive="base">
                                        <p:cTn id="110" dur="500" fill="hold"/>
                                        <p:tgtEl>
                                          <p:spTgt spid="28706"/>
                                        </p:tgtEl>
                                        <p:attrNameLst>
                                          <p:attrName>ppt_y</p:attrName>
                                        </p:attrNameLst>
                                      </p:cBhvr>
                                      <p:tavLst>
                                        <p:tav tm="0">
                                          <p:val>
                                            <p:strVal val="1+#ppt_h/2"/>
                                          </p:val>
                                        </p:tav>
                                        <p:tav tm="100000">
                                          <p:val>
                                            <p:strVal val="#ppt_y"/>
                                          </p:val>
                                        </p:tav>
                                      </p:tavLst>
                                    </p:anim>
                                  </p:childTnLst>
                                </p:cTn>
                              </p:par>
                            </p:childTnLst>
                          </p:cTn>
                        </p:par>
                        <p:par>
                          <p:cTn id="111" fill="hold" nodeType="afterGroup">
                            <p:stCondLst>
                              <p:cond delay="15000"/>
                            </p:stCondLst>
                            <p:childTnLst>
                              <p:par>
                                <p:cTn id="112" presetID="2" presetClass="entr" presetSubtype="2" fill="hold" grpId="0" nodeType="afterEffect">
                                  <p:stCondLst>
                                    <p:cond delay="100"/>
                                  </p:stCondLst>
                                  <p:childTnLst>
                                    <p:set>
                                      <p:cBhvr>
                                        <p:cTn id="113" dur="1" fill="hold">
                                          <p:stCondLst>
                                            <p:cond delay="0"/>
                                          </p:stCondLst>
                                        </p:cTn>
                                        <p:tgtEl>
                                          <p:spTgt spid="28705"/>
                                        </p:tgtEl>
                                        <p:attrNameLst>
                                          <p:attrName>style.visibility</p:attrName>
                                        </p:attrNameLst>
                                      </p:cBhvr>
                                      <p:to>
                                        <p:strVal val="visible"/>
                                      </p:to>
                                    </p:set>
                                    <p:anim calcmode="lin" valueType="num">
                                      <p:cBhvr additive="base">
                                        <p:cTn id="114" dur="500" fill="hold"/>
                                        <p:tgtEl>
                                          <p:spTgt spid="28705"/>
                                        </p:tgtEl>
                                        <p:attrNameLst>
                                          <p:attrName>ppt_x</p:attrName>
                                        </p:attrNameLst>
                                      </p:cBhvr>
                                      <p:tavLst>
                                        <p:tav tm="0">
                                          <p:val>
                                            <p:strVal val="1+#ppt_w/2"/>
                                          </p:val>
                                        </p:tav>
                                        <p:tav tm="100000">
                                          <p:val>
                                            <p:strVal val="#ppt_x"/>
                                          </p:val>
                                        </p:tav>
                                      </p:tavLst>
                                    </p:anim>
                                    <p:anim calcmode="lin" valueType="num">
                                      <p:cBhvr additive="base">
                                        <p:cTn id="115" dur="500" fill="hold"/>
                                        <p:tgtEl>
                                          <p:spTgt spid="287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 grpId="0" animBg="1"/>
      <p:bldP spid="28674" grpId="0" animBg="1"/>
      <p:bldP spid="28675" grpId="0" animBg="1"/>
      <p:bldP spid="28697" grpId="0" autoUpdateAnimBg="0"/>
      <p:bldP spid="28698" grpId="0" autoUpdateAnimBg="0"/>
      <p:bldP spid="28699" grpId="0" autoUpdateAnimBg="0"/>
      <p:bldP spid="28700" grpId="0" autoUpdateAnimBg="0"/>
      <p:bldP spid="28701" grpId="0" autoUpdateAnimBg="0"/>
      <p:bldP spid="28702" grpId="0" autoUpdateAnimBg="0"/>
      <p:bldP spid="28703" grpId="0" autoUpdateAnimBg="0"/>
      <p:bldP spid="28704" grpId="0" autoUpdateAnimBg="0"/>
      <p:bldP spid="28705" grpId="0" autoUpdateAnimBg="0"/>
      <p:bldP spid="2870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305898" y="3782271"/>
            <a:ext cx="6325396" cy="461523"/>
          </a:xfrm>
          <a:prstGeom prst="rect">
            <a:avLst/>
          </a:prstGeom>
        </p:spPr>
        <p:txBody>
          <a:bodyPr wrap="square" lIns="91426" tIns="45713" rIns="91426" bIns="45713">
            <a:spAutoFit/>
          </a:bodyPr>
          <a:lstStyle/>
          <a:p>
            <a:pPr algn="ctr">
              <a:lnSpc>
                <a:spcPct val="120000"/>
              </a:lnSpc>
              <a:spcBef>
                <a:spcPct val="20000"/>
              </a:spcBef>
            </a:pPr>
            <a:r>
              <a:rPr lang="zh-CN" altLang="en-US" sz="1000" dirty="0">
                <a:solidFill>
                  <a:schemeClr val="bg1"/>
                </a:solidFill>
                <a:latin typeface="微软雅黑" pitchFamily="34" charset="-122"/>
                <a:ea typeface="微软雅黑" pitchFamily="34" charset="-122"/>
                <a:sym typeface="Arial" pitchFamily="34" charset="0"/>
              </a:rPr>
              <a:t>单击此处编辑您要的内容，建议您在展示时采用微软雅黑字体，本模版所有图形线条及其相应素材均可自由编辑、改色、替换。更多使用说明和作品请详阅模版最末的使用手册。</a:t>
            </a:r>
            <a:endParaRPr lang="en-US" altLang="zh-CN" sz="1000" dirty="0">
              <a:solidFill>
                <a:schemeClr val="bg1"/>
              </a:solidFill>
              <a:latin typeface="微软雅黑" pitchFamily="34" charset="-122"/>
              <a:ea typeface="微软雅黑" pitchFamily="34" charset="-122"/>
              <a:sym typeface="Arial" pitchFamily="34" charset="0"/>
            </a:endParaRPr>
          </a:p>
        </p:txBody>
      </p:sp>
      <p:grpSp>
        <p:nvGrpSpPr>
          <p:cNvPr id="2" name="组合 4"/>
          <p:cNvGrpSpPr/>
          <p:nvPr/>
        </p:nvGrpSpPr>
        <p:grpSpPr>
          <a:xfrm>
            <a:off x="718998" y="1231492"/>
            <a:ext cx="2265378" cy="2118747"/>
            <a:chOff x="957770" y="1467711"/>
            <a:chExt cx="3021028" cy="2825105"/>
          </a:xfrm>
        </p:grpSpPr>
        <p:grpSp>
          <p:nvGrpSpPr>
            <p:cNvPr id="5" name="组合 5"/>
            <p:cNvGrpSpPr/>
            <p:nvPr/>
          </p:nvGrpSpPr>
          <p:grpSpPr>
            <a:xfrm>
              <a:off x="957770" y="1467711"/>
              <a:ext cx="3021028" cy="2825105"/>
              <a:chOff x="1570902" y="3815673"/>
              <a:chExt cx="2534920" cy="2370523"/>
            </a:xfrm>
          </p:grpSpPr>
          <p:sp>
            <p:nvSpPr>
              <p:cNvPr id="10" name="矩形 9"/>
              <p:cNvSpPr/>
              <p:nvPr/>
            </p:nvSpPr>
            <p:spPr>
              <a:xfrm>
                <a:off x="1570902" y="4544008"/>
                <a:ext cx="2534920" cy="164218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2305774" y="3815673"/>
                <a:ext cx="1065176" cy="10651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tx2"/>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1332819" y="2853591"/>
              <a:ext cx="2270928" cy="369332"/>
            </a:xfrm>
            <a:prstGeom prst="rect">
              <a:avLst/>
            </a:prstGeom>
            <a:noFill/>
          </p:spPr>
          <p:txBody>
            <a:bodyPr wrap="square"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单击编辑标题</a:t>
              </a:r>
            </a:p>
          </p:txBody>
        </p:sp>
        <p:sp>
          <p:nvSpPr>
            <p:cNvPr id="8" name="文本框 7"/>
            <p:cNvSpPr txBox="1"/>
            <p:nvPr/>
          </p:nvSpPr>
          <p:spPr>
            <a:xfrm>
              <a:off x="1362211" y="3386854"/>
              <a:ext cx="2241535" cy="738436"/>
            </a:xfrm>
            <a:prstGeom prst="rect">
              <a:avLst/>
            </a:prstGeom>
            <a:noFill/>
          </p:spPr>
          <p:txBody>
            <a:bodyPr wrap="square" rtlCol="0">
              <a:spAutoFit/>
            </a:bodyPr>
            <a:lstStyle/>
            <a:p>
              <a:pPr algn="ctr" defTabSz="912430">
                <a:spcBef>
                  <a:spcPct val="20000"/>
                </a:spcBef>
                <a:defRPr/>
              </a:pPr>
              <a:r>
                <a:rPr lang="zh-CN" altLang="en-US" sz="10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Freeform 394"/>
            <p:cNvSpPr>
              <a:spLocks noEditPoints="1"/>
            </p:cNvSpPr>
            <p:nvPr/>
          </p:nvSpPr>
          <p:spPr bwMode="auto">
            <a:xfrm>
              <a:off x="2217458" y="1884941"/>
              <a:ext cx="501650" cy="434975"/>
            </a:xfrm>
            <a:custGeom>
              <a:avLst/>
              <a:gdLst>
                <a:gd name="T0" fmla="*/ 39 w 183"/>
                <a:gd name="T1" fmla="*/ 1 h 159"/>
                <a:gd name="T2" fmla="*/ 57 w 183"/>
                <a:gd name="T3" fmla="*/ 16 h 159"/>
                <a:gd name="T4" fmla="*/ 22 w 183"/>
                <a:gd name="T5" fmla="*/ 16 h 159"/>
                <a:gd name="T6" fmla="*/ 39 w 183"/>
                <a:gd name="T7" fmla="*/ 1 h 159"/>
                <a:gd name="T8" fmla="*/ 106 w 183"/>
                <a:gd name="T9" fmla="*/ 32 h 159"/>
                <a:gd name="T10" fmla="*/ 147 w 183"/>
                <a:gd name="T11" fmla="*/ 49 h 159"/>
                <a:gd name="T12" fmla="*/ 163 w 183"/>
                <a:gd name="T13" fmla="*/ 90 h 159"/>
                <a:gd name="T14" fmla="*/ 147 w 183"/>
                <a:gd name="T15" fmla="*/ 130 h 159"/>
                <a:gd name="T16" fmla="*/ 106 w 183"/>
                <a:gd name="T17" fmla="*/ 147 h 159"/>
                <a:gd name="T18" fmla="*/ 66 w 183"/>
                <a:gd name="T19" fmla="*/ 130 h 159"/>
                <a:gd name="T20" fmla="*/ 49 w 183"/>
                <a:gd name="T21" fmla="*/ 90 h 159"/>
                <a:gd name="T22" fmla="*/ 66 w 183"/>
                <a:gd name="T23" fmla="*/ 49 h 159"/>
                <a:gd name="T24" fmla="*/ 106 w 183"/>
                <a:gd name="T25" fmla="*/ 32 h 159"/>
                <a:gd name="T26" fmla="*/ 99 w 183"/>
                <a:gd name="T27" fmla="*/ 62 h 159"/>
                <a:gd name="T28" fmla="*/ 76 w 183"/>
                <a:gd name="T29" fmla="*/ 71 h 159"/>
                <a:gd name="T30" fmla="*/ 79 w 183"/>
                <a:gd name="T31" fmla="*/ 96 h 159"/>
                <a:gd name="T32" fmla="*/ 95 w 183"/>
                <a:gd name="T33" fmla="*/ 82 h 159"/>
                <a:gd name="T34" fmla="*/ 99 w 183"/>
                <a:gd name="T35" fmla="*/ 62 h 159"/>
                <a:gd name="T36" fmla="*/ 134 w 183"/>
                <a:gd name="T37" fmla="*/ 62 h 159"/>
                <a:gd name="T38" fmla="*/ 106 w 183"/>
                <a:gd name="T39" fmla="*/ 50 h 159"/>
                <a:gd name="T40" fmla="*/ 79 w 183"/>
                <a:gd name="T41" fmla="*/ 62 h 159"/>
                <a:gd name="T42" fmla="*/ 67 w 183"/>
                <a:gd name="T43" fmla="*/ 90 h 159"/>
                <a:gd name="T44" fmla="*/ 79 w 183"/>
                <a:gd name="T45" fmla="*/ 117 h 159"/>
                <a:gd name="T46" fmla="*/ 106 w 183"/>
                <a:gd name="T47" fmla="*/ 129 h 159"/>
                <a:gd name="T48" fmla="*/ 134 w 183"/>
                <a:gd name="T49" fmla="*/ 117 h 159"/>
                <a:gd name="T50" fmla="*/ 145 w 183"/>
                <a:gd name="T51" fmla="*/ 90 h 159"/>
                <a:gd name="T52" fmla="*/ 134 w 183"/>
                <a:gd name="T53" fmla="*/ 62 h 159"/>
                <a:gd name="T54" fmla="*/ 77 w 183"/>
                <a:gd name="T55" fmla="*/ 0 h 159"/>
                <a:gd name="T56" fmla="*/ 64 w 183"/>
                <a:gd name="T57" fmla="*/ 24 h 159"/>
                <a:gd name="T58" fmla="*/ 21 w 183"/>
                <a:gd name="T59" fmla="*/ 24 h 159"/>
                <a:gd name="T60" fmla="*/ 0 w 183"/>
                <a:gd name="T61" fmla="*/ 45 h 159"/>
                <a:gd name="T62" fmla="*/ 0 w 183"/>
                <a:gd name="T63" fmla="*/ 137 h 159"/>
                <a:gd name="T64" fmla="*/ 21 w 183"/>
                <a:gd name="T65" fmla="*/ 159 h 159"/>
                <a:gd name="T66" fmla="*/ 161 w 183"/>
                <a:gd name="T67" fmla="*/ 159 h 159"/>
                <a:gd name="T68" fmla="*/ 183 w 183"/>
                <a:gd name="T69" fmla="*/ 137 h 159"/>
                <a:gd name="T70" fmla="*/ 183 w 183"/>
                <a:gd name="T71" fmla="*/ 45 h 159"/>
                <a:gd name="T72" fmla="*/ 161 w 183"/>
                <a:gd name="T73" fmla="*/ 24 h 159"/>
                <a:gd name="T74" fmla="*/ 154 w 183"/>
                <a:gd name="T75" fmla="*/ 24 h 159"/>
                <a:gd name="T76" fmla="*/ 140 w 183"/>
                <a:gd name="T77" fmla="*/ 0 h 159"/>
                <a:gd name="T78" fmla="*/ 77 w 183"/>
                <a:gd name="T7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 h="159">
                  <a:moveTo>
                    <a:pt x="39" y="1"/>
                  </a:moveTo>
                  <a:cubicBezTo>
                    <a:pt x="48" y="1"/>
                    <a:pt x="55" y="8"/>
                    <a:pt x="57" y="16"/>
                  </a:cubicBezTo>
                  <a:cubicBezTo>
                    <a:pt x="22" y="16"/>
                    <a:pt x="22" y="16"/>
                    <a:pt x="22" y="16"/>
                  </a:cubicBezTo>
                  <a:cubicBezTo>
                    <a:pt x="23" y="8"/>
                    <a:pt x="30" y="1"/>
                    <a:pt x="39" y="1"/>
                  </a:cubicBezTo>
                  <a:close/>
                  <a:moveTo>
                    <a:pt x="106" y="32"/>
                  </a:moveTo>
                  <a:cubicBezTo>
                    <a:pt x="122" y="32"/>
                    <a:pt x="136" y="39"/>
                    <a:pt x="147" y="49"/>
                  </a:cubicBezTo>
                  <a:cubicBezTo>
                    <a:pt x="157" y="59"/>
                    <a:pt x="163" y="74"/>
                    <a:pt x="163" y="90"/>
                  </a:cubicBezTo>
                  <a:cubicBezTo>
                    <a:pt x="163" y="105"/>
                    <a:pt x="157" y="120"/>
                    <a:pt x="147" y="130"/>
                  </a:cubicBezTo>
                  <a:cubicBezTo>
                    <a:pt x="136" y="140"/>
                    <a:pt x="122" y="147"/>
                    <a:pt x="106" y="147"/>
                  </a:cubicBezTo>
                  <a:cubicBezTo>
                    <a:pt x="90" y="147"/>
                    <a:pt x="76" y="140"/>
                    <a:pt x="66" y="130"/>
                  </a:cubicBezTo>
                  <a:cubicBezTo>
                    <a:pt x="55" y="120"/>
                    <a:pt x="49" y="105"/>
                    <a:pt x="49" y="90"/>
                  </a:cubicBezTo>
                  <a:cubicBezTo>
                    <a:pt x="49" y="74"/>
                    <a:pt x="55" y="59"/>
                    <a:pt x="66" y="49"/>
                  </a:cubicBezTo>
                  <a:cubicBezTo>
                    <a:pt x="76" y="39"/>
                    <a:pt x="90" y="32"/>
                    <a:pt x="106" y="32"/>
                  </a:cubicBezTo>
                  <a:close/>
                  <a:moveTo>
                    <a:pt x="99" y="62"/>
                  </a:moveTo>
                  <a:cubicBezTo>
                    <a:pt x="92" y="57"/>
                    <a:pt x="81" y="62"/>
                    <a:pt x="76" y="71"/>
                  </a:cubicBezTo>
                  <a:cubicBezTo>
                    <a:pt x="70" y="81"/>
                    <a:pt x="72" y="92"/>
                    <a:pt x="79" y="96"/>
                  </a:cubicBezTo>
                  <a:cubicBezTo>
                    <a:pt x="86" y="100"/>
                    <a:pt x="90" y="92"/>
                    <a:pt x="95" y="82"/>
                  </a:cubicBezTo>
                  <a:cubicBezTo>
                    <a:pt x="101" y="73"/>
                    <a:pt x="106" y="66"/>
                    <a:pt x="99" y="62"/>
                  </a:cubicBezTo>
                  <a:close/>
                  <a:moveTo>
                    <a:pt x="134" y="62"/>
                  </a:moveTo>
                  <a:cubicBezTo>
                    <a:pt x="127" y="55"/>
                    <a:pt x="117" y="50"/>
                    <a:pt x="106" y="50"/>
                  </a:cubicBezTo>
                  <a:cubicBezTo>
                    <a:pt x="95" y="50"/>
                    <a:pt x="86" y="55"/>
                    <a:pt x="79" y="62"/>
                  </a:cubicBezTo>
                  <a:cubicBezTo>
                    <a:pt x="72" y="69"/>
                    <a:pt x="67" y="79"/>
                    <a:pt x="67" y="90"/>
                  </a:cubicBezTo>
                  <a:cubicBezTo>
                    <a:pt x="67" y="100"/>
                    <a:pt x="72" y="110"/>
                    <a:pt x="79" y="117"/>
                  </a:cubicBezTo>
                  <a:cubicBezTo>
                    <a:pt x="86" y="124"/>
                    <a:pt x="95" y="129"/>
                    <a:pt x="106" y="129"/>
                  </a:cubicBezTo>
                  <a:cubicBezTo>
                    <a:pt x="117" y="129"/>
                    <a:pt x="127" y="124"/>
                    <a:pt x="134" y="117"/>
                  </a:cubicBezTo>
                  <a:cubicBezTo>
                    <a:pt x="141" y="110"/>
                    <a:pt x="145" y="100"/>
                    <a:pt x="145" y="90"/>
                  </a:cubicBezTo>
                  <a:cubicBezTo>
                    <a:pt x="145" y="79"/>
                    <a:pt x="141" y="69"/>
                    <a:pt x="134" y="62"/>
                  </a:cubicBezTo>
                  <a:close/>
                  <a:moveTo>
                    <a:pt x="77" y="0"/>
                  </a:moveTo>
                  <a:cubicBezTo>
                    <a:pt x="64" y="24"/>
                    <a:pt x="64" y="24"/>
                    <a:pt x="64" y="24"/>
                  </a:cubicBezTo>
                  <a:cubicBezTo>
                    <a:pt x="21" y="24"/>
                    <a:pt x="21" y="24"/>
                    <a:pt x="21" y="24"/>
                  </a:cubicBezTo>
                  <a:cubicBezTo>
                    <a:pt x="9" y="24"/>
                    <a:pt x="0" y="34"/>
                    <a:pt x="0" y="45"/>
                  </a:cubicBezTo>
                  <a:cubicBezTo>
                    <a:pt x="0" y="137"/>
                    <a:pt x="0" y="137"/>
                    <a:pt x="0" y="137"/>
                  </a:cubicBezTo>
                  <a:cubicBezTo>
                    <a:pt x="0" y="149"/>
                    <a:pt x="9" y="159"/>
                    <a:pt x="21" y="159"/>
                  </a:cubicBezTo>
                  <a:cubicBezTo>
                    <a:pt x="161" y="159"/>
                    <a:pt x="161" y="159"/>
                    <a:pt x="161" y="159"/>
                  </a:cubicBezTo>
                  <a:cubicBezTo>
                    <a:pt x="173" y="159"/>
                    <a:pt x="183" y="149"/>
                    <a:pt x="183" y="137"/>
                  </a:cubicBezTo>
                  <a:cubicBezTo>
                    <a:pt x="183" y="45"/>
                    <a:pt x="183" y="45"/>
                    <a:pt x="183" y="45"/>
                  </a:cubicBezTo>
                  <a:cubicBezTo>
                    <a:pt x="183" y="34"/>
                    <a:pt x="173" y="24"/>
                    <a:pt x="161" y="24"/>
                  </a:cubicBezTo>
                  <a:cubicBezTo>
                    <a:pt x="154" y="24"/>
                    <a:pt x="154" y="24"/>
                    <a:pt x="154" y="24"/>
                  </a:cubicBezTo>
                  <a:cubicBezTo>
                    <a:pt x="140" y="0"/>
                    <a:pt x="140" y="0"/>
                    <a:pt x="140" y="0"/>
                  </a:cubicBezTo>
                  <a:lnTo>
                    <a:pt x="77" y="0"/>
                  </a:lnTo>
                  <a:close/>
                </a:path>
              </a:pathLst>
            </a:custGeom>
            <a:solidFill>
              <a:schemeClr val="bg1"/>
            </a:solidFill>
            <a:ln>
              <a:noFill/>
            </a:ln>
            <a:extLst/>
          </p:spPr>
          <p:txBody>
            <a:bodyPr lIns="60202" tIns="30101" rIns="60202" bIns="30101"/>
            <a:lstStyle/>
            <a:p>
              <a:pPr>
                <a:defRPr/>
              </a:pPr>
              <a:endParaRPr lang="zh-CN" altLang="en-US" sz="1200" dirty="0">
                <a:solidFill>
                  <a:schemeClr val="tx2"/>
                </a:solidFill>
                <a:latin typeface="微软雅黑" panose="020B0503020204020204" pitchFamily="34" charset="-122"/>
                <a:ea typeface="微软雅黑" panose="020B0503020204020204" pitchFamily="34" charset="-122"/>
              </a:endParaRPr>
            </a:p>
          </p:txBody>
        </p:sp>
      </p:grpSp>
      <p:grpSp>
        <p:nvGrpSpPr>
          <p:cNvPr id="6" name="组合 11"/>
          <p:cNvGrpSpPr/>
          <p:nvPr/>
        </p:nvGrpSpPr>
        <p:grpSpPr>
          <a:xfrm>
            <a:off x="3418059" y="1231492"/>
            <a:ext cx="2265378" cy="2118747"/>
            <a:chOff x="4557142" y="1467711"/>
            <a:chExt cx="3021028" cy="2825105"/>
          </a:xfrm>
        </p:grpSpPr>
        <p:grpSp>
          <p:nvGrpSpPr>
            <p:cNvPr id="12" name="组合 12"/>
            <p:cNvGrpSpPr/>
            <p:nvPr/>
          </p:nvGrpSpPr>
          <p:grpSpPr>
            <a:xfrm>
              <a:off x="4557142" y="1467711"/>
              <a:ext cx="3021028" cy="2825105"/>
              <a:chOff x="1570902" y="3815673"/>
              <a:chExt cx="2534920" cy="2370523"/>
            </a:xfrm>
          </p:grpSpPr>
          <p:sp>
            <p:nvSpPr>
              <p:cNvPr id="17" name="矩形 16"/>
              <p:cNvSpPr/>
              <p:nvPr/>
            </p:nvSpPr>
            <p:spPr>
              <a:xfrm>
                <a:off x="1570902" y="4544008"/>
                <a:ext cx="2534920" cy="164218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2305774" y="3815673"/>
                <a:ext cx="1065176" cy="106517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4932191" y="2853591"/>
              <a:ext cx="2270928" cy="369332"/>
            </a:xfrm>
            <a:prstGeom prst="rect">
              <a:avLst/>
            </a:prstGeom>
            <a:noFill/>
          </p:spPr>
          <p:txBody>
            <a:bodyPr wrap="square"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单击编辑标题</a:t>
              </a:r>
            </a:p>
          </p:txBody>
        </p:sp>
        <p:sp>
          <p:nvSpPr>
            <p:cNvPr id="15" name="文本框 14"/>
            <p:cNvSpPr txBox="1"/>
            <p:nvPr/>
          </p:nvSpPr>
          <p:spPr>
            <a:xfrm>
              <a:off x="4996432" y="3417632"/>
              <a:ext cx="2241535" cy="738436"/>
            </a:xfrm>
            <a:prstGeom prst="rect">
              <a:avLst/>
            </a:prstGeom>
            <a:noFill/>
          </p:spPr>
          <p:txBody>
            <a:bodyPr wrap="square" rtlCol="0">
              <a:spAutoFit/>
            </a:bodyPr>
            <a:lstStyle/>
            <a:p>
              <a:pPr algn="ctr" defTabSz="912430">
                <a:spcBef>
                  <a:spcPct val="20000"/>
                </a:spcBef>
                <a:defRPr/>
              </a:pPr>
              <a:r>
                <a:rPr lang="zh-CN" altLang="en-US" sz="10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Freeform 15"/>
            <p:cNvSpPr>
              <a:spLocks noEditPoints="1"/>
            </p:cNvSpPr>
            <p:nvPr/>
          </p:nvSpPr>
          <p:spPr bwMode="auto">
            <a:xfrm>
              <a:off x="5871599" y="1884941"/>
              <a:ext cx="392112" cy="466725"/>
            </a:xfrm>
            <a:custGeom>
              <a:avLst/>
              <a:gdLst>
                <a:gd name="T0" fmla="*/ 323 w 671"/>
                <a:gd name="T1" fmla="*/ 326 h 798"/>
                <a:gd name="T2" fmla="*/ 323 w 671"/>
                <a:gd name="T3" fmla="*/ 798 h 798"/>
                <a:gd name="T4" fmla="*/ 671 w 671"/>
                <a:gd name="T5" fmla="*/ 675 h 798"/>
                <a:gd name="T6" fmla="*/ 671 w 671"/>
                <a:gd name="T7" fmla="*/ 203 h 798"/>
                <a:gd name="T8" fmla="*/ 323 w 671"/>
                <a:gd name="T9" fmla="*/ 326 h 798"/>
                <a:gd name="T10" fmla="*/ 292 w 671"/>
                <a:gd name="T11" fmla="*/ 356 h 798"/>
                <a:gd name="T12" fmla="*/ 292 w 671"/>
                <a:gd name="T13" fmla="*/ 422 h 798"/>
                <a:gd name="T14" fmla="*/ 228 w 671"/>
                <a:gd name="T15" fmla="*/ 391 h 798"/>
                <a:gd name="T16" fmla="*/ 228 w 671"/>
                <a:gd name="T17" fmla="*/ 320 h 798"/>
                <a:gd name="T18" fmla="*/ 292 w 671"/>
                <a:gd name="T19" fmla="*/ 356 h 798"/>
                <a:gd name="T20" fmla="*/ 577 w 671"/>
                <a:gd name="T21" fmla="*/ 152 h 798"/>
                <a:gd name="T22" fmla="*/ 559 w 671"/>
                <a:gd name="T23" fmla="*/ 143 h 798"/>
                <a:gd name="T24" fmla="*/ 224 w 671"/>
                <a:gd name="T25" fmla="*/ 260 h 798"/>
                <a:gd name="T26" fmla="*/ 214 w 671"/>
                <a:gd name="T27" fmla="*/ 269 h 798"/>
                <a:gd name="T28" fmla="*/ 214 w 671"/>
                <a:gd name="T29" fmla="*/ 748 h 798"/>
                <a:gd name="T30" fmla="*/ 305 w 671"/>
                <a:gd name="T31" fmla="*/ 797 h 798"/>
                <a:gd name="T32" fmla="*/ 305 w 671"/>
                <a:gd name="T33" fmla="*/ 326 h 798"/>
                <a:gd name="T34" fmla="*/ 231 w 671"/>
                <a:gd name="T35" fmla="*/ 287 h 798"/>
                <a:gd name="T36" fmla="*/ 232 w 671"/>
                <a:gd name="T37" fmla="*/ 286 h 798"/>
                <a:gd name="T38" fmla="*/ 568 w 671"/>
                <a:gd name="T39" fmla="*/ 170 h 798"/>
                <a:gd name="T40" fmla="*/ 577 w 671"/>
                <a:gd name="T41" fmla="*/ 152 h 798"/>
                <a:gd name="T42" fmla="*/ 78 w 671"/>
                <a:gd name="T43" fmla="*/ 216 h 798"/>
                <a:gd name="T44" fmla="*/ 78 w 671"/>
                <a:gd name="T45" fmla="*/ 281 h 798"/>
                <a:gd name="T46" fmla="*/ 14 w 671"/>
                <a:gd name="T47" fmla="*/ 250 h 798"/>
                <a:gd name="T48" fmla="*/ 14 w 671"/>
                <a:gd name="T49" fmla="*/ 180 h 798"/>
                <a:gd name="T50" fmla="*/ 78 w 671"/>
                <a:gd name="T51" fmla="*/ 216 h 798"/>
                <a:gd name="T52" fmla="*/ 363 w 671"/>
                <a:gd name="T53" fmla="*/ 11 h 798"/>
                <a:gd name="T54" fmla="*/ 346 w 671"/>
                <a:gd name="T55" fmla="*/ 2 h 798"/>
                <a:gd name="T56" fmla="*/ 10 w 671"/>
                <a:gd name="T57" fmla="*/ 119 h 798"/>
                <a:gd name="T58" fmla="*/ 0 w 671"/>
                <a:gd name="T59" fmla="*/ 128 h 798"/>
                <a:gd name="T60" fmla="*/ 0 w 671"/>
                <a:gd name="T61" fmla="*/ 608 h 798"/>
                <a:gd name="T62" fmla="*/ 92 w 671"/>
                <a:gd name="T63" fmla="*/ 656 h 798"/>
                <a:gd name="T64" fmla="*/ 92 w 671"/>
                <a:gd name="T65" fmla="*/ 186 h 798"/>
                <a:gd name="T66" fmla="*/ 17 w 671"/>
                <a:gd name="T67" fmla="*/ 146 h 798"/>
                <a:gd name="T68" fmla="*/ 18 w 671"/>
                <a:gd name="T69" fmla="*/ 146 h 798"/>
                <a:gd name="T70" fmla="*/ 354 w 671"/>
                <a:gd name="T71" fmla="*/ 29 h 798"/>
                <a:gd name="T72" fmla="*/ 363 w 671"/>
                <a:gd name="T73" fmla="*/ 11 h 798"/>
                <a:gd name="T74" fmla="*/ 185 w 671"/>
                <a:gd name="T75" fmla="*/ 290 h 798"/>
                <a:gd name="T76" fmla="*/ 185 w 671"/>
                <a:gd name="T77" fmla="*/ 355 h 798"/>
                <a:gd name="T78" fmla="*/ 121 w 671"/>
                <a:gd name="T79" fmla="*/ 324 h 798"/>
                <a:gd name="T80" fmla="*/ 121 w 671"/>
                <a:gd name="T81" fmla="*/ 254 h 798"/>
                <a:gd name="T82" fmla="*/ 185 w 671"/>
                <a:gd name="T83" fmla="*/ 290 h 798"/>
                <a:gd name="T84" fmla="*/ 470 w 671"/>
                <a:gd name="T85" fmla="*/ 85 h 798"/>
                <a:gd name="T86" fmla="*/ 453 w 671"/>
                <a:gd name="T87" fmla="*/ 76 h 798"/>
                <a:gd name="T88" fmla="*/ 117 w 671"/>
                <a:gd name="T89" fmla="*/ 193 h 798"/>
                <a:gd name="T90" fmla="*/ 107 w 671"/>
                <a:gd name="T91" fmla="*/ 202 h 798"/>
                <a:gd name="T92" fmla="*/ 107 w 671"/>
                <a:gd name="T93" fmla="*/ 682 h 798"/>
                <a:gd name="T94" fmla="*/ 199 w 671"/>
                <a:gd name="T95" fmla="*/ 730 h 798"/>
                <a:gd name="T96" fmla="*/ 199 w 671"/>
                <a:gd name="T97" fmla="*/ 260 h 798"/>
                <a:gd name="T98" fmla="*/ 124 w 671"/>
                <a:gd name="T99" fmla="*/ 220 h 798"/>
                <a:gd name="T100" fmla="*/ 125 w 671"/>
                <a:gd name="T101" fmla="*/ 219 h 798"/>
                <a:gd name="T102" fmla="*/ 461 w 671"/>
                <a:gd name="T103" fmla="*/ 103 h 798"/>
                <a:gd name="T104" fmla="*/ 470 w 671"/>
                <a:gd name="T105" fmla="*/ 85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1" h="798">
                  <a:moveTo>
                    <a:pt x="323" y="326"/>
                  </a:moveTo>
                  <a:lnTo>
                    <a:pt x="323" y="798"/>
                  </a:lnTo>
                  <a:lnTo>
                    <a:pt x="671" y="675"/>
                  </a:lnTo>
                  <a:lnTo>
                    <a:pt x="671" y="203"/>
                  </a:lnTo>
                  <a:lnTo>
                    <a:pt x="323" y="326"/>
                  </a:lnTo>
                  <a:close/>
                  <a:moveTo>
                    <a:pt x="292" y="356"/>
                  </a:moveTo>
                  <a:lnTo>
                    <a:pt x="292" y="422"/>
                  </a:lnTo>
                  <a:cubicBezTo>
                    <a:pt x="260" y="416"/>
                    <a:pt x="228" y="391"/>
                    <a:pt x="228" y="391"/>
                  </a:cubicBezTo>
                  <a:lnTo>
                    <a:pt x="228" y="320"/>
                  </a:lnTo>
                  <a:cubicBezTo>
                    <a:pt x="267" y="352"/>
                    <a:pt x="292" y="356"/>
                    <a:pt x="292" y="356"/>
                  </a:cubicBezTo>
                  <a:close/>
                  <a:moveTo>
                    <a:pt x="577" y="152"/>
                  </a:moveTo>
                  <a:cubicBezTo>
                    <a:pt x="575" y="145"/>
                    <a:pt x="567" y="141"/>
                    <a:pt x="559" y="143"/>
                  </a:cubicBezTo>
                  <a:lnTo>
                    <a:pt x="224" y="260"/>
                  </a:lnTo>
                  <a:cubicBezTo>
                    <a:pt x="219" y="261"/>
                    <a:pt x="215" y="265"/>
                    <a:pt x="214" y="269"/>
                  </a:cubicBezTo>
                  <a:lnTo>
                    <a:pt x="214" y="748"/>
                  </a:lnTo>
                  <a:cubicBezTo>
                    <a:pt x="226" y="772"/>
                    <a:pt x="275" y="797"/>
                    <a:pt x="305" y="797"/>
                  </a:cubicBezTo>
                  <a:lnTo>
                    <a:pt x="305" y="326"/>
                  </a:lnTo>
                  <a:cubicBezTo>
                    <a:pt x="289" y="324"/>
                    <a:pt x="253" y="305"/>
                    <a:pt x="231" y="287"/>
                  </a:cubicBezTo>
                  <a:cubicBezTo>
                    <a:pt x="231" y="286"/>
                    <a:pt x="232" y="286"/>
                    <a:pt x="232" y="286"/>
                  </a:cubicBezTo>
                  <a:lnTo>
                    <a:pt x="568" y="170"/>
                  </a:lnTo>
                  <a:cubicBezTo>
                    <a:pt x="575" y="167"/>
                    <a:pt x="579" y="159"/>
                    <a:pt x="577" y="152"/>
                  </a:cubicBezTo>
                  <a:close/>
                  <a:moveTo>
                    <a:pt x="78" y="216"/>
                  </a:moveTo>
                  <a:lnTo>
                    <a:pt x="78" y="281"/>
                  </a:lnTo>
                  <a:cubicBezTo>
                    <a:pt x="46" y="275"/>
                    <a:pt x="14" y="250"/>
                    <a:pt x="14" y="250"/>
                  </a:cubicBezTo>
                  <a:lnTo>
                    <a:pt x="14" y="180"/>
                  </a:lnTo>
                  <a:cubicBezTo>
                    <a:pt x="53" y="212"/>
                    <a:pt x="78" y="216"/>
                    <a:pt x="78" y="216"/>
                  </a:cubicBezTo>
                  <a:close/>
                  <a:moveTo>
                    <a:pt x="363" y="11"/>
                  </a:moveTo>
                  <a:cubicBezTo>
                    <a:pt x="361" y="4"/>
                    <a:pt x="353" y="0"/>
                    <a:pt x="346" y="2"/>
                  </a:cubicBezTo>
                  <a:lnTo>
                    <a:pt x="10" y="119"/>
                  </a:lnTo>
                  <a:cubicBezTo>
                    <a:pt x="5" y="121"/>
                    <a:pt x="2" y="124"/>
                    <a:pt x="0" y="128"/>
                  </a:cubicBezTo>
                  <a:lnTo>
                    <a:pt x="0" y="608"/>
                  </a:lnTo>
                  <a:cubicBezTo>
                    <a:pt x="12" y="631"/>
                    <a:pt x="61" y="656"/>
                    <a:pt x="92" y="656"/>
                  </a:cubicBezTo>
                  <a:lnTo>
                    <a:pt x="92" y="186"/>
                  </a:lnTo>
                  <a:cubicBezTo>
                    <a:pt x="76" y="183"/>
                    <a:pt x="40" y="164"/>
                    <a:pt x="17" y="146"/>
                  </a:cubicBezTo>
                  <a:cubicBezTo>
                    <a:pt x="18" y="146"/>
                    <a:pt x="18" y="146"/>
                    <a:pt x="18" y="146"/>
                  </a:cubicBezTo>
                  <a:lnTo>
                    <a:pt x="354" y="29"/>
                  </a:lnTo>
                  <a:cubicBezTo>
                    <a:pt x="362" y="26"/>
                    <a:pt x="366" y="19"/>
                    <a:pt x="363" y="11"/>
                  </a:cubicBezTo>
                  <a:close/>
                  <a:moveTo>
                    <a:pt x="185" y="290"/>
                  </a:moveTo>
                  <a:lnTo>
                    <a:pt x="185" y="355"/>
                  </a:lnTo>
                  <a:cubicBezTo>
                    <a:pt x="153" y="349"/>
                    <a:pt x="121" y="324"/>
                    <a:pt x="121" y="324"/>
                  </a:cubicBezTo>
                  <a:lnTo>
                    <a:pt x="121" y="254"/>
                  </a:lnTo>
                  <a:cubicBezTo>
                    <a:pt x="160" y="286"/>
                    <a:pt x="185" y="290"/>
                    <a:pt x="185" y="290"/>
                  </a:cubicBezTo>
                  <a:close/>
                  <a:moveTo>
                    <a:pt x="470" y="85"/>
                  </a:moveTo>
                  <a:cubicBezTo>
                    <a:pt x="468" y="78"/>
                    <a:pt x="460" y="74"/>
                    <a:pt x="453" y="76"/>
                  </a:cubicBezTo>
                  <a:lnTo>
                    <a:pt x="117" y="193"/>
                  </a:lnTo>
                  <a:cubicBezTo>
                    <a:pt x="112" y="195"/>
                    <a:pt x="108" y="198"/>
                    <a:pt x="107" y="202"/>
                  </a:cubicBezTo>
                  <a:lnTo>
                    <a:pt x="107" y="682"/>
                  </a:lnTo>
                  <a:cubicBezTo>
                    <a:pt x="119" y="705"/>
                    <a:pt x="168" y="730"/>
                    <a:pt x="199" y="730"/>
                  </a:cubicBezTo>
                  <a:lnTo>
                    <a:pt x="199" y="260"/>
                  </a:lnTo>
                  <a:cubicBezTo>
                    <a:pt x="183" y="257"/>
                    <a:pt x="146" y="238"/>
                    <a:pt x="124" y="220"/>
                  </a:cubicBezTo>
                  <a:cubicBezTo>
                    <a:pt x="125" y="220"/>
                    <a:pt x="125" y="220"/>
                    <a:pt x="125" y="219"/>
                  </a:cubicBezTo>
                  <a:lnTo>
                    <a:pt x="461" y="103"/>
                  </a:lnTo>
                  <a:cubicBezTo>
                    <a:pt x="469" y="100"/>
                    <a:pt x="473" y="93"/>
                    <a:pt x="470" y="85"/>
                  </a:cubicBezTo>
                  <a:close/>
                </a:path>
              </a:pathLst>
            </a:custGeom>
            <a:solidFill>
              <a:schemeClr val="bg1"/>
            </a:solidFill>
            <a:ln>
              <a:noFill/>
            </a:ln>
          </p:spPr>
          <p:txBody>
            <a:bodyPr/>
            <a:lstStyle/>
            <a:p>
              <a:endParaRPr lang="zh-CN" altLang="en-US" sz="10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8"/>
          <p:cNvGrpSpPr/>
          <p:nvPr/>
        </p:nvGrpSpPr>
        <p:grpSpPr>
          <a:xfrm>
            <a:off x="6117119" y="1231491"/>
            <a:ext cx="2265378" cy="2118747"/>
            <a:chOff x="8156513" y="1467710"/>
            <a:chExt cx="3021028" cy="2825105"/>
          </a:xfrm>
        </p:grpSpPr>
        <p:sp>
          <p:nvSpPr>
            <p:cNvPr id="20" name="矩形 19"/>
            <p:cNvSpPr/>
            <p:nvPr/>
          </p:nvSpPr>
          <p:spPr>
            <a:xfrm>
              <a:off x="8156513" y="2335714"/>
              <a:ext cx="3021028" cy="19571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9032308" y="1467710"/>
              <a:ext cx="1269439" cy="12694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531564" y="2862267"/>
              <a:ext cx="2270928" cy="369332"/>
            </a:xfrm>
            <a:prstGeom prst="rect">
              <a:avLst/>
            </a:prstGeom>
            <a:noFill/>
          </p:spPr>
          <p:txBody>
            <a:bodyPr wrap="square"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单击编辑标题</a:t>
              </a:r>
            </a:p>
          </p:txBody>
        </p:sp>
        <p:sp>
          <p:nvSpPr>
            <p:cNvPr id="23" name="文本框 22"/>
            <p:cNvSpPr txBox="1"/>
            <p:nvPr/>
          </p:nvSpPr>
          <p:spPr>
            <a:xfrm>
              <a:off x="8560956" y="3417632"/>
              <a:ext cx="2241535" cy="738436"/>
            </a:xfrm>
            <a:prstGeom prst="rect">
              <a:avLst/>
            </a:prstGeom>
            <a:noFill/>
          </p:spPr>
          <p:txBody>
            <a:bodyPr wrap="square" rtlCol="0">
              <a:spAutoFit/>
            </a:bodyPr>
            <a:lstStyle/>
            <a:p>
              <a:pPr algn="ctr" defTabSz="912430">
                <a:spcBef>
                  <a:spcPct val="20000"/>
                </a:spcBef>
                <a:defRPr/>
              </a:pPr>
              <a:r>
                <a:rPr lang="zh-CN" altLang="en-US" sz="10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9" name="组合 19"/>
            <p:cNvGrpSpPr>
              <a:grpSpLocks noChangeAspect="1"/>
            </p:cNvGrpSpPr>
            <p:nvPr/>
          </p:nvGrpSpPr>
          <p:grpSpPr bwMode="auto">
            <a:xfrm>
              <a:off x="9398496" y="1847624"/>
              <a:ext cx="509607" cy="509607"/>
              <a:chOff x="1437735" y="704204"/>
              <a:chExt cx="492531" cy="493274"/>
            </a:xfrm>
            <a:solidFill>
              <a:schemeClr val="bg1"/>
            </a:solidFill>
          </p:grpSpPr>
          <p:sp>
            <p:nvSpPr>
              <p:cNvPr id="25" name="饼形 24"/>
              <p:cNvSpPr/>
              <p:nvPr/>
            </p:nvSpPr>
            <p:spPr>
              <a:xfrm flipH="1">
                <a:off x="1483162" y="752095"/>
                <a:ext cx="447104" cy="445383"/>
              </a:xfrm>
              <a:prstGeom prst="pi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6" name="椭圆 34"/>
              <p:cNvSpPr>
                <a:spLocks noChangeAspect="1"/>
              </p:cNvSpPr>
              <p:nvPr/>
            </p:nvSpPr>
            <p:spPr>
              <a:xfrm>
                <a:off x="1437735" y="704204"/>
                <a:ext cx="222355" cy="222692"/>
              </a:xfrm>
              <a:custGeom>
                <a:avLst/>
                <a:gdLst/>
                <a:ahLst/>
                <a:cxnLst/>
                <a:rect l="l" t="t" r="r" b="b"/>
                <a:pathLst>
                  <a:path w="223200" h="223200">
                    <a:moveTo>
                      <a:pt x="223200" y="0"/>
                    </a:moveTo>
                    <a:lnTo>
                      <a:pt x="223200" y="223200"/>
                    </a:lnTo>
                    <a:lnTo>
                      <a:pt x="0" y="223200"/>
                    </a:lnTo>
                    <a:cubicBezTo>
                      <a:pt x="0" y="99930"/>
                      <a:pt x="99930" y="0"/>
                      <a:pt x="2232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51117290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2"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spect="1"/>
          </p:cNvSpPr>
          <p:nvPr/>
        </p:nvSpPr>
        <p:spPr>
          <a:xfrm>
            <a:off x="3956994" y="2262338"/>
            <a:ext cx="1331996" cy="1331996"/>
          </a:xfrm>
          <a:prstGeom prst="ellipse">
            <a:avLst/>
          </a:prstGeom>
          <a:solidFill>
            <a:schemeClr val="bg1">
              <a:alpha val="28000"/>
            </a:schemeClr>
          </a:solidFill>
          <a:ln w="1016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Arc 5"/>
          <p:cNvSpPr>
            <a:spLocks noChangeAspect="1"/>
          </p:cNvSpPr>
          <p:nvPr/>
        </p:nvSpPr>
        <p:spPr>
          <a:xfrm>
            <a:off x="3845366" y="2150710"/>
            <a:ext cx="1555255" cy="1555255"/>
          </a:xfrm>
          <a:prstGeom prst="arc">
            <a:avLst>
              <a:gd name="adj1" fmla="val 16200000"/>
              <a:gd name="adj2" fmla="val 2820158"/>
            </a:avLst>
          </a:prstGeom>
          <a:ln w="101600" cmpd="sng">
            <a:solidFill>
              <a:srgbClr val="D9D9D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800" dirty="0">
              <a:ln w="57150" cmpd="sng">
                <a:solidFill>
                  <a:srgbClr val="000000"/>
                </a:solidFill>
              </a:l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Arc 6"/>
          <p:cNvSpPr>
            <a:spLocks noChangeAspect="1"/>
          </p:cNvSpPr>
          <p:nvPr/>
        </p:nvSpPr>
        <p:spPr>
          <a:xfrm>
            <a:off x="3704535" y="2009879"/>
            <a:ext cx="1836914" cy="1836914"/>
          </a:xfrm>
          <a:prstGeom prst="arc">
            <a:avLst>
              <a:gd name="adj1" fmla="val 16200000"/>
              <a:gd name="adj2" fmla="val 6830857"/>
            </a:avLst>
          </a:prstGeom>
          <a:ln w="1016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w="57150" cmpd="sng">
                <a:solidFill>
                  <a:srgbClr val="000000"/>
                </a:solidFill>
              </a:l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Arc 7"/>
          <p:cNvSpPr>
            <a:spLocks noChangeAspect="1"/>
          </p:cNvSpPr>
          <p:nvPr/>
        </p:nvSpPr>
        <p:spPr>
          <a:xfrm>
            <a:off x="3566770" y="1872114"/>
            <a:ext cx="2112447" cy="2112447"/>
          </a:xfrm>
          <a:prstGeom prst="arc">
            <a:avLst>
              <a:gd name="adj1" fmla="val 16200000"/>
              <a:gd name="adj2" fmla="val 12336368"/>
            </a:avLst>
          </a:prstGeom>
          <a:noFill/>
          <a:ln w="101600"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w="57150" cmpd="sng">
                <a:solidFill>
                  <a:srgbClr val="000000"/>
                </a:solidFill>
              </a:l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Arc 8"/>
          <p:cNvSpPr>
            <a:spLocks noChangeAspect="1"/>
          </p:cNvSpPr>
          <p:nvPr/>
        </p:nvSpPr>
        <p:spPr>
          <a:xfrm>
            <a:off x="3429000" y="1734344"/>
            <a:ext cx="2387984" cy="2387984"/>
          </a:xfrm>
          <a:prstGeom prst="arc">
            <a:avLst>
              <a:gd name="adj1" fmla="val 16200000"/>
              <a:gd name="adj2" fmla="val 10495990"/>
            </a:avLst>
          </a:prstGeom>
          <a:ln w="101600"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n w="57150" cmpd="sng">
                <a:solidFill>
                  <a:srgbClr val="000000"/>
                </a:solidFill>
              </a:ln>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Text Placeholder 4"/>
          <p:cNvSpPr txBox="1"/>
          <p:nvPr/>
        </p:nvSpPr>
        <p:spPr>
          <a:xfrm>
            <a:off x="3942568" y="2733929"/>
            <a:ext cx="1360848" cy="60061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2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ts val="1380"/>
              </a:lnSpc>
              <a:buNone/>
            </a:pPr>
            <a:r>
              <a:rPr lang="zh-CN" altLang="en-US" sz="1400" dirty="0">
                <a:solidFill>
                  <a:schemeClr val="tx1"/>
                </a:solidFill>
                <a:latin typeface="微软雅黑" panose="020B0503020204020204" pitchFamily="34" charset="-122"/>
                <a:ea typeface="微软雅黑" panose="020B0503020204020204" pitchFamily="34" charset="-122"/>
                <a:cs typeface="Lato Light"/>
                <a:sym typeface="微软雅黑" panose="020B0503020204020204" pitchFamily="34" charset="-122"/>
              </a:rPr>
              <a:t>年收入</a:t>
            </a:r>
            <a:endParaRPr lang="en-US" sz="1400" dirty="0">
              <a:solidFill>
                <a:schemeClr val="tx1"/>
              </a:solidFill>
              <a:latin typeface="微软雅黑" panose="020B0503020204020204" pitchFamily="34" charset="-122"/>
              <a:ea typeface="微软雅黑" panose="020B0503020204020204" pitchFamily="34" charset="-122"/>
              <a:cs typeface="Lato Light"/>
              <a:sym typeface="微软雅黑" panose="020B0503020204020204" pitchFamily="34" charset="-122"/>
            </a:endParaRPr>
          </a:p>
          <a:p>
            <a:pPr marL="0" indent="0" algn="ctr">
              <a:lnSpc>
                <a:spcPts val="1380"/>
              </a:lnSpc>
              <a:buNone/>
            </a:pPr>
            <a:r>
              <a:rPr lang="zh-CN" altLang="en-US" sz="1400" dirty="0">
                <a:solidFill>
                  <a:schemeClr val="tx1"/>
                </a:solidFill>
                <a:latin typeface="微软雅黑" panose="020B0503020204020204" pitchFamily="34" charset="-122"/>
                <a:ea typeface="微软雅黑" panose="020B0503020204020204" pitchFamily="34" charset="-122"/>
                <a:cs typeface="Lato Light"/>
                <a:sym typeface="微软雅黑" panose="020B0503020204020204" pitchFamily="34" charset="-122"/>
              </a:rPr>
              <a:t>数据回顾</a:t>
            </a:r>
            <a:endParaRPr lang="en-US" sz="1400" dirty="0">
              <a:solidFill>
                <a:schemeClr val="tx1"/>
              </a:solidFill>
              <a:latin typeface="微软雅黑" panose="020B0503020204020204" pitchFamily="34" charset="-122"/>
              <a:ea typeface="微软雅黑" panose="020B0503020204020204" pitchFamily="34" charset="-122"/>
              <a:cs typeface="Lato Light"/>
              <a:sym typeface="微软雅黑" panose="020B0503020204020204" pitchFamily="34" charset="-122"/>
            </a:endParaRPr>
          </a:p>
        </p:txBody>
      </p:sp>
      <p:cxnSp>
        <p:nvCxnSpPr>
          <p:cNvPr id="11" name="Straight Connector 10"/>
          <p:cNvCxnSpPr/>
          <p:nvPr/>
        </p:nvCxnSpPr>
        <p:spPr>
          <a:xfrm flipH="1">
            <a:off x="5943600" y="2875327"/>
            <a:ext cx="990600" cy="10374"/>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5715000" y="2267744"/>
            <a:ext cx="990600" cy="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616119" y="2928337"/>
            <a:ext cx="13746" cy="1"/>
          </a:xfrm>
          <a:prstGeom prst="line">
            <a:avLst/>
          </a:prstGeom>
          <a:ln w="12700" cmpd="sng">
            <a:solidFill>
              <a:srgbClr val="CFD6DC"/>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5773788" y="3360328"/>
            <a:ext cx="1603048" cy="12306"/>
          </a:xfrm>
          <a:prstGeom prst="line">
            <a:avLst/>
          </a:prstGeom>
          <a:ln w="12700" cmpd="sng">
            <a:solidFill>
              <a:srgbClr val="CFD6DC"/>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7376836" y="3220235"/>
            <a:ext cx="1338828" cy="276999"/>
          </a:xfrm>
          <a:prstGeom prst="rect">
            <a:avLst/>
          </a:prstGeom>
        </p:spPr>
        <p:txBody>
          <a:bodyPr wrap="none">
            <a:spAutoFit/>
          </a:bodyPr>
          <a:lstStyle/>
          <a:p>
            <a:r>
              <a:rPr 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C: </a:t>
            </a:r>
            <a:r>
              <a:rPr lang="zh-CN" alt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图表标题</a:t>
            </a:r>
            <a:r>
              <a:rPr 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 48%</a:t>
            </a:r>
          </a:p>
        </p:txBody>
      </p:sp>
      <p:sp>
        <p:nvSpPr>
          <p:cNvPr id="16" name="Rectangle 15"/>
          <p:cNvSpPr/>
          <p:nvPr/>
        </p:nvSpPr>
        <p:spPr>
          <a:xfrm>
            <a:off x="6754749" y="2115345"/>
            <a:ext cx="1338828" cy="276999"/>
          </a:xfrm>
          <a:prstGeom prst="rect">
            <a:avLst/>
          </a:prstGeom>
        </p:spPr>
        <p:txBody>
          <a:bodyPr wrap="none">
            <a:spAutoFit/>
          </a:bodyPr>
          <a:lstStyle/>
          <a:p>
            <a:r>
              <a:rPr 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A: </a:t>
            </a:r>
            <a:r>
              <a:rPr lang="zh-CN" alt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图表标题</a:t>
            </a:r>
            <a:r>
              <a:rPr 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 63%</a:t>
            </a:r>
          </a:p>
        </p:txBody>
      </p:sp>
      <p:sp>
        <p:nvSpPr>
          <p:cNvPr id="17" name="Rectangle 16"/>
          <p:cNvSpPr/>
          <p:nvPr/>
        </p:nvSpPr>
        <p:spPr>
          <a:xfrm>
            <a:off x="6459588" y="3600597"/>
            <a:ext cx="1359668" cy="276999"/>
          </a:xfrm>
          <a:prstGeom prst="rect">
            <a:avLst/>
          </a:prstGeom>
        </p:spPr>
        <p:txBody>
          <a:bodyPr wrap="none">
            <a:spAutoFit/>
          </a:bodyPr>
          <a:lstStyle/>
          <a:p>
            <a:r>
              <a:rPr 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D: </a:t>
            </a:r>
            <a:r>
              <a:rPr lang="zh-CN" alt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图表标题</a:t>
            </a:r>
            <a:r>
              <a:rPr 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 83%</a:t>
            </a:r>
          </a:p>
        </p:txBody>
      </p:sp>
      <p:sp>
        <p:nvSpPr>
          <p:cNvPr id="18" name="Rectangle 17"/>
          <p:cNvSpPr/>
          <p:nvPr/>
        </p:nvSpPr>
        <p:spPr>
          <a:xfrm>
            <a:off x="7086600" y="2724945"/>
            <a:ext cx="1336656" cy="276999"/>
          </a:xfrm>
          <a:prstGeom prst="rect">
            <a:avLst/>
          </a:prstGeom>
        </p:spPr>
        <p:txBody>
          <a:bodyPr wrap="none">
            <a:spAutoFit/>
          </a:bodyPr>
          <a:lstStyle/>
          <a:p>
            <a:r>
              <a:rPr 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B: </a:t>
            </a:r>
            <a:r>
              <a:rPr lang="zh-CN" alt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图表标题</a:t>
            </a:r>
            <a:r>
              <a:rPr lang="en-US" sz="1200" dirty="0">
                <a:solidFill>
                  <a:schemeClr val="accent2"/>
                </a:solidFill>
                <a:latin typeface="微软雅黑" panose="020B0503020204020204" pitchFamily="34" charset="-122"/>
                <a:ea typeface="微软雅黑" panose="020B0503020204020204" pitchFamily="34" charset="-122"/>
                <a:cs typeface="Glegoo"/>
                <a:sym typeface="微软雅黑" panose="020B0503020204020204" pitchFamily="34" charset="-122"/>
              </a:rPr>
              <a:t> 54%</a:t>
            </a:r>
          </a:p>
        </p:txBody>
      </p:sp>
      <p:cxnSp>
        <p:nvCxnSpPr>
          <p:cNvPr id="19" name="Straight Connector 18"/>
          <p:cNvCxnSpPr/>
          <p:nvPr/>
        </p:nvCxnSpPr>
        <p:spPr>
          <a:xfrm>
            <a:off x="718952" y="3410744"/>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5"/>
          <p:cNvSpPr txBox="1"/>
          <p:nvPr/>
        </p:nvSpPr>
        <p:spPr>
          <a:xfrm>
            <a:off x="609601" y="2789529"/>
            <a:ext cx="2514600" cy="5334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50" dirty="0">
                <a:solidFill>
                  <a:schemeClr val="accent1"/>
                </a:solidFill>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rPr>
              <a:t>此处添加详细文本描述，建议与标题相关并符合整体语言风格</a:t>
            </a:r>
            <a:endParaRPr lang="en-US" sz="1050" dirty="0">
              <a:solidFill>
                <a:schemeClr val="accent1"/>
              </a:solidFill>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endParaRPr>
          </a:p>
        </p:txBody>
      </p:sp>
      <p:sp>
        <p:nvSpPr>
          <p:cNvPr id="21" name="TextBox 20"/>
          <p:cNvSpPr txBox="1"/>
          <p:nvPr/>
        </p:nvSpPr>
        <p:spPr>
          <a:xfrm>
            <a:off x="609600" y="2634897"/>
            <a:ext cx="990600" cy="246221"/>
          </a:xfrm>
          <a:prstGeom prst="rect">
            <a:avLst/>
          </a:prstGeom>
          <a:noFill/>
        </p:spPr>
        <p:txBody>
          <a:bodyPr wrap="square" rtlCol="0">
            <a:spAutoFit/>
          </a:bodyPr>
          <a:lstStyle/>
          <a:p>
            <a:r>
              <a:rPr lang="zh-CN" altLang="en-US" sz="1000" dirty="0">
                <a:solidFill>
                  <a:schemeClr val="accent1"/>
                </a:solidFill>
                <a:latin typeface="微软雅黑" panose="020B0503020204020204" pitchFamily="34" charset="-122"/>
                <a:ea typeface="微软雅黑" panose="020B0503020204020204" pitchFamily="34" charset="-122"/>
                <a:cs typeface="Glegoo"/>
                <a:sym typeface="微软雅黑" panose="020B0503020204020204" pitchFamily="34" charset="-122"/>
              </a:rPr>
              <a:t>添加标题</a:t>
            </a:r>
            <a:endParaRPr lang="en-US" sz="1000" dirty="0">
              <a:solidFill>
                <a:schemeClr val="accent1"/>
              </a:solidFill>
              <a:latin typeface="微软雅黑" panose="020B0503020204020204" pitchFamily="34" charset="-122"/>
              <a:ea typeface="微软雅黑" panose="020B0503020204020204" pitchFamily="34" charset="-122"/>
              <a:cs typeface="Glegoo"/>
              <a:sym typeface="微软雅黑" panose="020B0503020204020204" pitchFamily="34" charset="-122"/>
            </a:endParaRPr>
          </a:p>
        </p:txBody>
      </p:sp>
      <p:cxnSp>
        <p:nvCxnSpPr>
          <p:cNvPr id="22" name="Straight Connector 21"/>
          <p:cNvCxnSpPr/>
          <p:nvPr/>
        </p:nvCxnSpPr>
        <p:spPr>
          <a:xfrm>
            <a:off x="685800" y="3410744"/>
            <a:ext cx="3048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18952" y="2510191"/>
            <a:ext cx="118604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5"/>
          <p:cNvSpPr txBox="1"/>
          <p:nvPr/>
        </p:nvSpPr>
        <p:spPr>
          <a:xfrm>
            <a:off x="609601" y="1965176"/>
            <a:ext cx="2514600" cy="5334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50" dirty="0">
                <a:solidFill>
                  <a:schemeClr val="accent1"/>
                </a:solidFill>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rPr>
              <a:t>此处添加详细文本描述，建议与标题相关并符合整体语言风格</a:t>
            </a:r>
            <a:endParaRPr lang="en-US" sz="1050" dirty="0">
              <a:solidFill>
                <a:schemeClr val="accent1"/>
              </a:solidFill>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endParaRPr>
          </a:p>
        </p:txBody>
      </p:sp>
      <p:sp>
        <p:nvSpPr>
          <p:cNvPr id="25" name="TextBox 24"/>
          <p:cNvSpPr txBox="1"/>
          <p:nvPr/>
        </p:nvSpPr>
        <p:spPr>
          <a:xfrm>
            <a:off x="609600" y="1810544"/>
            <a:ext cx="990600" cy="246221"/>
          </a:xfrm>
          <a:prstGeom prst="rect">
            <a:avLst/>
          </a:prstGeom>
          <a:noFill/>
        </p:spPr>
        <p:txBody>
          <a:bodyPr wrap="square" rtlCol="0">
            <a:spAutoFit/>
          </a:bodyPr>
          <a:lstStyle/>
          <a:p>
            <a:r>
              <a:rPr lang="zh-CN" altLang="en-US" sz="1000" dirty="0">
                <a:solidFill>
                  <a:schemeClr val="accent1"/>
                </a:solidFill>
                <a:latin typeface="微软雅黑" panose="020B0503020204020204" pitchFamily="34" charset="-122"/>
                <a:ea typeface="微软雅黑" panose="020B0503020204020204" pitchFamily="34" charset="-122"/>
                <a:cs typeface="Glegoo"/>
                <a:sym typeface="微软雅黑" panose="020B0503020204020204" pitchFamily="34" charset="-122"/>
              </a:rPr>
              <a:t>添加标题</a:t>
            </a:r>
            <a:endParaRPr lang="en-US" sz="1000" dirty="0">
              <a:solidFill>
                <a:schemeClr val="accent1"/>
              </a:solidFill>
              <a:latin typeface="微软雅黑" panose="020B0503020204020204" pitchFamily="34" charset="-122"/>
              <a:ea typeface="微软雅黑" panose="020B0503020204020204" pitchFamily="34" charset="-122"/>
              <a:cs typeface="Glegoo"/>
              <a:sym typeface="微软雅黑" panose="020B0503020204020204" pitchFamily="34" charset="-122"/>
            </a:endParaRPr>
          </a:p>
        </p:txBody>
      </p:sp>
      <p:cxnSp>
        <p:nvCxnSpPr>
          <p:cNvPr id="26" name="Straight Connector 25"/>
          <p:cNvCxnSpPr/>
          <p:nvPr/>
        </p:nvCxnSpPr>
        <p:spPr>
          <a:xfrm>
            <a:off x="685800" y="2510191"/>
            <a:ext cx="3048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7" name="Text Placeholder 5"/>
          <p:cNvSpPr txBox="1"/>
          <p:nvPr/>
        </p:nvSpPr>
        <p:spPr>
          <a:xfrm>
            <a:off x="609601" y="3715544"/>
            <a:ext cx="2514600" cy="5334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50" dirty="0">
                <a:solidFill>
                  <a:schemeClr val="accent1"/>
                </a:solidFill>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rPr>
              <a:t>此处添加详细文本描述，建议与标题相关并符合整体语言风格</a:t>
            </a:r>
            <a:endParaRPr lang="en-US" sz="1050" dirty="0">
              <a:solidFill>
                <a:schemeClr val="accent1"/>
              </a:solidFill>
              <a:latin typeface="微软雅黑" panose="020B0503020204020204" pitchFamily="34" charset="-122"/>
              <a:ea typeface="微软雅黑" panose="020B0503020204020204" pitchFamily="34" charset="-122"/>
              <a:cs typeface="Calibri" panose="020F0502020204030204"/>
              <a:sym typeface="微软雅黑" panose="020B0503020204020204" pitchFamily="34" charset="-122"/>
            </a:endParaRPr>
          </a:p>
        </p:txBody>
      </p:sp>
      <p:sp>
        <p:nvSpPr>
          <p:cNvPr id="28" name="TextBox 27"/>
          <p:cNvSpPr txBox="1"/>
          <p:nvPr/>
        </p:nvSpPr>
        <p:spPr>
          <a:xfrm>
            <a:off x="609600" y="3560913"/>
            <a:ext cx="990600" cy="246221"/>
          </a:xfrm>
          <a:prstGeom prst="rect">
            <a:avLst/>
          </a:prstGeom>
          <a:noFill/>
        </p:spPr>
        <p:txBody>
          <a:bodyPr wrap="square" rtlCol="0">
            <a:spAutoFit/>
          </a:bodyPr>
          <a:lstStyle/>
          <a:p>
            <a:r>
              <a:rPr lang="zh-CN" altLang="en-US" sz="1000" dirty="0">
                <a:solidFill>
                  <a:schemeClr val="accent1"/>
                </a:solidFill>
                <a:latin typeface="微软雅黑" panose="020B0503020204020204" pitchFamily="34" charset="-122"/>
                <a:ea typeface="微软雅黑" panose="020B0503020204020204" pitchFamily="34" charset="-122"/>
                <a:cs typeface="Glegoo"/>
                <a:sym typeface="微软雅黑" panose="020B0503020204020204" pitchFamily="34" charset="-122"/>
              </a:rPr>
              <a:t>添加标题</a:t>
            </a:r>
            <a:endParaRPr lang="en-US" sz="1000" dirty="0">
              <a:solidFill>
                <a:schemeClr val="accent1"/>
              </a:solidFill>
              <a:latin typeface="微软雅黑" panose="020B0503020204020204" pitchFamily="34" charset="-122"/>
              <a:ea typeface="微软雅黑" panose="020B0503020204020204" pitchFamily="34" charset="-122"/>
              <a:cs typeface="Glegoo"/>
              <a:sym typeface="微软雅黑" panose="020B0503020204020204" pitchFamily="34" charset="-122"/>
            </a:endParaRPr>
          </a:p>
        </p:txBody>
      </p:sp>
      <p:cxnSp>
        <p:nvCxnSpPr>
          <p:cNvPr id="29" name="Straight Connector 28"/>
          <p:cNvCxnSpPr/>
          <p:nvPr/>
        </p:nvCxnSpPr>
        <p:spPr>
          <a:xfrm flipH="1">
            <a:off x="5486400" y="3715544"/>
            <a:ext cx="990600" cy="0"/>
          </a:xfrm>
          <a:prstGeom prst="line">
            <a:avLst/>
          </a:prstGeom>
          <a:ln w="9525"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894342" y="3410745"/>
            <a:ext cx="287258" cy="261610"/>
          </a:xfrm>
          <a:prstGeom prst="rect">
            <a:avLst/>
          </a:prstGeom>
          <a:noFill/>
        </p:spPr>
        <p:txBody>
          <a:bodyPr wrap="none">
            <a:spAutoFit/>
          </a:bodyPr>
          <a:lstStyle/>
          <a:p>
            <a:r>
              <a:rPr lang="en-US" sz="1050" dirty="0">
                <a:solidFill>
                  <a:schemeClr val="bg1">
                    <a:lumMod val="85000"/>
                  </a:schemeClr>
                </a:solidFill>
                <a:latin typeface="微软雅黑" panose="020B0503020204020204" pitchFamily="34" charset="-122"/>
                <a:ea typeface="微软雅黑" panose="020B0503020204020204" pitchFamily="34" charset="-122"/>
                <a:cs typeface="Glegoo"/>
                <a:sym typeface="微软雅黑" panose="020B0503020204020204" pitchFamily="34" charset="-122"/>
              </a:rPr>
              <a:t>A</a:t>
            </a:r>
          </a:p>
        </p:txBody>
      </p:sp>
      <p:sp>
        <p:nvSpPr>
          <p:cNvPr id="31" name="Rectangle 30"/>
          <p:cNvSpPr/>
          <p:nvPr/>
        </p:nvSpPr>
        <p:spPr>
          <a:xfrm>
            <a:off x="4038600" y="3486945"/>
            <a:ext cx="274434" cy="261610"/>
          </a:xfrm>
          <a:prstGeom prst="rect">
            <a:avLst/>
          </a:prstGeom>
          <a:noFill/>
        </p:spPr>
        <p:txBody>
          <a:bodyPr wrap="none">
            <a:spAutoFit/>
          </a:bodyPr>
          <a:lstStyle/>
          <a:p>
            <a:r>
              <a:rPr lang="en-US" sz="1050" dirty="0">
                <a:solidFill>
                  <a:schemeClr val="bg1">
                    <a:lumMod val="85000"/>
                  </a:schemeClr>
                </a:solidFill>
                <a:latin typeface="微软雅黑" panose="020B0503020204020204" pitchFamily="34" charset="-122"/>
                <a:ea typeface="微软雅黑" panose="020B0503020204020204" pitchFamily="34" charset="-122"/>
                <a:cs typeface="Glegoo"/>
                <a:sym typeface="微软雅黑" panose="020B0503020204020204" pitchFamily="34" charset="-122"/>
              </a:rPr>
              <a:t>B</a:t>
            </a:r>
          </a:p>
        </p:txBody>
      </p:sp>
      <p:sp>
        <p:nvSpPr>
          <p:cNvPr id="32" name="Rectangle 31"/>
          <p:cNvSpPr/>
          <p:nvPr/>
        </p:nvSpPr>
        <p:spPr>
          <a:xfrm>
            <a:off x="3581400" y="2191544"/>
            <a:ext cx="274434" cy="261610"/>
          </a:xfrm>
          <a:prstGeom prst="rect">
            <a:avLst/>
          </a:prstGeom>
          <a:noFill/>
        </p:spPr>
        <p:txBody>
          <a:bodyPr wrap="none">
            <a:spAutoFit/>
          </a:bodyPr>
          <a:lstStyle/>
          <a:p>
            <a:r>
              <a:rPr lang="en-US" sz="1050" dirty="0">
                <a:solidFill>
                  <a:schemeClr val="bg1">
                    <a:lumMod val="85000"/>
                  </a:schemeClr>
                </a:solidFill>
                <a:latin typeface="微软雅黑" panose="020B0503020204020204" pitchFamily="34" charset="-122"/>
                <a:ea typeface="微软雅黑" panose="020B0503020204020204" pitchFamily="34" charset="-122"/>
                <a:cs typeface="Glegoo"/>
                <a:sym typeface="微软雅黑" panose="020B0503020204020204" pitchFamily="34" charset="-122"/>
              </a:rPr>
              <a:t>C</a:t>
            </a:r>
          </a:p>
        </p:txBody>
      </p:sp>
      <p:sp>
        <p:nvSpPr>
          <p:cNvPr id="33" name="Rectangle 32"/>
          <p:cNvSpPr/>
          <p:nvPr/>
        </p:nvSpPr>
        <p:spPr>
          <a:xfrm>
            <a:off x="3290861" y="2676545"/>
            <a:ext cx="287258" cy="253916"/>
          </a:xfrm>
          <a:prstGeom prst="rect">
            <a:avLst/>
          </a:prstGeom>
          <a:noFill/>
        </p:spPr>
        <p:txBody>
          <a:bodyPr wrap="none">
            <a:spAutoFit/>
          </a:bodyPr>
          <a:lstStyle/>
          <a:p>
            <a:r>
              <a:rPr lang="en-US" sz="1050" dirty="0">
                <a:solidFill>
                  <a:schemeClr val="bg1">
                    <a:lumMod val="85000"/>
                  </a:schemeClr>
                </a:solidFill>
                <a:latin typeface="微软雅黑" panose="020B0503020204020204" pitchFamily="34" charset="-122"/>
                <a:ea typeface="微软雅黑" panose="020B0503020204020204" pitchFamily="34" charset="-122"/>
                <a:cs typeface="Glegoo"/>
                <a:sym typeface="微软雅黑" panose="020B0503020204020204" pitchFamily="34" charset="-122"/>
              </a:rPr>
              <a:t>D</a:t>
            </a:r>
          </a:p>
        </p:txBody>
      </p:sp>
    </p:spTree>
    <p:extLst>
      <p:ext uri="{BB962C8B-B14F-4D97-AF65-F5344CB8AC3E}">
        <p14:creationId xmlns:p14="http://schemas.microsoft.com/office/powerpoint/2010/main" val="95765229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00" fill="hold"/>
                                        <p:tgtEl>
                                          <p:spTgt spid="19"/>
                                        </p:tgtEl>
                                        <p:attrNameLst>
                                          <p:attrName>ppt_x</p:attrName>
                                        </p:attrNameLst>
                                      </p:cBhvr>
                                      <p:tavLst>
                                        <p:tav tm="0">
                                          <p:val>
                                            <p:strVal val="0-#ppt_w/2"/>
                                          </p:val>
                                        </p:tav>
                                        <p:tav tm="100000">
                                          <p:val>
                                            <p:strVal val="#ppt_x"/>
                                          </p:val>
                                        </p:tav>
                                      </p:tavLst>
                                    </p:anim>
                                    <p:anim calcmode="lin" valueType="num">
                                      <p:cBhvr additive="base">
                                        <p:cTn id="8" dur="7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00" fill="hold"/>
                                        <p:tgtEl>
                                          <p:spTgt spid="20"/>
                                        </p:tgtEl>
                                        <p:attrNameLst>
                                          <p:attrName>ppt_x</p:attrName>
                                        </p:attrNameLst>
                                      </p:cBhvr>
                                      <p:tavLst>
                                        <p:tav tm="0">
                                          <p:val>
                                            <p:strVal val="0-#ppt_w/2"/>
                                          </p:val>
                                        </p:tav>
                                        <p:tav tm="100000">
                                          <p:val>
                                            <p:strVal val="#ppt_x"/>
                                          </p:val>
                                        </p:tav>
                                      </p:tavLst>
                                    </p:anim>
                                    <p:anim calcmode="lin" valueType="num">
                                      <p:cBhvr additive="base">
                                        <p:cTn id="12" dur="7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00" fill="hold"/>
                                        <p:tgtEl>
                                          <p:spTgt spid="21"/>
                                        </p:tgtEl>
                                        <p:attrNameLst>
                                          <p:attrName>ppt_x</p:attrName>
                                        </p:attrNameLst>
                                      </p:cBhvr>
                                      <p:tavLst>
                                        <p:tav tm="0">
                                          <p:val>
                                            <p:strVal val="0-#ppt_w/2"/>
                                          </p:val>
                                        </p:tav>
                                        <p:tav tm="100000">
                                          <p:val>
                                            <p:strVal val="#ppt_x"/>
                                          </p:val>
                                        </p:tav>
                                      </p:tavLst>
                                    </p:anim>
                                    <p:anim calcmode="lin" valueType="num">
                                      <p:cBhvr additive="base">
                                        <p:cTn id="16" dur="7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00" fill="hold"/>
                                        <p:tgtEl>
                                          <p:spTgt spid="22"/>
                                        </p:tgtEl>
                                        <p:attrNameLst>
                                          <p:attrName>ppt_x</p:attrName>
                                        </p:attrNameLst>
                                      </p:cBhvr>
                                      <p:tavLst>
                                        <p:tav tm="0">
                                          <p:val>
                                            <p:strVal val="0-#ppt_w/2"/>
                                          </p:val>
                                        </p:tav>
                                        <p:tav tm="100000">
                                          <p:val>
                                            <p:strVal val="#ppt_x"/>
                                          </p:val>
                                        </p:tav>
                                      </p:tavLst>
                                    </p:anim>
                                    <p:anim calcmode="lin" valueType="num">
                                      <p:cBhvr additive="base">
                                        <p:cTn id="20" dur="7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700" fill="hold"/>
                                        <p:tgtEl>
                                          <p:spTgt spid="23"/>
                                        </p:tgtEl>
                                        <p:attrNameLst>
                                          <p:attrName>ppt_x</p:attrName>
                                        </p:attrNameLst>
                                      </p:cBhvr>
                                      <p:tavLst>
                                        <p:tav tm="0">
                                          <p:val>
                                            <p:strVal val="0-#ppt_w/2"/>
                                          </p:val>
                                        </p:tav>
                                        <p:tav tm="100000">
                                          <p:val>
                                            <p:strVal val="#ppt_x"/>
                                          </p:val>
                                        </p:tav>
                                      </p:tavLst>
                                    </p:anim>
                                    <p:anim calcmode="lin" valueType="num">
                                      <p:cBhvr additive="base">
                                        <p:cTn id="24" dur="7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700" fill="hold"/>
                                        <p:tgtEl>
                                          <p:spTgt spid="24"/>
                                        </p:tgtEl>
                                        <p:attrNameLst>
                                          <p:attrName>ppt_x</p:attrName>
                                        </p:attrNameLst>
                                      </p:cBhvr>
                                      <p:tavLst>
                                        <p:tav tm="0">
                                          <p:val>
                                            <p:strVal val="0-#ppt_w/2"/>
                                          </p:val>
                                        </p:tav>
                                        <p:tav tm="100000">
                                          <p:val>
                                            <p:strVal val="#ppt_x"/>
                                          </p:val>
                                        </p:tav>
                                      </p:tavLst>
                                    </p:anim>
                                    <p:anim calcmode="lin" valueType="num">
                                      <p:cBhvr additive="base">
                                        <p:cTn id="28" dur="700" fill="hold"/>
                                        <p:tgtEl>
                                          <p:spTgt spid="2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700" fill="hold"/>
                                        <p:tgtEl>
                                          <p:spTgt spid="25"/>
                                        </p:tgtEl>
                                        <p:attrNameLst>
                                          <p:attrName>ppt_x</p:attrName>
                                        </p:attrNameLst>
                                      </p:cBhvr>
                                      <p:tavLst>
                                        <p:tav tm="0">
                                          <p:val>
                                            <p:strVal val="0-#ppt_w/2"/>
                                          </p:val>
                                        </p:tav>
                                        <p:tav tm="100000">
                                          <p:val>
                                            <p:strVal val="#ppt_x"/>
                                          </p:val>
                                        </p:tav>
                                      </p:tavLst>
                                    </p:anim>
                                    <p:anim calcmode="lin" valueType="num">
                                      <p:cBhvr additive="base">
                                        <p:cTn id="32" dur="700" fill="hold"/>
                                        <p:tgtEl>
                                          <p:spTgt spid="25"/>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700" fill="hold"/>
                                        <p:tgtEl>
                                          <p:spTgt spid="26"/>
                                        </p:tgtEl>
                                        <p:attrNameLst>
                                          <p:attrName>ppt_x</p:attrName>
                                        </p:attrNameLst>
                                      </p:cBhvr>
                                      <p:tavLst>
                                        <p:tav tm="0">
                                          <p:val>
                                            <p:strVal val="0-#ppt_w/2"/>
                                          </p:val>
                                        </p:tav>
                                        <p:tav tm="100000">
                                          <p:val>
                                            <p:strVal val="#ppt_x"/>
                                          </p:val>
                                        </p:tav>
                                      </p:tavLst>
                                    </p:anim>
                                    <p:anim calcmode="lin" valueType="num">
                                      <p:cBhvr additive="base">
                                        <p:cTn id="36" dur="700" fill="hold"/>
                                        <p:tgtEl>
                                          <p:spTgt spid="26"/>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700" fill="hold"/>
                                        <p:tgtEl>
                                          <p:spTgt spid="27"/>
                                        </p:tgtEl>
                                        <p:attrNameLst>
                                          <p:attrName>ppt_x</p:attrName>
                                        </p:attrNameLst>
                                      </p:cBhvr>
                                      <p:tavLst>
                                        <p:tav tm="0">
                                          <p:val>
                                            <p:strVal val="0-#ppt_w/2"/>
                                          </p:val>
                                        </p:tav>
                                        <p:tav tm="100000">
                                          <p:val>
                                            <p:strVal val="#ppt_x"/>
                                          </p:val>
                                        </p:tav>
                                      </p:tavLst>
                                    </p:anim>
                                    <p:anim calcmode="lin" valueType="num">
                                      <p:cBhvr additive="base">
                                        <p:cTn id="40" dur="700" fill="hold"/>
                                        <p:tgtEl>
                                          <p:spTgt spid="2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00" fill="hold"/>
                                        <p:tgtEl>
                                          <p:spTgt spid="28"/>
                                        </p:tgtEl>
                                        <p:attrNameLst>
                                          <p:attrName>ppt_x</p:attrName>
                                        </p:attrNameLst>
                                      </p:cBhvr>
                                      <p:tavLst>
                                        <p:tav tm="0">
                                          <p:val>
                                            <p:strVal val="0-#ppt_w/2"/>
                                          </p:val>
                                        </p:tav>
                                        <p:tav tm="100000">
                                          <p:val>
                                            <p:strVal val="#ppt_x"/>
                                          </p:val>
                                        </p:tav>
                                      </p:tavLst>
                                    </p:anim>
                                    <p:anim calcmode="lin" valueType="num">
                                      <p:cBhvr additive="base">
                                        <p:cTn id="44" dur="700" fill="hold"/>
                                        <p:tgtEl>
                                          <p:spTgt spid="28"/>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21" presetClass="entr" presetSubtype="1"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2000"/>
                                        <p:tgtEl>
                                          <p:spTgt spid="10"/>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heel(1)">
                                      <p:cBhvr>
                                        <p:cTn id="51" dur="2000"/>
                                        <p:tgtEl>
                                          <p:spTgt spid="5"/>
                                        </p:tgtEl>
                                      </p:cBhvr>
                                    </p:animEffect>
                                  </p:childTnLst>
                                </p:cTn>
                              </p:par>
                            </p:childTnLst>
                          </p:cTn>
                        </p:par>
                        <p:par>
                          <p:cTn id="52" fill="hold">
                            <p:stCondLst>
                              <p:cond delay="3000"/>
                            </p:stCondLst>
                            <p:childTnLst>
                              <p:par>
                                <p:cTn id="53" presetID="21" presetClass="entr" presetSubtype="1"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heel(1)">
                                      <p:cBhvr>
                                        <p:cTn id="55" dur="2000"/>
                                        <p:tgtEl>
                                          <p:spTgt spid="9"/>
                                        </p:tgtEl>
                                      </p:cBhvr>
                                    </p:animEffect>
                                  </p:childTnLst>
                                </p:cTn>
                              </p:par>
                              <p:par>
                                <p:cTn id="56" presetID="21" presetClass="entr" presetSubtype="1"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heel(1)">
                                      <p:cBhvr>
                                        <p:cTn id="58" dur="2000"/>
                                        <p:tgtEl>
                                          <p:spTgt spid="12"/>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heel(1)">
                                      <p:cBhvr>
                                        <p:cTn id="61" dur="2000"/>
                                        <p:tgtEl>
                                          <p:spTgt spid="16"/>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heel(1)">
                                      <p:cBhvr>
                                        <p:cTn id="64" dur="2000"/>
                                        <p:tgtEl>
                                          <p:spTgt spid="33"/>
                                        </p:tgtEl>
                                      </p:cBhvr>
                                    </p:animEffect>
                                  </p:childTnLst>
                                </p:cTn>
                              </p:par>
                            </p:childTnLst>
                          </p:cTn>
                        </p:par>
                        <p:par>
                          <p:cTn id="65" fill="hold">
                            <p:stCondLst>
                              <p:cond delay="5000"/>
                            </p:stCondLst>
                            <p:childTnLst>
                              <p:par>
                                <p:cTn id="66" presetID="21" presetClass="entr" presetSubtype="1" fill="hold" grpId="0"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heel(1)">
                                      <p:cBhvr>
                                        <p:cTn id="68" dur="2000"/>
                                        <p:tgtEl>
                                          <p:spTgt spid="8"/>
                                        </p:tgtEl>
                                      </p:cBhvr>
                                    </p:animEffect>
                                  </p:childTnLst>
                                </p:cTn>
                              </p:par>
                              <p:par>
                                <p:cTn id="69" presetID="21" presetClass="entr" presetSubtype="1" fill="hold"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heel(1)">
                                      <p:cBhvr>
                                        <p:cTn id="71" dur="2000"/>
                                        <p:tgtEl>
                                          <p:spTgt spid="11"/>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heel(1)">
                                      <p:cBhvr>
                                        <p:cTn id="74" dur="2000"/>
                                        <p:tgtEl>
                                          <p:spTgt spid="18"/>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heel(1)">
                                      <p:cBhvr>
                                        <p:cTn id="77" dur="2000"/>
                                        <p:tgtEl>
                                          <p:spTgt spid="32"/>
                                        </p:tgtEl>
                                      </p:cBhvr>
                                    </p:animEffect>
                                  </p:childTnLst>
                                </p:cTn>
                              </p:par>
                            </p:childTnLst>
                          </p:cTn>
                        </p:par>
                        <p:par>
                          <p:cTn id="78" fill="hold">
                            <p:stCondLst>
                              <p:cond delay="7000"/>
                            </p:stCondLst>
                            <p:childTnLst>
                              <p:par>
                                <p:cTn id="79" presetID="21" presetClass="entr" presetSubtype="1" fill="hold" grpId="0" nodeType="after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wheel(1)">
                                      <p:cBhvr>
                                        <p:cTn id="81" dur="2000"/>
                                        <p:tgtEl>
                                          <p:spTgt spid="7"/>
                                        </p:tgtEl>
                                      </p:cBhvr>
                                    </p:animEffect>
                                  </p:childTnLst>
                                </p:cTn>
                              </p:par>
                              <p:par>
                                <p:cTn id="82" presetID="21" presetClass="entr" presetSubtype="1"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heel(1)">
                                      <p:cBhvr>
                                        <p:cTn id="84" dur="2000"/>
                                        <p:tgtEl>
                                          <p:spTgt spid="14"/>
                                        </p:tgtEl>
                                      </p:cBhvr>
                                    </p:animEffect>
                                  </p:childTnLst>
                                </p:cTn>
                              </p:par>
                              <p:par>
                                <p:cTn id="85" presetID="21" presetClass="entr" presetSubtype="1"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heel(1)">
                                      <p:cBhvr>
                                        <p:cTn id="87" dur="2000"/>
                                        <p:tgtEl>
                                          <p:spTgt spid="15"/>
                                        </p:tgtEl>
                                      </p:cBhvr>
                                    </p:animEffect>
                                  </p:childTnLst>
                                </p:cTn>
                              </p:par>
                              <p:par>
                                <p:cTn id="88" presetID="21" presetClass="entr" presetSubtype="1"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heel(1)">
                                      <p:cBhvr>
                                        <p:cTn id="90" dur="2000"/>
                                        <p:tgtEl>
                                          <p:spTgt spid="31"/>
                                        </p:tgtEl>
                                      </p:cBhvr>
                                    </p:animEffect>
                                  </p:childTnLst>
                                </p:cTn>
                              </p:par>
                            </p:childTnLst>
                          </p:cTn>
                        </p:par>
                        <p:par>
                          <p:cTn id="91" fill="hold">
                            <p:stCondLst>
                              <p:cond delay="9000"/>
                            </p:stCondLst>
                            <p:childTnLst>
                              <p:par>
                                <p:cTn id="92" presetID="21" presetClass="entr" presetSubtype="1" fill="hold" grpId="0" nodeType="after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wheel(1)">
                                      <p:cBhvr>
                                        <p:cTn id="94" dur="2000"/>
                                        <p:tgtEl>
                                          <p:spTgt spid="6"/>
                                        </p:tgtEl>
                                      </p:cBhvr>
                                    </p:animEffect>
                                  </p:childTnLst>
                                </p:cTn>
                              </p:par>
                              <p:par>
                                <p:cTn id="95" presetID="21" presetClass="entr" presetSubtype="1"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heel(1)">
                                      <p:cBhvr>
                                        <p:cTn id="97" dur="2000"/>
                                        <p:tgtEl>
                                          <p:spTgt spid="29"/>
                                        </p:tgtEl>
                                      </p:cBhvr>
                                    </p:animEffect>
                                  </p:childTnLst>
                                </p:cTn>
                              </p:par>
                              <p:par>
                                <p:cTn id="98" presetID="21" presetClass="entr" presetSubtype="1" fill="hold" grpId="0" nodeType="with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wheel(1)">
                                      <p:cBhvr>
                                        <p:cTn id="100" dur="2000"/>
                                        <p:tgtEl>
                                          <p:spTgt spid="17"/>
                                        </p:tgtEl>
                                      </p:cBhvr>
                                    </p:animEffect>
                                  </p:childTnLst>
                                </p:cTn>
                              </p:par>
                              <p:par>
                                <p:cTn id="101" presetID="21" presetClass="entr" presetSubtype="1"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heel(1)">
                                      <p:cBhvr>
                                        <p:cTn id="10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p:bldP spid="15" grpId="0"/>
      <p:bldP spid="16" grpId="0"/>
      <p:bldP spid="17" grpId="0"/>
      <p:bldP spid="18" grpId="0"/>
      <p:bldP spid="20" grpId="0"/>
      <p:bldP spid="21" grpId="0"/>
      <p:bldP spid="24" grpId="0"/>
      <p:bldP spid="25" grpId="0"/>
      <p:bldP spid="27" grpId="0"/>
      <p:bldP spid="28"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3400232" y="3444725"/>
            <a:ext cx="509849" cy="377139"/>
          </a:xfrm>
          <a:custGeom>
            <a:avLst/>
            <a:gdLst>
              <a:gd name="T0" fmla="*/ 283 w 344"/>
              <a:gd name="T1" fmla="*/ 254 h 254"/>
              <a:gd name="T2" fmla="*/ 255 w 344"/>
              <a:gd name="T3" fmla="*/ 246 h 254"/>
              <a:gd name="T4" fmla="*/ 33 w 344"/>
              <a:gd name="T5" fmla="*/ 106 h 254"/>
              <a:gd name="T6" fmla="*/ 16 w 344"/>
              <a:gd name="T7" fmla="*/ 32 h 254"/>
              <a:gd name="T8" fmla="*/ 89 w 344"/>
              <a:gd name="T9" fmla="*/ 16 h 254"/>
              <a:gd name="T10" fmla="*/ 312 w 344"/>
              <a:gd name="T11" fmla="*/ 156 h 254"/>
              <a:gd name="T12" fmla="*/ 328 w 344"/>
              <a:gd name="T13" fmla="*/ 229 h 254"/>
              <a:gd name="T14" fmla="*/ 283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283" y="254"/>
                </a:moveTo>
                <a:cubicBezTo>
                  <a:pt x="274" y="254"/>
                  <a:pt x="264" y="251"/>
                  <a:pt x="255" y="246"/>
                </a:cubicBezTo>
                <a:cubicBezTo>
                  <a:pt x="33" y="106"/>
                  <a:pt x="33" y="106"/>
                  <a:pt x="33" y="106"/>
                </a:cubicBezTo>
                <a:cubicBezTo>
                  <a:pt x="8" y="90"/>
                  <a:pt x="0" y="57"/>
                  <a:pt x="16" y="32"/>
                </a:cubicBezTo>
                <a:cubicBezTo>
                  <a:pt x="31" y="8"/>
                  <a:pt x="64" y="0"/>
                  <a:pt x="89" y="16"/>
                </a:cubicBezTo>
                <a:cubicBezTo>
                  <a:pt x="312" y="156"/>
                  <a:pt x="312" y="156"/>
                  <a:pt x="312" y="156"/>
                </a:cubicBezTo>
                <a:cubicBezTo>
                  <a:pt x="337" y="171"/>
                  <a:pt x="344" y="204"/>
                  <a:pt x="328" y="229"/>
                </a:cubicBezTo>
                <a:cubicBezTo>
                  <a:pt x="318" y="245"/>
                  <a:pt x="301" y="254"/>
                  <a:pt x="283" y="254"/>
                </a:cubicBezTo>
                <a:close/>
              </a:path>
            </a:pathLst>
          </a:custGeom>
          <a:solidFill>
            <a:schemeClr val="accent1"/>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p:cNvSpPr>
            <a:spLocks/>
          </p:cNvSpPr>
          <p:nvPr/>
        </p:nvSpPr>
        <p:spPr bwMode="auto">
          <a:xfrm>
            <a:off x="3568764" y="2645327"/>
            <a:ext cx="554961" cy="243480"/>
          </a:xfrm>
          <a:custGeom>
            <a:avLst/>
            <a:gdLst>
              <a:gd name="T0" fmla="*/ 58 w 374"/>
              <a:gd name="T1" fmla="*/ 164 h 164"/>
              <a:gd name="T2" fmla="*/ 6 w 374"/>
              <a:gd name="T3" fmla="*/ 121 h 164"/>
              <a:gd name="T4" fmla="*/ 48 w 374"/>
              <a:gd name="T5" fmla="*/ 58 h 164"/>
              <a:gd name="T6" fmla="*/ 305 w 374"/>
              <a:gd name="T7" fmla="*/ 6 h 164"/>
              <a:gd name="T8" fmla="*/ 368 w 374"/>
              <a:gd name="T9" fmla="*/ 48 h 164"/>
              <a:gd name="T10" fmla="*/ 326 w 374"/>
              <a:gd name="T11" fmla="*/ 110 h 164"/>
              <a:gd name="T12" fmla="*/ 69 w 374"/>
              <a:gd name="T13" fmla="*/ 163 h 164"/>
              <a:gd name="T14" fmla="*/ 58 w 374"/>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4">
                <a:moveTo>
                  <a:pt x="58" y="164"/>
                </a:moveTo>
                <a:cubicBezTo>
                  <a:pt x="33" y="164"/>
                  <a:pt x="11" y="146"/>
                  <a:pt x="6" y="121"/>
                </a:cubicBezTo>
                <a:cubicBezTo>
                  <a:pt x="0" y="92"/>
                  <a:pt x="19" y="64"/>
                  <a:pt x="48" y="58"/>
                </a:cubicBezTo>
                <a:cubicBezTo>
                  <a:pt x="305" y="6"/>
                  <a:pt x="305" y="6"/>
                  <a:pt x="305" y="6"/>
                </a:cubicBezTo>
                <a:cubicBezTo>
                  <a:pt x="334" y="0"/>
                  <a:pt x="362" y="19"/>
                  <a:pt x="368" y="48"/>
                </a:cubicBezTo>
                <a:cubicBezTo>
                  <a:pt x="374" y="76"/>
                  <a:pt x="355" y="104"/>
                  <a:pt x="326" y="110"/>
                </a:cubicBezTo>
                <a:cubicBezTo>
                  <a:pt x="69" y="163"/>
                  <a:pt x="69" y="163"/>
                  <a:pt x="69" y="163"/>
                </a:cubicBezTo>
                <a:cubicBezTo>
                  <a:pt x="65" y="163"/>
                  <a:pt x="62" y="164"/>
                  <a:pt x="58" y="164"/>
                </a:cubicBezTo>
                <a:close/>
              </a:path>
            </a:pathLst>
          </a:custGeom>
          <a:solidFill>
            <a:schemeClr val="accent6"/>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p:cNvSpPr>
            <a:spLocks/>
          </p:cNvSpPr>
          <p:nvPr/>
        </p:nvSpPr>
        <p:spPr bwMode="auto">
          <a:xfrm>
            <a:off x="3178077" y="1714824"/>
            <a:ext cx="394091" cy="492069"/>
          </a:xfrm>
          <a:custGeom>
            <a:avLst/>
            <a:gdLst>
              <a:gd name="T0" fmla="*/ 60 w 266"/>
              <a:gd name="T1" fmla="*/ 332 h 332"/>
              <a:gd name="T2" fmla="*/ 31 w 266"/>
              <a:gd name="T3" fmla="*/ 324 h 332"/>
              <a:gd name="T4" fmla="*/ 16 w 266"/>
              <a:gd name="T5" fmla="*/ 250 h 332"/>
              <a:gd name="T6" fmla="*/ 161 w 266"/>
              <a:gd name="T7" fmla="*/ 31 h 332"/>
              <a:gd name="T8" fmla="*/ 235 w 266"/>
              <a:gd name="T9" fmla="*/ 16 h 332"/>
              <a:gd name="T10" fmla="*/ 250 w 266"/>
              <a:gd name="T11" fmla="*/ 90 h 332"/>
              <a:gd name="T12" fmla="*/ 105 w 266"/>
              <a:gd name="T13" fmla="*/ 309 h 332"/>
              <a:gd name="T14" fmla="*/ 60 w 266"/>
              <a:gd name="T15" fmla="*/ 332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2">
                <a:moveTo>
                  <a:pt x="60" y="332"/>
                </a:moveTo>
                <a:cubicBezTo>
                  <a:pt x="50" y="332"/>
                  <a:pt x="40" y="330"/>
                  <a:pt x="31" y="324"/>
                </a:cubicBezTo>
                <a:cubicBezTo>
                  <a:pt x="6" y="307"/>
                  <a:pt x="0" y="274"/>
                  <a:pt x="16" y="250"/>
                </a:cubicBezTo>
                <a:cubicBezTo>
                  <a:pt x="161" y="31"/>
                  <a:pt x="161" y="31"/>
                  <a:pt x="161" y="31"/>
                </a:cubicBezTo>
                <a:cubicBezTo>
                  <a:pt x="178" y="6"/>
                  <a:pt x="211" y="0"/>
                  <a:pt x="235" y="16"/>
                </a:cubicBezTo>
                <a:cubicBezTo>
                  <a:pt x="260" y="32"/>
                  <a:pt x="266" y="65"/>
                  <a:pt x="250" y="90"/>
                </a:cubicBezTo>
                <a:cubicBezTo>
                  <a:pt x="105" y="309"/>
                  <a:pt x="105" y="309"/>
                  <a:pt x="105" y="309"/>
                </a:cubicBezTo>
                <a:cubicBezTo>
                  <a:pt x="94" y="324"/>
                  <a:pt x="77" y="332"/>
                  <a:pt x="60" y="332"/>
                </a:cubicBezTo>
                <a:close/>
              </a:path>
            </a:pathLst>
          </a:custGeom>
          <a:solidFill>
            <a:schemeClr val="accent5"/>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
          <p:cNvSpPr>
            <a:spLocks/>
          </p:cNvSpPr>
          <p:nvPr/>
        </p:nvSpPr>
        <p:spPr bwMode="auto">
          <a:xfrm>
            <a:off x="2472459" y="1429630"/>
            <a:ext cx="160871" cy="549108"/>
          </a:xfrm>
          <a:custGeom>
            <a:avLst/>
            <a:gdLst>
              <a:gd name="T0" fmla="*/ 56 w 109"/>
              <a:gd name="T1" fmla="*/ 370 h 370"/>
              <a:gd name="T2" fmla="*/ 2 w 109"/>
              <a:gd name="T3" fmla="*/ 317 h 370"/>
              <a:gd name="T4" fmla="*/ 0 w 109"/>
              <a:gd name="T5" fmla="*/ 54 h 370"/>
              <a:gd name="T6" fmla="*/ 53 w 109"/>
              <a:gd name="T7" fmla="*/ 0 h 370"/>
              <a:gd name="T8" fmla="*/ 106 w 109"/>
              <a:gd name="T9" fmla="*/ 53 h 370"/>
              <a:gd name="T10" fmla="*/ 109 w 109"/>
              <a:gd name="T11" fmla="*/ 316 h 370"/>
              <a:gd name="T12" fmla="*/ 56 w 109"/>
              <a:gd name="T13" fmla="*/ 370 h 370"/>
              <a:gd name="T14" fmla="*/ 56 w 109"/>
              <a:gd name="T15" fmla="*/ 370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370">
                <a:moveTo>
                  <a:pt x="56" y="370"/>
                </a:moveTo>
                <a:cubicBezTo>
                  <a:pt x="26" y="370"/>
                  <a:pt x="3" y="346"/>
                  <a:pt x="2" y="317"/>
                </a:cubicBezTo>
                <a:cubicBezTo>
                  <a:pt x="0" y="54"/>
                  <a:pt x="0" y="54"/>
                  <a:pt x="0" y="54"/>
                </a:cubicBezTo>
                <a:cubicBezTo>
                  <a:pt x="0" y="25"/>
                  <a:pt x="23" y="1"/>
                  <a:pt x="53" y="0"/>
                </a:cubicBezTo>
                <a:cubicBezTo>
                  <a:pt x="82" y="0"/>
                  <a:pt x="106" y="24"/>
                  <a:pt x="106" y="53"/>
                </a:cubicBezTo>
                <a:cubicBezTo>
                  <a:pt x="109" y="316"/>
                  <a:pt x="109" y="316"/>
                  <a:pt x="109" y="316"/>
                </a:cubicBezTo>
                <a:cubicBezTo>
                  <a:pt x="109" y="345"/>
                  <a:pt x="86" y="369"/>
                  <a:pt x="56" y="370"/>
                </a:cubicBezTo>
                <a:cubicBezTo>
                  <a:pt x="56" y="370"/>
                  <a:pt x="56" y="370"/>
                  <a:pt x="56" y="370"/>
                </a:cubicBezTo>
                <a:close/>
              </a:path>
            </a:pathLst>
          </a:custGeom>
          <a:solidFill>
            <a:schemeClr val="accent4"/>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9"/>
          <p:cNvSpPr>
            <a:spLocks/>
          </p:cNvSpPr>
          <p:nvPr/>
        </p:nvSpPr>
        <p:spPr bwMode="auto">
          <a:xfrm>
            <a:off x="1159958" y="3442172"/>
            <a:ext cx="509849" cy="376288"/>
          </a:xfrm>
          <a:custGeom>
            <a:avLst/>
            <a:gdLst>
              <a:gd name="T0" fmla="*/ 61 w 344"/>
              <a:gd name="T1" fmla="*/ 254 h 254"/>
              <a:gd name="T2" fmla="*/ 16 w 344"/>
              <a:gd name="T3" fmla="*/ 229 h 254"/>
              <a:gd name="T4" fmla="*/ 32 w 344"/>
              <a:gd name="T5" fmla="*/ 156 h 254"/>
              <a:gd name="T6" fmla="*/ 255 w 344"/>
              <a:gd name="T7" fmla="*/ 16 h 254"/>
              <a:gd name="T8" fmla="*/ 328 w 344"/>
              <a:gd name="T9" fmla="*/ 33 h 254"/>
              <a:gd name="T10" fmla="*/ 311 w 344"/>
              <a:gd name="T11" fmla="*/ 106 h 254"/>
              <a:gd name="T12" fmla="*/ 89 w 344"/>
              <a:gd name="T13" fmla="*/ 246 h 254"/>
              <a:gd name="T14" fmla="*/ 61 w 344"/>
              <a:gd name="T15" fmla="*/ 254 h 2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54">
                <a:moveTo>
                  <a:pt x="61" y="254"/>
                </a:moveTo>
                <a:cubicBezTo>
                  <a:pt x="43" y="254"/>
                  <a:pt x="26" y="245"/>
                  <a:pt x="16" y="229"/>
                </a:cubicBezTo>
                <a:cubicBezTo>
                  <a:pt x="0" y="204"/>
                  <a:pt x="7" y="172"/>
                  <a:pt x="32" y="156"/>
                </a:cubicBezTo>
                <a:cubicBezTo>
                  <a:pt x="255" y="16"/>
                  <a:pt x="255" y="16"/>
                  <a:pt x="255" y="16"/>
                </a:cubicBezTo>
                <a:cubicBezTo>
                  <a:pt x="280" y="0"/>
                  <a:pt x="312" y="8"/>
                  <a:pt x="328" y="33"/>
                </a:cubicBezTo>
                <a:cubicBezTo>
                  <a:pt x="344" y="58"/>
                  <a:pt x="336" y="90"/>
                  <a:pt x="311" y="106"/>
                </a:cubicBezTo>
                <a:cubicBezTo>
                  <a:pt x="89" y="246"/>
                  <a:pt x="89" y="246"/>
                  <a:pt x="89" y="246"/>
                </a:cubicBezTo>
                <a:cubicBezTo>
                  <a:pt x="80" y="252"/>
                  <a:pt x="70" y="254"/>
                  <a:pt x="61" y="254"/>
                </a:cubicBezTo>
                <a:close/>
              </a:path>
            </a:pathLst>
          </a:custGeom>
          <a:solidFill>
            <a:schemeClr val="accent1"/>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0"/>
          <p:cNvSpPr>
            <a:spLocks/>
          </p:cNvSpPr>
          <p:nvPr/>
        </p:nvSpPr>
        <p:spPr bwMode="auto">
          <a:xfrm>
            <a:off x="946316" y="2644478"/>
            <a:ext cx="554961" cy="241777"/>
          </a:xfrm>
          <a:custGeom>
            <a:avLst/>
            <a:gdLst>
              <a:gd name="T0" fmla="*/ 316 w 374"/>
              <a:gd name="T1" fmla="*/ 163 h 163"/>
              <a:gd name="T2" fmla="*/ 305 w 374"/>
              <a:gd name="T3" fmla="*/ 162 h 163"/>
              <a:gd name="T4" fmla="*/ 48 w 374"/>
              <a:gd name="T5" fmla="*/ 110 h 163"/>
              <a:gd name="T6" fmla="*/ 6 w 374"/>
              <a:gd name="T7" fmla="*/ 47 h 163"/>
              <a:gd name="T8" fmla="*/ 69 w 374"/>
              <a:gd name="T9" fmla="*/ 5 h 163"/>
              <a:gd name="T10" fmla="*/ 326 w 374"/>
              <a:gd name="T11" fmla="*/ 58 h 163"/>
              <a:gd name="T12" fmla="*/ 368 w 374"/>
              <a:gd name="T13" fmla="*/ 120 h 163"/>
              <a:gd name="T14" fmla="*/ 316 w 374"/>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163">
                <a:moveTo>
                  <a:pt x="316" y="163"/>
                </a:moveTo>
                <a:cubicBezTo>
                  <a:pt x="312" y="163"/>
                  <a:pt x="309" y="163"/>
                  <a:pt x="305" y="162"/>
                </a:cubicBezTo>
                <a:cubicBezTo>
                  <a:pt x="48" y="110"/>
                  <a:pt x="48" y="110"/>
                  <a:pt x="48" y="110"/>
                </a:cubicBezTo>
                <a:cubicBezTo>
                  <a:pt x="19" y="104"/>
                  <a:pt x="0" y="76"/>
                  <a:pt x="6" y="47"/>
                </a:cubicBezTo>
                <a:cubicBezTo>
                  <a:pt x="12" y="18"/>
                  <a:pt x="40" y="0"/>
                  <a:pt x="69" y="5"/>
                </a:cubicBezTo>
                <a:cubicBezTo>
                  <a:pt x="326" y="58"/>
                  <a:pt x="326" y="58"/>
                  <a:pt x="326" y="58"/>
                </a:cubicBezTo>
                <a:cubicBezTo>
                  <a:pt x="355" y="63"/>
                  <a:pt x="374" y="92"/>
                  <a:pt x="368" y="120"/>
                </a:cubicBezTo>
                <a:cubicBezTo>
                  <a:pt x="363" y="146"/>
                  <a:pt x="341" y="163"/>
                  <a:pt x="316" y="163"/>
                </a:cubicBezTo>
                <a:close/>
              </a:path>
            </a:pathLst>
          </a:custGeom>
          <a:solidFill>
            <a:schemeClr val="accent2"/>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1"/>
          <p:cNvSpPr>
            <a:spLocks/>
          </p:cNvSpPr>
          <p:nvPr/>
        </p:nvSpPr>
        <p:spPr bwMode="auto">
          <a:xfrm>
            <a:off x="1497872" y="1711420"/>
            <a:ext cx="394941" cy="493771"/>
          </a:xfrm>
          <a:custGeom>
            <a:avLst/>
            <a:gdLst>
              <a:gd name="T0" fmla="*/ 206 w 266"/>
              <a:gd name="T1" fmla="*/ 333 h 333"/>
              <a:gd name="T2" fmla="*/ 161 w 266"/>
              <a:gd name="T3" fmla="*/ 309 h 333"/>
              <a:gd name="T4" fmla="*/ 16 w 266"/>
              <a:gd name="T5" fmla="*/ 90 h 333"/>
              <a:gd name="T6" fmla="*/ 31 w 266"/>
              <a:gd name="T7" fmla="*/ 16 h 333"/>
              <a:gd name="T8" fmla="*/ 105 w 266"/>
              <a:gd name="T9" fmla="*/ 31 h 333"/>
              <a:gd name="T10" fmla="*/ 250 w 266"/>
              <a:gd name="T11" fmla="*/ 250 h 333"/>
              <a:gd name="T12" fmla="*/ 235 w 266"/>
              <a:gd name="T13" fmla="*/ 324 h 333"/>
              <a:gd name="T14" fmla="*/ 206 w 266"/>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33">
                <a:moveTo>
                  <a:pt x="206" y="333"/>
                </a:moveTo>
                <a:cubicBezTo>
                  <a:pt x="189" y="333"/>
                  <a:pt x="172" y="324"/>
                  <a:pt x="161" y="309"/>
                </a:cubicBezTo>
                <a:cubicBezTo>
                  <a:pt x="16" y="90"/>
                  <a:pt x="16" y="90"/>
                  <a:pt x="16" y="90"/>
                </a:cubicBezTo>
                <a:cubicBezTo>
                  <a:pt x="0" y="66"/>
                  <a:pt x="6" y="33"/>
                  <a:pt x="31" y="16"/>
                </a:cubicBezTo>
                <a:cubicBezTo>
                  <a:pt x="55" y="0"/>
                  <a:pt x="88" y="7"/>
                  <a:pt x="105" y="31"/>
                </a:cubicBezTo>
                <a:cubicBezTo>
                  <a:pt x="250" y="250"/>
                  <a:pt x="250" y="250"/>
                  <a:pt x="250" y="250"/>
                </a:cubicBezTo>
                <a:cubicBezTo>
                  <a:pt x="266" y="275"/>
                  <a:pt x="260" y="308"/>
                  <a:pt x="235" y="324"/>
                </a:cubicBezTo>
                <a:cubicBezTo>
                  <a:pt x="226" y="330"/>
                  <a:pt x="216" y="333"/>
                  <a:pt x="206" y="333"/>
                </a:cubicBezTo>
                <a:close/>
              </a:path>
            </a:pathLst>
          </a:custGeom>
          <a:solidFill>
            <a:schemeClr val="accent3"/>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 name="Group 12"/>
          <p:cNvGrpSpPr/>
          <p:nvPr/>
        </p:nvGrpSpPr>
        <p:grpSpPr>
          <a:xfrm>
            <a:off x="1649379" y="2126869"/>
            <a:ext cx="1787454" cy="2351373"/>
            <a:chOff x="2066468" y="2628718"/>
            <a:chExt cx="2744485" cy="3609651"/>
          </a:xfrm>
        </p:grpSpPr>
        <p:sp>
          <p:nvSpPr>
            <p:cNvPr id="14" name="Freeform 13"/>
            <p:cNvSpPr>
              <a:spLocks/>
            </p:cNvSpPr>
            <p:nvPr/>
          </p:nvSpPr>
          <p:spPr bwMode="auto">
            <a:xfrm>
              <a:off x="2925100" y="5888120"/>
              <a:ext cx="1059894" cy="350249"/>
            </a:xfrm>
            <a:custGeom>
              <a:avLst/>
              <a:gdLst>
                <a:gd name="T0" fmla="*/ 466 w 466"/>
                <a:gd name="T1" fmla="*/ 0 h 154"/>
                <a:gd name="T2" fmla="*/ 233 w 466"/>
                <a:gd name="T3" fmla="*/ 154 h 154"/>
                <a:gd name="T4" fmla="*/ 0 w 466"/>
                <a:gd name="T5" fmla="*/ 0 h 154"/>
                <a:gd name="T6" fmla="*/ 466 w 466"/>
                <a:gd name="T7" fmla="*/ 0 h 154"/>
              </a:gdLst>
              <a:ahLst/>
              <a:cxnLst>
                <a:cxn ang="0">
                  <a:pos x="T0" y="T1"/>
                </a:cxn>
                <a:cxn ang="0">
                  <a:pos x="T2" y="T3"/>
                </a:cxn>
                <a:cxn ang="0">
                  <a:pos x="T4" y="T5"/>
                </a:cxn>
                <a:cxn ang="0">
                  <a:pos x="T6" y="T7"/>
                </a:cxn>
              </a:cxnLst>
              <a:rect l="0" t="0" r="r" b="b"/>
              <a:pathLst>
                <a:path w="466" h="154">
                  <a:moveTo>
                    <a:pt x="466" y="0"/>
                  </a:moveTo>
                  <a:cubicBezTo>
                    <a:pt x="466" y="85"/>
                    <a:pt x="362" y="154"/>
                    <a:pt x="233" y="154"/>
                  </a:cubicBezTo>
                  <a:cubicBezTo>
                    <a:pt x="104" y="154"/>
                    <a:pt x="0" y="85"/>
                    <a:pt x="0" y="0"/>
                  </a:cubicBezTo>
                  <a:cubicBezTo>
                    <a:pt x="230" y="0"/>
                    <a:pt x="227" y="0"/>
                    <a:pt x="46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4"/>
            <p:cNvSpPr>
              <a:spLocks noEditPoints="1"/>
            </p:cNvSpPr>
            <p:nvPr/>
          </p:nvSpPr>
          <p:spPr bwMode="auto">
            <a:xfrm>
              <a:off x="2066468" y="2628718"/>
              <a:ext cx="2744485" cy="3354806"/>
            </a:xfrm>
            <a:custGeom>
              <a:avLst/>
              <a:gdLst>
                <a:gd name="T0" fmla="*/ 603 w 1206"/>
                <a:gd name="T1" fmla="*/ 0 h 1474"/>
                <a:gd name="T2" fmla="*/ 0 w 1206"/>
                <a:gd name="T3" fmla="*/ 603 h 1474"/>
                <a:gd name="T4" fmla="*/ 95 w 1206"/>
                <a:gd name="T5" fmla="*/ 928 h 1474"/>
                <a:gd name="T6" fmla="*/ 308 w 1206"/>
                <a:gd name="T7" fmla="*/ 1129 h 1474"/>
                <a:gd name="T8" fmla="*/ 308 w 1206"/>
                <a:gd name="T9" fmla="*/ 1329 h 1474"/>
                <a:gd name="T10" fmla="*/ 453 w 1206"/>
                <a:gd name="T11" fmla="*/ 1474 h 1474"/>
                <a:gd name="T12" fmla="*/ 769 w 1206"/>
                <a:gd name="T13" fmla="*/ 1474 h 1474"/>
                <a:gd name="T14" fmla="*/ 914 w 1206"/>
                <a:gd name="T15" fmla="*/ 1329 h 1474"/>
                <a:gd name="T16" fmla="*/ 914 w 1206"/>
                <a:gd name="T17" fmla="*/ 1120 h 1474"/>
                <a:gd name="T18" fmla="*/ 1206 w 1206"/>
                <a:gd name="T19" fmla="*/ 603 h 1474"/>
                <a:gd name="T20" fmla="*/ 603 w 1206"/>
                <a:gd name="T21" fmla="*/ 0 h 1474"/>
                <a:gd name="T22" fmla="*/ 827 w 1206"/>
                <a:gd name="T23" fmla="*/ 1032 h 1474"/>
                <a:gd name="T24" fmla="*/ 795 w 1206"/>
                <a:gd name="T25" fmla="*/ 1085 h 1474"/>
                <a:gd name="T26" fmla="*/ 795 w 1206"/>
                <a:gd name="T27" fmla="*/ 1133 h 1474"/>
                <a:gd name="T28" fmla="*/ 427 w 1206"/>
                <a:gd name="T29" fmla="*/ 1133 h 1474"/>
                <a:gd name="T30" fmla="*/ 427 w 1206"/>
                <a:gd name="T31" fmla="*/ 1093 h 1474"/>
                <a:gd name="T32" fmla="*/ 394 w 1206"/>
                <a:gd name="T33" fmla="*/ 1039 h 1474"/>
                <a:gd name="T34" fmla="*/ 119 w 1206"/>
                <a:gd name="T35" fmla="*/ 603 h 1474"/>
                <a:gd name="T36" fmla="*/ 603 w 1206"/>
                <a:gd name="T37" fmla="*/ 119 h 1474"/>
                <a:gd name="T38" fmla="*/ 1087 w 1206"/>
                <a:gd name="T39" fmla="*/ 603 h 1474"/>
                <a:gd name="T40" fmla="*/ 827 w 1206"/>
                <a:gd name="T41" fmla="*/ 1032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06" h="1474">
                  <a:moveTo>
                    <a:pt x="603" y="0"/>
                  </a:moveTo>
                  <a:cubicBezTo>
                    <a:pt x="271" y="0"/>
                    <a:pt x="0" y="271"/>
                    <a:pt x="0" y="603"/>
                  </a:cubicBezTo>
                  <a:cubicBezTo>
                    <a:pt x="0" y="719"/>
                    <a:pt x="33" y="831"/>
                    <a:pt x="95" y="928"/>
                  </a:cubicBezTo>
                  <a:cubicBezTo>
                    <a:pt x="149" y="1012"/>
                    <a:pt x="222" y="1081"/>
                    <a:pt x="308" y="1129"/>
                  </a:cubicBezTo>
                  <a:cubicBezTo>
                    <a:pt x="308" y="1329"/>
                    <a:pt x="308" y="1329"/>
                    <a:pt x="308" y="1329"/>
                  </a:cubicBezTo>
                  <a:cubicBezTo>
                    <a:pt x="308" y="1409"/>
                    <a:pt x="373" y="1474"/>
                    <a:pt x="453" y="1474"/>
                  </a:cubicBezTo>
                  <a:cubicBezTo>
                    <a:pt x="769" y="1474"/>
                    <a:pt x="769" y="1474"/>
                    <a:pt x="769" y="1474"/>
                  </a:cubicBezTo>
                  <a:cubicBezTo>
                    <a:pt x="849" y="1474"/>
                    <a:pt x="914" y="1409"/>
                    <a:pt x="914" y="1329"/>
                  </a:cubicBezTo>
                  <a:cubicBezTo>
                    <a:pt x="914" y="1120"/>
                    <a:pt x="914" y="1120"/>
                    <a:pt x="914" y="1120"/>
                  </a:cubicBezTo>
                  <a:cubicBezTo>
                    <a:pt x="1095" y="1011"/>
                    <a:pt x="1206" y="816"/>
                    <a:pt x="1206" y="603"/>
                  </a:cubicBezTo>
                  <a:cubicBezTo>
                    <a:pt x="1206" y="271"/>
                    <a:pt x="936" y="0"/>
                    <a:pt x="603" y="0"/>
                  </a:cubicBezTo>
                  <a:close/>
                  <a:moveTo>
                    <a:pt x="827" y="1032"/>
                  </a:moveTo>
                  <a:cubicBezTo>
                    <a:pt x="807" y="1042"/>
                    <a:pt x="795" y="1063"/>
                    <a:pt x="795" y="1085"/>
                  </a:cubicBezTo>
                  <a:cubicBezTo>
                    <a:pt x="795" y="1133"/>
                    <a:pt x="795" y="1133"/>
                    <a:pt x="795" y="1133"/>
                  </a:cubicBezTo>
                  <a:cubicBezTo>
                    <a:pt x="427" y="1133"/>
                    <a:pt x="427" y="1133"/>
                    <a:pt x="427" y="1133"/>
                  </a:cubicBezTo>
                  <a:cubicBezTo>
                    <a:pt x="427" y="1093"/>
                    <a:pt x="427" y="1093"/>
                    <a:pt x="427" y="1093"/>
                  </a:cubicBezTo>
                  <a:cubicBezTo>
                    <a:pt x="427" y="1070"/>
                    <a:pt x="414" y="1049"/>
                    <a:pt x="394" y="1039"/>
                  </a:cubicBezTo>
                  <a:cubicBezTo>
                    <a:pt x="227" y="959"/>
                    <a:pt x="119" y="788"/>
                    <a:pt x="119" y="603"/>
                  </a:cubicBezTo>
                  <a:cubicBezTo>
                    <a:pt x="119" y="336"/>
                    <a:pt x="336" y="119"/>
                    <a:pt x="603" y="119"/>
                  </a:cubicBezTo>
                  <a:cubicBezTo>
                    <a:pt x="870" y="119"/>
                    <a:pt x="1087" y="336"/>
                    <a:pt x="1087" y="603"/>
                  </a:cubicBezTo>
                  <a:cubicBezTo>
                    <a:pt x="1087" y="784"/>
                    <a:pt x="987" y="948"/>
                    <a:pt x="827" y="1032"/>
                  </a:cubicBezTo>
                  <a:close/>
                </a:path>
              </a:pathLst>
            </a:custGeom>
            <a:gradFill>
              <a:gsLst>
                <a:gs pos="0">
                  <a:schemeClr val="accent1">
                    <a:alpha val="73000"/>
                  </a:schemeClr>
                </a:gs>
                <a:gs pos="74000">
                  <a:schemeClr val="accent1">
                    <a:lumMod val="60000"/>
                    <a:lumOff val="40000"/>
                    <a:alpha val="54000"/>
                  </a:schemeClr>
                </a:gs>
                <a:gs pos="83000">
                  <a:schemeClr val="accent1">
                    <a:lumMod val="45000"/>
                    <a:lumOff val="55000"/>
                    <a:alpha val="75000"/>
                  </a:schemeClr>
                </a:gs>
                <a:gs pos="100000">
                  <a:schemeClr val="accent1">
                    <a:lumMod val="30000"/>
                    <a:lumOff val="70000"/>
                    <a:alpha val="72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Oval 14"/>
          <p:cNvSpPr>
            <a:spLocks noChangeArrowheads="1"/>
          </p:cNvSpPr>
          <p:nvPr/>
        </p:nvSpPr>
        <p:spPr bwMode="auto">
          <a:xfrm>
            <a:off x="1997507" y="2452928"/>
            <a:ext cx="1143119" cy="1143336"/>
          </a:xfrm>
          <a:prstGeom prst="ellipse">
            <a:avLst/>
          </a:prstGeom>
          <a:solidFill>
            <a:schemeClr val="accent2"/>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7" name="Oval 15"/>
          <p:cNvSpPr>
            <a:spLocks noChangeArrowheads="1"/>
          </p:cNvSpPr>
          <p:nvPr/>
        </p:nvSpPr>
        <p:spPr bwMode="auto">
          <a:xfrm>
            <a:off x="2110713" y="2567007"/>
            <a:ext cx="915857" cy="915180"/>
          </a:xfrm>
          <a:prstGeom prst="ellipse">
            <a:avLst/>
          </a:prstGeom>
          <a:solidFill>
            <a:srgbClr val="FFFFFF">
              <a:alpha val="81000"/>
            </a:srgbClr>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Oval 16"/>
          <p:cNvSpPr>
            <a:spLocks noChangeArrowheads="1"/>
          </p:cNvSpPr>
          <p:nvPr/>
        </p:nvSpPr>
        <p:spPr bwMode="auto">
          <a:xfrm>
            <a:off x="2208598" y="2664908"/>
            <a:ext cx="720088" cy="720225"/>
          </a:xfrm>
          <a:prstGeom prst="ellipse">
            <a:avLst/>
          </a:prstGeom>
          <a:solidFill>
            <a:schemeClr val="accent3"/>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Oval 17"/>
          <p:cNvSpPr>
            <a:spLocks noChangeArrowheads="1"/>
          </p:cNvSpPr>
          <p:nvPr/>
        </p:nvSpPr>
        <p:spPr bwMode="auto">
          <a:xfrm>
            <a:off x="2314994" y="2770474"/>
            <a:ext cx="507296" cy="508244"/>
          </a:xfrm>
          <a:prstGeom prst="ellipse">
            <a:avLst/>
          </a:prstGeom>
          <a:solidFill>
            <a:srgbClr val="FFFFFF">
              <a:alpha val="83000"/>
            </a:srgbClr>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Oval 18"/>
          <p:cNvSpPr>
            <a:spLocks noChangeArrowheads="1"/>
          </p:cNvSpPr>
          <p:nvPr/>
        </p:nvSpPr>
        <p:spPr bwMode="auto">
          <a:xfrm>
            <a:off x="2409474" y="2864971"/>
            <a:ext cx="317486" cy="319250"/>
          </a:xfrm>
          <a:prstGeom prst="ellipse">
            <a:avLst/>
          </a:prstGeom>
          <a:solidFill>
            <a:schemeClr val="accent4"/>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Oval 19"/>
          <p:cNvSpPr>
            <a:spLocks noChangeArrowheads="1"/>
          </p:cNvSpPr>
          <p:nvPr/>
        </p:nvSpPr>
        <p:spPr bwMode="auto">
          <a:xfrm>
            <a:off x="2509061" y="2966280"/>
            <a:ext cx="118312" cy="1183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20"/>
          <p:cNvSpPr>
            <a:spLocks/>
          </p:cNvSpPr>
          <p:nvPr/>
        </p:nvSpPr>
        <p:spPr bwMode="auto">
          <a:xfrm>
            <a:off x="2543106" y="2373753"/>
            <a:ext cx="674126" cy="675957"/>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 name="T20" fmla="*/ 543 w 792"/>
              <a:gd name="T21" fmla="*/ 282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lnTo>
                  <a:pt x="543" y="282"/>
                </a:lnTo>
                <a:close/>
              </a:path>
            </a:pathLst>
          </a:custGeom>
          <a:solidFill>
            <a:schemeClr val="accent6"/>
          </a:solidFill>
          <a:ln>
            <a:noFill/>
          </a:ln>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21"/>
          <p:cNvSpPr>
            <a:spLocks/>
          </p:cNvSpPr>
          <p:nvPr/>
        </p:nvSpPr>
        <p:spPr bwMode="auto">
          <a:xfrm>
            <a:off x="2568641" y="2356726"/>
            <a:ext cx="674126" cy="675957"/>
          </a:xfrm>
          <a:custGeom>
            <a:avLst/>
            <a:gdLst>
              <a:gd name="T0" fmla="*/ 543 w 792"/>
              <a:gd name="T1" fmla="*/ 282 h 794"/>
              <a:gd name="T2" fmla="*/ 627 w 792"/>
              <a:gd name="T3" fmla="*/ 282 h 794"/>
              <a:gd name="T4" fmla="*/ 792 w 792"/>
              <a:gd name="T5" fmla="*/ 116 h 794"/>
              <a:gd name="T6" fmla="*/ 677 w 792"/>
              <a:gd name="T7" fmla="*/ 116 h 794"/>
              <a:gd name="T8" fmla="*/ 674 w 792"/>
              <a:gd name="T9" fmla="*/ 0 h 794"/>
              <a:gd name="T10" fmla="*/ 507 w 792"/>
              <a:gd name="T11" fmla="*/ 165 h 794"/>
              <a:gd name="T12" fmla="*/ 512 w 792"/>
              <a:gd name="T13" fmla="*/ 252 h 794"/>
              <a:gd name="T14" fmla="*/ 0 w 792"/>
              <a:gd name="T15" fmla="*/ 754 h 794"/>
              <a:gd name="T16" fmla="*/ 0 w 792"/>
              <a:gd name="T17" fmla="*/ 794 h 794"/>
              <a:gd name="T18" fmla="*/ 43 w 792"/>
              <a:gd name="T19"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2" h="794">
                <a:moveTo>
                  <a:pt x="543" y="282"/>
                </a:moveTo>
                <a:lnTo>
                  <a:pt x="627" y="282"/>
                </a:lnTo>
                <a:lnTo>
                  <a:pt x="792" y="116"/>
                </a:lnTo>
                <a:lnTo>
                  <a:pt x="677" y="116"/>
                </a:lnTo>
                <a:lnTo>
                  <a:pt x="674" y="0"/>
                </a:lnTo>
                <a:lnTo>
                  <a:pt x="507" y="165"/>
                </a:lnTo>
                <a:lnTo>
                  <a:pt x="512" y="252"/>
                </a:lnTo>
                <a:lnTo>
                  <a:pt x="0" y="754"/>
                </a:lnTo>
                <a:lnTo>
                  <a:pt x="0" y="794"/>
                </a:lnTo>
                <a:lnTo>
                  <a:pt x="43" y="79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59552" tIns="29776" rIns="59552" bIns="29776"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4"/>
          <p:cNvGrpSpPr>
            <a:grpSpLocks noChangeAspect="1"/>
          </p:cNvGrpSpPr>
          <p:nvPr/>
        </p:nvGrpSpPr>
        <p:grpSpPr bwMode="auto">
          <a:xfrm flipH="1">
            <a:off x="4698693" y="2333682"/>
            <a:ext cx="813711" cy="703526"/>
            <a:chOff x="2883" y="375"/>
            <a:chExt cx="1938" cy="1977"/>
          </a:xfrm>
          <a:solidFill>
            <a:schemeClr val="bg1"/>
          </a:solidFill>
        </p:grpSpPr>
        <p:sp>
          <p:nvSpPr>
            <p:cNvPr id="25" name="Freeform 5"/>
            <p:cNvSpPr>
              <a:spLocks/>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6"/>
            <p:cNvSpPr>
              <a:spLocks/>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7"/>
            <p:cNvSpPr>
              <a:spLocks/>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8"/>
            <p:cNvSpPr>
              <a:spLocks/>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9"/>
            <p:cNvSpPr>
              <a:spLocks/>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10"/>
            <p:cNvSpPr>
              <a:spLocks/>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11"/>
            <p:cNvSpPr>
              <a:spLocks/>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12"/>
            <p:cNvSpPr>
              <a:spLocks/>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14"/>
            <p:cNvSpPr>
              <a:spLocks/>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4"/>
          <p:cNvGrpSpPr>
            <a:grpSpLocks noChangeAspect="1"/>
          </p:cNvGrpSpPr>
          <p:nvPr/>
        </p:nvGrpSpPr>
        <p:grpSpPr bwMode="auto">
          <a:xfrm flipH="1">
            <a:off x="6499334" y="2333682"/>
            <a:ext cx="813711" cy="703526"/>
            <a:chOff x="2883" y="375"/>
            <a:chExt cx="1938" cy="1977"/>
          </a:xfrm>
          <a:solidFill>
            <a:schemeClr val="accent2"/>
          </a:solidFill>
        </p:grpSpPr>
        <p:sp>
          <p:nvSpPr>
            <p:cNvPr id="35" name="Freeform 5"/>
            <p:cNvSpPr>
              <a:spLocks/>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6"/>
            <p:cNvSpPr>
              <a:spLocks/>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7"/>
            <p:cNvSpPr>
              <a:spLocks/>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8"/>
            <p:cNvSpPr>
              <a:spLocks/>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9"/>
            <p:cNvSpPr>
              <a:spLocks/>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10"/>
            <p:cNvSpPr>
              <a:spLocks/>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1"/>
            <p:cNvSpPr>
              <a:spLocks/>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12"/>
            <p:cNvSpPr>
              <a:spLocks/>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Freeform 14"/>
            <p:cNvSpPr>
              <a:spLocks/>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4"/>
          <p:cNvGrpSpPr>
            <a:grpSpLocks noChangeAspect="1"/>
          </p:cNvGrpSpPr>
          <p:nvPr/>
        </p:nvGrpSpPr>
        <p:grpSpPr bwMode="auto">
          <a:xfrm flipH="1">
            <a:off x="4698693" y="3468745"/>
            <a:ext cx="813711" cy="703526"/>
            <a:chOff x="2883" y="375"/>
            <a:chExt cx="1938" cy="1977"/>
          </a:xfrm>
          <a:solidFill>
            <a:schemeClr val="bg1"/>
          </a:solidFill>
        </p:grpSpPr>
        <p:sp>
          <p:nvSpPr>
            <p:cNvPr id="45" name="Freeform 5"/>
            <p:cNvSpPr>
              <a:spLocks/>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6"/>
            <p:cNvSpPr>
              <a:spLocks/>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7"/>
            <p:cNvSpPr>
              <a:spLocks/>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8"/>
            <p:cNvSpPr>
              <a:spLocks/>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9"/>
            <p:cNvSpPr>
              <a:spLocks/>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0"/>
            <p:cNvSpPr>
              <a:spLocks/>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1"/>
            <p:cNvSpPr>
              <a:spLocks/>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2"/>
            <p:cNvSpPr>
              <a:spLocks/>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3" name="Freeform 14"/>
            <p:cNvSpPr>
              <a:spLocks/>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4"/>
          <p:cNvGrpSpPr>
            <a:grpSpLocks noChangeAspect="1"/>
          </p:cNvGrpSpPr>
          <p:nvPr/>
        </p:nvGrpSpPr>
        <p:grpSpPr bwMode="auto">
          <a:xfrm flipH="1">
            <a:off x="6530337" y="3468745"/>
            <a:ext cx="813711" cy="703526"/>
            <a:chOff x="2883" y="375"/>
            <a:chExt cx="1938" cy="1977"/>
          </a:xfrm>
          <a:solidFill>
            <a:schemeClr val="accent4"/>
          </a:solidFill>
        </p:grpSpPr>
        <p:sp>
          <p:nvSpPr>
            <p:cNvPr id="55" name="Freeform 5"/>
            <p:cNvSpPr>
              <a:spLocks/>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6"/>
            <p:cNvSpPr>
              <a:spLocks/>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7" name="Freeform 7"/>
            <p:cNvSpPr>
              <a:spLocks/>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8"/>
            <p:cNvSpPr>
              <a:spLocks/>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9"/>
            <p:cNvSpPr>
              <a:spLocks/>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0"/>
            <p:cNvSpPr>
              <a:spLocks/>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11"/>
            <p:cNvSpPr>
              <a:spLocks/>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12"/>
            <p:cNvSpPr>
              <a:spLocks/>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63" name="Freeform 14"/>
            <p:cNvSpPr>
              <a:spLocks/>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headEnd/>
              <a:tailEnd/>
            </a:ln>
            <a:extLst/>
          </p:spPr>
          <p:txBody>
            <a:bodyPr vert="horz" wrap="square" lIns="83733" tIns="41867" rIns="83733" bIns="41867" numCol="1" anchor="t" anchorCtr="0" compatLnSpc="1">
              <a:prstTxWarp prst="textNoShape">
                <a:avLst/>
              </a:prstTxWarp>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64" name="Content Placeholder 2"/>
          <p:cNvSpPr txBox="1">
            <a:spLocks/>
          </p:cNvSpPr>
          <p:nvPr/>
        </p:nvSpPr>
        <p:spPr>
          <a:xfrm>
            <a:off x="4673525" y="1595953"/>
            <a:ext cx="3473463" cy="658528"/>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120000"/>
              </a:lnSpc>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2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algn="l">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a:t>
            </a:r>
            <a:endParaRPr lang="en-US" sz="800" i="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9" name="Content Placeholder 2"/>
          <p:cNvSpPr txBox="1">
            <a:spLocks/>
          </p:cNvSpPr>
          <p:nvPr/>
        </p:nvSpPr>
        <p:spPr>
          <a:xfrm>
            <a:off x="5032274" y="2987093"/>
            <a:ext cx="1483605" cy="498511"/>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a:t>
            </a:r>
            <a:endParaRPr lang="en-US" sz="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0" name="TextBox 78"/>
          <p:cNvSpPr txBox="1"/>
          <p:nvPr/>
        </p:nvSpPr>
        <p:spPr>
          <a:xfrm>
            <a:off x="5032274" y="2788006"/>
            <a:ext cx="1231621" cy="202491"/>
          </a:xfrm>
          <a:prstGeom prst="rect">
            <a:avLst/>
          </a:prstGeom>
          <a:noFill/>
        </p:spPr>
        <p:txBody>
          <a:bodyPr wrap="square" lIns="0" tIns="0" rIns="0" bIns="0" rtlCol="0">
            <a:spAutoFit/>
          </a:bodyPr>
          <a:lstStyle/>
          <a:p>
            <a:pPr algn="just">
              <a:lnSpc>
                <a:spcPct val="120000"/>
              </a:lnSpc>
            </a:pPr>
            <a:r>
              <a:rPr lang="zh-CN" altLang="en-US" sz="1200" dirty="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Content Placeholder 2"/>
          <p:cNvSpPr txBox="1">
            <a:spLocks/>
          </p:cNvSpPr>
          <p:nvPr/>
        </p:nvSpPr>
        <p:spPr>
          <a:xfrm>
            <a:off x="6883651" y="2987093"/>
            <a:ext cx="1483605" cy="498511"/>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a:t>
            </a:r>
            <a:endParaRPr lang="en-US" sz="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2" name="TextBox 78"/>
          <p:cNvSpPr txBox="1"/>
          <p:nvPr/>
        </p:nvSpPr>
        <p:spPr>
          <a:xfrm>
            <a:off x="6883651" y="2788006"/>
            <a:ext cx="1231621" cy="202491"/>
          </a:xfrm>
          <a:prstGeom prst="rect">
            <a:avLst/>
          </a:prstGeom>
          <a:noFill/>
        </p:spPr>
        <p:txBody>
          <a:bodyPr wrap="square" lIns="0" tIns="0" rIns="0" bIns="0" rtlCol="0">
            <a:spAutoFit/>
          </a:bodyPr>
          <a:lstStyle/>
          <a:p>
            <a:pPr algn="just">
              <a:lnSpc>
                <a:spcPct val="120000"/>
              </a:lnSpc>
            </a:pPr>
            <a:r>
              <a:rPr lang="zh-CN" altLang="en-US" sz="1200" dirty="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Content Placeholder 2"/>
          <p:cNvSpPr txBox="1">
            <a:spLocks/>
          </p:cNvSpPr>
          <p:nvPr/>
        </p:nvSpPr>
        <p:spPr>
          <a:xfrm>
            <a:off x="5032274" y="4170394"/>
            <a:ext cx="1483605" cy="498511"/>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a:t>
            </a:r>
            <a:endParaRPr lang="en-US" sz="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4" name="TextBox 78"/>
          <p:cNvSpPr txBox="1"/>
          <p:nvPr/>
        </p:nvSpPr>
        <p:spPr>
          <a:xfrm>
            <a:off x="5032274" y="3971306"/>
            <a:ext cx="1231621" cy="202491"/>
          </a:xfrm>
          <a:prstGeom prst="rect">
            <a:avLst/>
          </a:prstGeom>
          <a:noFill/>
        </p:spPr>
        <p:txBody>
          <a:bodyPr wrap="square" lIns="0" tIns="0" rIns="0" bIns="0" rtlCol="0">
            <a:spAutoFit/>
          </a:bodyPr>
          <a:lstStyle/>
          <a:p>
            <a:pPr algn="just">
              <a:lnSpc>
                <a:spcPct val="120000"/>
              </a:lnSpc>
            </a:pPr>
            <a:r>
              <a:rPr lang="zh-CN" altLang="en-US" sz="1200" dirty="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Content Placeholder 2"/>
          <p:cNvSpPr txBox="1">
            <a:spLocks/>
          </p:cNvSpPr>
          <p:nvPr/>
        </p:nvSpPr>
        <p:spPr>
          <a:xfrm>
            <a:off x="6883651" y="4170394"/>
            <a:ext cx="1483605" cy="498511"/>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pPr>
            <a:r>
              <a:rPr lang="zh-CN" altLang="en-US" sz="900" dirty="0">
                <a:solidFill>
                  <a:schemeClr val="bg1"/>
                </a:solidFill>
                <a:latin typeface="微软雅黑" panose="020B0503020204020204" pitchFamily="34" charset="-122"/>
                <a:ea typeface="微软雅黑" panose="020B0503020204020204" pitchFamily="34" charset="-122"/>
              </a:rPr>
              <a:t>添加适当的文字，一页的文字最好不要超过</a:t>
            </a:r>
            <a:r>
              <a:rPr lang="en-US" altLang="zh-CN" sz="900" dirty="0">
                <a:solidFill>
                  <a:schemeClr val="bg1"/>
                </a:solidFill>
                <a:latin typeface="微软雅黑" panose="020B0503020204020204" pitchFamily="34" charset="-122"/>
                <a:ea typeface="微软雅黑" panose="020B0503020204020204" pitchFamily="34" charset="-122"/>
              </a:rPr>
              <a:t>200,</a:t>
            </a:r>
            <a:r>
              <a:rPr lang="zh-CN" altLang="en-US" sz="900" dirty="0">
                <a:solidFill>
                  <a:schemeClr val="bg1"/>
                </a:solidFill>
                <a:latin typeface="微软雅黑" panose="020B0503020204020204" pitchFamily="34" charset="-122"/>
                <a:ea typeface="微软雅黑" panose="020B0503020204020204" pitchFamily="34" charset="-122"/>
              </a:rPr>
              <a:t>添加适当的文字添</a:t>
            </a:r>
            <a:endParaRPr lang="en-US" sz="8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6" name="TextBox 78"/>
          <p:cNvSpPr txBox="1"/>
          <p:nvPr/>
        </p:nvSpPr>
        <p:spPr>
          <a:xfrm>
            <a:off x="6883651" y="3971306"/>
            <a:ext cx="1231621" cy="202491"/>
          </a:xfrm>
          <a:prstGeom prst="rect">
            <a:avLst/>
          </a:prstGeom>
          <a:noFill/>
        </p:spPr>
        <p:txBody>
          <a:bodyPr wrap="square" lIns="0" tIns="0" rIns="0" bIns="0" rtlCol="0">
            <a:spAutoFit/>
          </a:bodyPr>
          <a:lstStyle/>
          <a:p>
            <a:pPr algn="just">
              <a:lnSpc>
                <a:spcPct val="120000"/>
              </a:lnSpc>
            </a:pPr>
            <a:r>
              <a:rPr lang="zh-CN" altLang="en-US" sz="1200" dirty="0">
                <a:solidFill>
                  <a:schemeClr val="accent1"/>
                </a:solidFill>
                <a:latin typeface="Arial" panose="020B0604020202020204" pitchFamily="34" charset="0"/>
                <a:ea typeface="微软雅黑" panose="020B0503020204020204" pitchFamily="34" charset="-122"/>
                <a:sym typeface="Arial" panose="020B0604020202020204" pitchFamily="34" charset="0"/>
              </a:rPr>
              <a:t>请替换文字内容</a:t>
            </a:r>
            <a:endParaRPr lang="id-ID" sz="1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202890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750"/>
                                        <p:tgtEl>
                                          <p:spTgt spid="1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750"/>
                                        <p:tgtEl>
                                          <p:spTgt spid="20"/>
                                        </p:tgtEl>
                                      </p:cBhvr>
                                    </p:animEffect>
                                  </p:childTnLst>
                                </p:cTn>
                              </p:par>
                            </p:childTnLst>
                          </p:cTn>
                        </p:par>
                        <p:par>
                          <p:cTn id="20" fill="hold">
                            <p:stCondLst>
                              <p:cond delay="3000"/>
                            </p:stCondLst>
                            <p:childTnLst>
                              <p:par>
                                <p:cTn id="21" presetID="22" presetClass="entr" presetSubtype="2"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right)">
                                      <p:cBhvr>
                                        <p:cTn id="23" dur="500"/>
                                        <p:tgtEl>
                                          <p:spTgt spid="10"/>
                                        </p:tgtEl>
                                      </p:cBhvr>
                                    </p:animEffect>
                                  </p:childTnLst>
                                </p:cTn>
                              </p:par>
                            </p:childTnLst>
                          </p:cTn>
                        </p:par>
                        <p:par>
                          <p:cTn id="24" fill="hold">
                            <p:stCondLst>
                              <p:cond delay="3500"/>
                            </p:stCondLst>
                            <p:childTnLst>
                              <p:par>
                                <p:cTn id="25" presetID="22" presetClass="entr" presetSubtype="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right)">
                                      <p:cBhvr>
                                        <p:cTn id="27" dur="500"/>
                                        <p:tgtEl>
                                          <p:spTgt spid="11"/>
                                        </p:tgtEl>
                                      </p:cBhvr>
                                    </p:animEffect>
                                  </p:childTnLst>
                                </p:cTn>
                              </p:par>
                            </p:childTnLst>
                          </p:cTn>
                        </p:par>
                        <p:par>
                          <p:cTn id="28" fill="hold">
                            <p:stCondLst>
                              <p:cond delay="4000"/>
                            </p:stCondLst>
                            <p:childTnLst>
                              <p:par>
                                <p:cTn id="29" presetID="2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4500"/>
                            </p:stCondLst>
                            <p:childTnLst>
                              <p:par>
                                <p:cTn id="33" presetID="2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par>
                          <p:cTn id="36" fill="hold">
                            <p:stCondLst>
                              <p:cond delay="5000"/>
                            </p:stCondLst>
                            <p:childTnLst>
                              <p:par>
                                <p:cTn id="37" presetID="22" presetClass="entr" presetSubtype="4"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par>
                          <p:cTn id="44" fill="hold">
                            <p:stCondLst>
                              <p:cond delay="6000"/>
                            </p:stCondLst>
                            <p:childTnLst>
                              <p:par>
                                <p:cTn id="45" presetID="22" presetClass="entr" presetSubtype="8"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par>
                          <p:cTn id="48" fill="hold">
                            <p:stCondLst>
                              <p:cond delay="6500"/>
                            </p:stCondLst>
                            <p:childTnLst>
                              <p:par>
                                <p:cTn id="49" presetID="2" presetClass="entr" presetSubtype="3"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1+#ppt_w/2"/>
                                          </p:val>
                                        </p:tav>
                                        <p:tav tm="100000">
                                          <p:val>
                                            <p:strVal val="#ppt_x"/>
                                          </p:val>
                                        </p:tav>
                                      </p:tavLst>
                                    </p:anim>
                                    <p:anim calcmode="lin" valueType="num">
                                      <p:cBhvr additive="base">
                                        <p:cTn id="52" dur="500" fill="hold"/>
                                        <p:tgtEl>
                                          <p:spTgt spid="22"/>
                                        </p:tgtEl>
                                        <p:attrNameLst>
                                          <p:attrName>ppt_y</p:attrName>
                                        </p:attrNameLst>
                                      </p:cBhvr>
                                      <p:tavLst>
                                        <p:tav tm="0">
                                          <p:val>
                                            <p:strVal val="0-#ppt_h/2"/>
                                          </p:val>
                                        </p:tav>
                                        <p:tav tm="100000">
                                          <p:val>
                                            <p:strVal val="#ppt_y"/>
                                          </p:val>
                                        </p:tav>
                                      </p:tavLst>
                                    </p:anim>
                                  </p:childTnLst>
                                </p:cTn>
                              </p:par>
                            </p:childTnLst>
                          </p:cTn>
                        </p:par>
                        <p:par>
                          <p:cTn id="53" fill="hold">
                            <p:stCondLst>
                              <p:cond delay="7000"/>
                            </p:stCondLst>
                            <p:childTnLst>
                              <p:par>
                                <p:cTn id="54" presetID="42" presetClass="entr" presetSubtype="0" fill="hold" grpId="0"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fade">
                                      <p:cBhvr>
                                        <p:cTn id="56" dur="1000"/>
                                        <p:tgtEl>
                                          <p:spTgt spid="64"/>
                                        </p:tgtEl>
                                      </p:cBhvr>
                                    </p:animEffect>
                                    <p:anim calcmode="lin" valueType="num">
                                      <p:cBhvr>
                                        <p:cTn id="57" dur="1000" fill="hold"/>
                                        <p:tgtEl>
                                          <p:spTgt spid="64"/>
                                        </p:tgtEl>
                                        <p:attrNameLst>
                                          <p:attrName>ppt_x</p:attrName>
                                        </p:attrNameLst>
                                      </p:cBhvr>
                                      <p:tavLst>
                                        <p:tav tm="0">
                                          <p:val>
                                            <p:strVal val="#ppt_x"/>
                                          </p:val>
                                        </p:tav>
                                        <p:tav tm="100000">
                                          <p:val>
                                            <p:strVal val="#ppt_x"/>
                                          </p:val>
                                        </p:tav>
                                      </p:tavLst>
                                    </p:anim>
                                    <p:anim calcmode="lin" valueType="num">
                                      <p:cBhvr>
                                        <p:cTn id="58" dur="1000" fill="hold"/>
                                        <p:tgtEl>
                                          <p:spTgt spid="64"/>
                                        </p:tgtEl>
                                        <p:attrNameLst>
                                          <p:attrName>ppt_y</p:attrName>
                                        </p:attrNameLst>
                                      </p:cBhvr>
                                      <p:tavLst>
                                        <p:tav tm="0">
                                          <p:val>
                                            <p:strVal val="#ppt_y+.1"/>
                                          </p:val>
                                        </p:tav>
                                        <p:tav tm="100000">
                                          <p:val>
                                            <p:strVal val="#ppt_y"/>
                                          </p:val>
                                        </p:tav>
                                      </p:tavLst>
                                    </p:anim>
                                  </p:childTnLst>
                                </p:cTn>
                              </p:par>
                            </p:childTnLst>
                          </p:cTn>
                        </p:par>
                        <p:par>
                          <p:cTn id="59" fill="hold">
                            <p:stCondLst>
                              <p:cond delay="8000"/>
                            </p:stCondLst>
                            <p:childTnLst>
                              <p:par>
                                <p:cTn id="60" presetID="22" presetClass="entr" presetSubtype="8"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750"/>
                                        <p:tgtEl>
                                          <p:spTgt spid="3"/>
                                        </p:tgtEl>
                                      </p:cBhvr>
                                    </p:animEffect>
                                  </p:childTnLst>
                                </p:cTn>
                              </p:par>
                            </p:childTnLst>
                          </p:cTn>
                        </p:par>
                        <p:par>
                          <p:cTn id="63" fill="hold">
                            <p:stCondLst>
                              <p:cond delay="8750"/>
                            </p:stCondLst>
                            <p:childTnLst>
                              <p:par>
                                <p:cTn id="64" presetID="22" presetClass="entr" presetSubtype="8" fill="hold" nodeType="after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wipe(left)">
                                      <p:cBhvr>
                                        <p:cTn id="66" dur="750"/>
                                        <p:tgtEl>
                                          <p:spTgt spid="4"/>
                                        </p:tgtEl>
                                      </p:cBhvr>
                                    </p:animEffect>
                                  </p:childTnLst>
                                </p:cTn>
                              </p:par>
                            </p:childTnLst>
                          </p:cTn>
                        </p:par>
                        <p:par>
                          <p:cTn id="67" fill="hold">
                            <p:stCondLst>
                              <p:cond delay="9500"/>
                            </p:stCondLst>
                            <p:childTnLst>
                              <p:par>
                                <p:cTn id="68" presetID="22" presetClass="entr" presetSubtype="8" fill="hold" nodeType="after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wipe(left)">
                                      <p:cBhvr>
                                        <p:cTn id="70" dur="750"/>
                                        <p:tgtEl>
                                          <p:spTgt spid="5"/>
                                        </p:tgtEl>
                                      </p:cBhvr>
                                    </p:animEffect>
                                  </p:childTnLst>
                                </p:cTn>
                              </p:par>
                            </p:childTnLst>
                          </p:cTn>
                        </p:par>
                        <p:par>
                          <p:cTn id="71" fill="hold">
                            <p:stCondLst>
                              <p:cond delay="10250"/>
                            </p:stCondLst>
                            <p:childTnLst>
                              <p:par>
                                <p:cTn id="72" presetID="22" presetClass="entr" presetSubtype="8" fill="hold"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left)">
                                      <p:cBhvr>
                                        <p:cTn id="74" dur="750"/>
                                        <p:tgtEl>
                                          <p:spTgt spid="13"/>
                                        </p:tgtEl>
                                      </p:cBhvr>
                                    </p:animEffect>
                                  </p:childTnLst>
                                </p:cTn>
                              </p:par>
                            </p:childTnLst>
                          </p:cTn>
                        </p:par>
                        <p:par>
                          <p:cTn id="75" fill="hold">
                            <p:stCondLst>
                              <p:cond delay="11000"/>
                            </p:stCondLst>
                            <p:childTnLst>
                              <p:par>
                                <p:cTn id="76" presetID="22" presetClass="entr" presetSubtype="8" fill="hold" grpId="0" nodeType="after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wipe(left)">
                                      <p:cBhvr>
                                        <p:cTn id="78" dur="750"/>
                                        <p:tgtEl>
                                          <p:spTgt spid="69"/>
                                        </p:tgtEl>
                                      </p:cBhvr>
                                    </p:animEffect>
                                  </p:childTnLst>
                                </p:cTn>
                              </p:par>
                            </p:childTnLst>
                          </p:cTn>
                        </p:par>
                        <p:par>
                          <p:cTn id="79" fill="hold">
                            <p:stCondLst>
                              <p:cond delay="11750"/>
                            </p:stCondLst>
                            <p:childTnLst>
                              <p:par>
                                <p:cTn id="80" presetID="22" presetClass="entr" presetSubtype="4" fill="hold" grpId="0" nodeType="after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wipe(down)">
                                      <p:cBhvr>
                                        <p:cTn id="82" dur="750"/>
                                        <p:tgtEl>
                                          <p:spTgt spid="70"/>
                                        </p:tgtEl>
                                      </p:cBhvr>
                                    </p:animEffect>
                                  </p:childTnLst>
                                </p:cTn>
                              </p:par>
                            </p:childTnLst>
                          </p:cTn>
                        </p:par>
                        <p:par>
                          <p:cTn id="83" fill="hold">
                            <p:stCondLst>
                              <p:cond delay="12500"/>
                            </p:stCondLst>
                            <p:childTnLst>
                              <p:par>
                                <p:cTn id="84" presetID="22" presetClass="entr" presetSubtype="8" fill="hold" grpId="0" nodeType="after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wipe(left)">
                                      <p:cBhvr>
                                        <p:cTn id="86" dur="750"/>
                                        <p:tgtEl>
                                          <p:spTgt spid="71"/>
                                        </p:tgtEl>
                                      </p:cBhvr>
                                    </p:animEffect>
                                  </p:childTnLst>
                                </p:cTn>
                              </p:par>
                            </p:childTnLst>
                          </p:cTn>
                        </p:par>
                        <p:par>
                          <p:cTn id="87" fill="hold">
                            <p:stCondLst>
                              <p:cond delay="13250"/>
                            </p:stCondLst>
                            <p:childTnLst>
                              <p:par>
                                <p:cTn id="88" presetID="22" presetClass="entr" presetSubtype="4" fill="hold" grpId="0" nodeType="afterEffect">
                                  <p:stCondLst>
                                    <p:cond delay="0"/>
                                  </p:stCondLst>
                                  <p:childTnLst>
                                    <p:set>
                                      <p:cBhvr>
                                        <p:cTn id="89" dur="1" fill="hold">
                                          <p:stCondLst>
                                            <p:cond delay="0"/>
                                          </p:stCondLst>
                                        </p:cTn>
                                        <p:tgtEl>
                                          <p:spTgt spid="72"/>
                                        </p:tgtEl>
                                        <p:attrNameLst>
                                          <p:attrName>style.visibility</p:attrName>
                                        </p:attrNameLst>
                                      </p:cBhvr>
                                      <p:to>
                                        <p:strVal val="visible"/>
                                      </p:to>
                                    </p:set>
                                    <p:animEffect transition="in" filter="wipe(down)">
                                      <p:cBhvr>
                                        <p:cTn id="90" dur="750"/>
                                        <p:tgtEl>
                                          <p:spTgt spid="72"/>
                                        </p:tgtEl>
                                      </p:cBhvr>
                                    </p:animEffect>
                                  </p:childTnLst>
                                </p:cTn>
                              </p:par>
                            </p:childTnLst>
                          </p:cTn>
                        </p:par>
                        <p:par>
                          <p:cTn id="91" fill="hold">
                            <p:stCondLst>
                              <p:cond delay="14000"/>
                            </p:stCondLst>
                            <p:childTnLst>
                              <p:par>
                                <p:cTn id="92" presetID="22" presetClass="entr" presetSubtype="8" fill="hold" grpId="0" nodeType="after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750"/>
                                        <p:tgtEl>
                                          <p:spTgt spid="73"/>
                                        </p:tgtEl>
                                      </p:cBhvr>
                                    </p:animEffect>
                                  </p:childTnLst>
                                </p:cTn>
                              </p:par>
                            </p:childTnLst>
                          </p:cTn>
                        </p:par>
                        <p:par>
                          <p:cTn id="95" fill="hold">
                            <p:stCondLst>
                              <p:cond delay="14750"/>
                            </p:stCondLst>
                            <p:childTnLst>
                              <p:par>
                                <p:cTn id="96" presetID="22" presetClass="entr" presetSubtype="4" fill="hold" grpId="0" nodeType="after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wipe(down)">
                                      <p:cBhvr>
                                        <p:cTn id="98" dur="750"/>
                                        <p:tgtEl>
                                          <p:spTgt spid="74"/>
                                        </p:tgtEl>
                                      </p:cBhvr>
                                    </p:animEffect>
                                  </p:childTnLst>
                                </p:cTn>
                              </p:par>
                            </p:childTnLst>
                          </p:cTn>
                        </p:par>
                        <p:par>
                          <p:cTn id="99" fill="hold">
                            <p:stCondLst>
                              <p:cond delay="15500"/>
                            </p:stCondLst>
                            <p:childTnLst>
                              <p:par>
                                <p:cTn id="100" presetID="22" presetClass="entr" presetSubtype="8" fill="hold" grpId="0" nodeType="afterEffect">
                                  <p:stCondLst>
                                    <p:cond delay="0"/>
                                  </p:stCondLst>
                                  <p:childTnLst>
                                    <p:set>
                                      <p:cBhvr>
                                        <p:cTn id="101" dur="1" fill="hold">
                                          <p:stCondLst>
                                            <p:cond delay="0"/>
                                          </p:stCondLst>
                                        </p:cTn>
                                        <p:tgtEl>
                                          <p:spTgt spid="75"/>
                                        </p:tgtEl>
                                        <p:attrNameLst>
                                          <p:attrName>style.visibility</p:attrName>
                                        </p:attrNameLst>
                                      </p:cBhvr>
                                      <p:to>
                                        <p:strVal val="visible"/>
                                      </p:to>
                                    </p:set>
                                    <p:animEffect transition="in" filter="wipe(left)">
                                      <p:cBhvr>
                                        <p:cTn id="102" dur="750"/>
                                        <p:tgtEl>
                                          <p:spTgt spid="75"/>
                                        </p:tgtEl>
                                      </p:cBhvr>
                                    </p:animEffect>
                                  </p:childTnLst>
                                </p:cTn>
                              </p:par>
                            </p:childTnLst>
                          </p:cTn>
                        </p:par>
                        <p:par>
                          <p:cTn id="103" fill="hold">
                            <p:stCondLst>
                              <p:cond delay="16250"/>
                            </p:stCondLst>
                            <p:childTnLst>
                              <p:par>
                                <p:cTn id="104" presetID="22" presetClass="entr" presetSubtype="4" fill="hold" grpId="0" nodeType="after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wipe(down)">
                                      <p:cBhvr>
                                        <p:cTn id="106" dur="7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6" grpId="0" animBg="1"/>
      <p:bldP spid="18" grpId="0" animBg="1"/>
      <p:bldP spid="20" grpId="0" animBg="1"/>
      <p:bldP spid="22" grpId="0" animBg="1"/>
      <p:bldP spid="64" grpId="0"/>
      <p:bldP spid="69" grpId="0"/>
      <p:bldP spid="70" grpId="0"/>
      <p:bldP spid="71" grpId="0"/>
      <p:bldP spid="72" grpId="0"/>
      <p:bldP spid="73" grpId="0"/>
      <p:bldP spid="74" grpId="0"/>
      <p:bldP spid="75" grpId="0"/>
      <p:bldP spid="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3E3B18A2-5087-4C02-87C5-0E83F4AE6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 y="0"/>
            <a:ext cx="9138700" cy="5145088"/>
          </a:xfrm>
          <a:prstGeom prst="rect">
            <a:avLst/>
          </a:prstGeom>
        </p:spPr>
      </p:pic>
      <p:pic>
        <p:nvPicPr>
          <p:cNvPr id="29" name="图片 28">
            <a:extLst>
              <a:ext uri="{FF2B5EF4-FFF2-40B4-BE49-F238E27FC236}">
                <a16:creationId xmlns:a16="http://schemas.microsoft.com/office/drawing/2014/main" id="{B65A961C-E134-4DF6-BA02-5F8A58CFA43A}"/>
              </a:ext>
            </a:extLst>
          </p:cNvPr>
          <p:cNvPicPr>
            <a:picLocks noChangeAspect="1"/>
          </p:cNvPicPr>
          <p:nvPr/>
        </p:nvPicPr>
        <p:blipFill rotWithShape="1">
          <a:blip r:embed="rId3">
            <a:extLst>
              <a:ext uri="{28A0092B-C50C-407E-A947-70E740481C1C}">
                <a14:useLocalDpi xmlns:a14="http://schemas.microsoft.com/office/drawing/2010/main" val="0"/>
              </a:ext>
            </a:extLst>
          </a:blip>
          <a:srcRect l="18507" t="47395" r="65743" b="7397"/>
          <a:stretch/>
        </p:blipFill>
        <p:spPr>
          <a:xfrm>
            <a:off x="4939177" y="1989288"/>
            <a:ext cx="1440160" cy="2232248"/>
          </a:xfrm>
          <a:prstGeom prst="rect">
            <a:avLst/>
          </a:prstGeom>
        </p:spPr>
      </p:pic>
      <p:pic>
        <p:nvPicPr>
          <p:cNvPr id="30" name="图片 29">
            <a:extLst>
              <a:ext uri="{FF2B5EF4-FFF2-40B4-BE49-F238E27FC236}">
                <a16:creationId xmlns:a16="http://schemas.microsoft.com/office/drawing/2014/main" id="{2390F9F1-8867-4ADC-81B7-FD12E94D930E}"/>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3646" r="33063" b="75938"/>
          <a:stretch/>
        </p:blipFill>
        <p:spPr>
          <a:xfrm>
            <a:off x="3815916" y="160276"/>
            <a:ext cx="3096344" cy="1008112"/>
          </a:xfrm>
          <a:prstGeom prst="rect">
            <a:avLst/>
          </a:prstGeom>
        </p:spPr>
      </p:pic>
      <p:pic>
        <p:nvPicPr>
          <p:cNvPr id="31" name="图片 30">
            <a:extLst>
              <a:ext uri="{FF2B5EF4-FFF2-40B4-BE49-F238E27FC236}">
                <a16:creationId xmlns:a16="http://schemas.microsoft.com/office/drawing/2014/main" id="{6F3F9AAE-C90D-4CFF-BFDC-688D3FA06DB5}"/>
              </a:ext>
            </a:extLst>
          </p:cNvPr>
          <p:cNvPicPr>
            <a:picLocks noChangeAspect="1"/>
          </p:cNvPicPr>
          <p:nvPr/>
        </p:nvPicPr>
        <p:blipFill rotWithShape="1">
          <a:blip r:embed="rId3">
            <a:extLst>
              <a:ext uri="{28A0092B-C50C-407E-A947-70E740481C1C}">
                <a14:useLocalDpi xmlns:a14="http://schemas.microsoft.com/office/drawing/2010/main" val="0"/>
              </a:ext>
            </a:extLst>
          </a:blip>
          <a:srcRect l="33076" t="25521" r="33063" b="5939"/>
          <a:stretch/>
        </p:blipFill>
        <p:spPr>
          <a:xfrm>
            <a:off x="4809087" y="798746"/>
            <a:ext cx="3096344" cy="3384376"/>
          </a:xfrm>
          <a:prstGeom prst="rect">
            <a:avLst/>
          </a:prstGeom>
        </p:spPr>
      </p:pic>
      <p:grpSp>
        <p:nvGrpSpPr>
          <p:cNvPr id="5" name="组合 3"/>
          <p:cNvGrpSpPr/>
          <p:nvPr/>
        </p:nvGrpSpPr>
        <p:grpSpPr>
          <a:xfrm>
            <a:off x="1256174" y="2153341"/>
            <a:ext cx="673867" cy="710192"/>
            <a:chOff x="2976563" y="2591866"/>
            <a:chExt cx="885825" cy="933450"/>
          </a:xfrm>
        </p:grpSpPr>
        <p:sp>
          <p:nvSpPr>
            <p:cNvPr id="288" name="矩形 150"/>
            <p:cNvSpPr>
              <a:spLocks noChangeArrowheads="1"/>
            </p:cNvSpPr>
            <p:nvPr/>
          </p:nvSpPr>
          <p:spPr bwMode="auto">
            <a:xfrm>
              <a:off x="2976563" y="2591866"/>
              <a:ext cx="885825" cy="933450"/>
            </a:xfrm>
            <a:prstGeom prst="rect">
              <a:avLst/>
            </a:prstGeom>
            <a:solidFill>
              <a:schemeClr val="accent1"/>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56" tIns="34278" rIns="68556" bIns="34278" anchor="ctr"/>
            <a:lstStyle/>
            <a:p>
              <a:pPr algn="ctr"/>
              <a:endParaRPr lang="zh-CN" altLang="zh-CN">
                <a:solidFill>
                  <a:srgbClr val="FFFFFF"/>
                </a:solidFill>
                <a:latin typeface="宋体" pitchFamily="2" charset="-122"/>
                <a:sym typeface="宋体" pitchFamily="2" charset="-122"/>
              </a:endParaRPr>
            </a:p>
          </p:txBody>
        </p:sp>
        <p:sp>
          <p:nvSpPr>
            <p:cNvPr id="292" name="文本框 19"/>
            <p:cNvSpPr>
              <a:spLocks noChangeArrowheads="1"/>
            </p:cNvSpPr>
            <p:nvPr/>
          </p:nvSpPr>
          <p:spPr bwMode="auto">
            <a:xfrm>
              <a:off x="3189686" y="2876426"/>
              <a:ext cx="423860" cy="3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56" tIns="34278" rIns="68556" bIns="34278">
              <a:spAutoFit/>
            </a:bodyPr>
            <a:lstStyle/>
            <a:p>
              <a:pPr algn="ctr"/>
              <a:r>
                <a:rPr lang="en-US" altLang="zh-CN" b="1" dirty="0">
                  <a:solidFill>
                    <a:schemeClr val="bg1"/>
                  </a:solidFill>
                  <a:latin typeface="微软雅黑" pitchFamily="34" charset="-122"/>
                  <a:ea typeface="微软雅黑" pitchFamily="34" charset="-122"/>
                  <a:sym typeface="微软雅黑" pitchFamily="34" charset="-122"/>
                </a:rPr>
                <a:t>02</a:t>
              </a:r>
              <a:endParaRPr lang="zh-CN" altLang="en-US" b="1" dirty="0">
                <a:solidFill>
                  <a:schemeClr val="bg1"/>
                </a:solidFill>
                <a:latin typeface="微软雅黑" pitchFamily="34" charset="-122"/>
                <a:ea typeface="微软雅黑" pitchFamily="34" charset="-122"/>
                <a:sym typeface="微软雅黑" pitchFamily="34" charset="-122"/>
              </a:endParaRPr>
            </a:p>
          </p:txBody>
        </p:sp>
      </p:grpSp>
      <p:sp>
        <p:nvSpPr>
          <p:cNvPr id="309" name="TextBox 308"/>
          <p:cNvSpPr txBox="1"/>
          <p:nvPr/>
        </p:nvSpPr>
        <p:spPr>
          <a:xfrm>
            <a:off x="2051720" y="2351519"/>
            <a:ext cx="2236481" cy="400095"/>
          </a:xfrm>
          <a:prstGeom prst="rect">
            <a:avLst/>
          </a:prstGeom>
          <a:noFill/>
        </p:spPr>
        <p:txBody>
          <a:bodyPr wrap="none" lIns="91426" tIns="45713" rIns="91426" bIns="45713" rtlCol="0">
            <a:spAutoFit/>
          </a:bodyPr>
          <a:lstStyle/>
          <a:p>
            <a:r>
              <a:rPr lang="zh-CN" altLang="en-US" sz="2000" dirty="0">
                <a:solidFill>
                  <a:schemeClr val="accent1"/>
                </a:solidFill>
                <a:latin typeface="微软雅黑" pitchFamily="34" charset="-122"/>
                <a:ea typeface="微软雅黑" pitchFamily="34" charset="-122"/>
              </a:rPr>
              <a:t>点击此处添加标题</a:t>
            </a:r>
          </a:p>
        </p:txBody>
      </p:sp>
      <p:sp>
        <p:nvSpPr>
          <p:cNvPr id="22" name="文本框 21">
            <a:extLst>
              <a:ext uri="{FF2B5EF4-FFF2-40B4-BE49-F238E27FC236}">
                <a16:creationId xmlns:a16="http://schemas.microsoft.com/office/drawing/2014/main" id="{25D315AF-C24C-4547-84C2-4C4B731F25D5}"/>
              </a:ext>
            </a:extLst>
          </p:cNvPr>
          <p:cNvSpPr txBox="1"/>
          <p:nvPr/>
        </p:nvSpPr>
        <p:spPr>
          <a:xfrm>
            <a:off x="2089560" y="2926639"/>
            <a:ext cx="2767014" cy="437043"/>
          </a:xfrm>
          <a:prstGeom prst="rect">
            <a:avLst/>
          </a:prstGeom>
          <a:noFill/>
        </p:spPr>
        <p:txBody>
          <a:bodyPr wrap="square" rtlCol="0">
            <a:spAutoFit/>
          </a:bodyPr>
          <a:lstStyle/>
          <a:p>
            <a:pPr defTabSz="912430">
              <a:spcBef>
                <a:spcPct val="20000"/>
              </a:spcBef>
              <a:defRPr/>
            </a:pPr>
            <a:r>
              <a:rPr lang="zh-CN" altLang="en-US"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单击此处可编辑内容，根据您的需要自由拉伸文本框大小单击此处可编辑内容，根据您的需要自由拉伸文本框大小</a:t>
            </a:r>
            <a:endParaRPr lang="en-US" altLang="zh-CN"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a:p>
            <a:pPr defTabSz="912430">
              <a:spcBef>
                <a:spcPct val="20000"/>
              </a:spcBef>
              <a:defRPr/>
            </a:pPr>
            <a:endParaRPr lang="en-US" altLang="zh-CN" sz="7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Box 308">
            <a:extLst>
              <a:ext uri="{FF2B5EF4-FFF2-40B4-BE49-F238E27FC236}">
                <a16:creationId xmlns:a16="http://schemas.microsoft.com/office/drawing/2014/main" id="{68808B76-4DEC-4EB8-B5CA-148418C73CD5}"/>
              </a:ext>
            </a:extLst>
          </p:cNvPr>
          <p:cNvSpPr txBox="1"/>
          <p:nvPr/>
        </p:nvSpPr>
        <p:spPr>
          <a:xfrm>
            <a:off x="510549" y="2551567"/>
            <a:ext cx="745625" cy="369318"/>
          </a:xfrm>
          <a:prstGeom prst="rect">
            <a:avLst/>
          </a:prstGeom>
          <a:noFill/>
        </p:spPr>
        <p:txBody>
          <a:bodyPr wrap="none" lIns="91426" tIns="45713" rIns="91426" bIns="45713" rtlCol="0">
            <a:spAutoFit/>
          </a:bodyPr>
          <a:lstStyle/>
          <a:p>
            <a:r>
              <a:rPr lang="en-US" altLang="zh-CN" dirty="0">
                <a:solidFill>
                  <a:schemeClr val="accent1"/>
                </a:solidFill>
                <a:latin typeface="微软雅黑" pitchFamily="34" charset="-122"/>
                <a:ea typeface="微软雅黑" pitchFamily="34" charset="-122"/>
              </a:rPr>
              <a:t>PART</a:t>
            </a:r>
            <a:endParaRPr lang="zh-CN" altLang="en-US"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26378672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500" tmFilter="0, 0; .2, .5; .8, .5; 1, 0"/>
                                        <p:tgtEl>
                                          <p:spTgt spid="31"/>
                                        </p:tgtEl>
                                      </p:cBhvr>
                                    </p:animEffect>
                                    <p:animScale>
                                      <p:cBhvr>
                                        <p:cTn id="17" dur="250" autoRev="1" fill="hold"/>
                                        <p:tgtEl>
                                          <p:spTgt spid="31"/>
                                        </p:tgtEl>
                                      </p:cBhvr>
                                      <p:by x="105000" y="105000"/>
                                    </p:animScale>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250" fill="hold"/>
                                        <p:tgtEl>
                                          <p:spTgt spid="27"/>
                                        </p:tgtEl>
                                        <p:attrNameLst>
                                          <p:attrName>ppt_x</p:attrName>
                                        </p:attrNameLst>
                                      </p:cBhvr>
                                      <p:tavLst>
                                        <p:tav tm="0">
                                          <p:val>
                                            <p:strVal val="1+#ppt_w/2"/>
                                          </p:val>
                                        </p:tav>
                                        <p:tav tm="100000">
                                          <p:val>
                                            <p:strVal val="#ppt_x"/>
                                          </p:val>
                                        </p:tav>
                                      </p:tavLst>
                                    </p:anim>
                                    <p:anim calcmode="lin" valueType="num">
                                      <p:cBhvr additive="base">
                                        <p:cTn id="22" dur="250" fill="hold"/>
                                        <p:tgtEl>
                                          <p:spTgt spid="27"/>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2750"/>
                            </p:stCondLst>
                            <p:childTnLst>
                              <p:par>
                                <p:cTn id="28" presetID="2" presetClass="entr" presetSubtype="2" fill="hold" grpId="0" nodeType="afterEffect">
                                  <p:stCondLst>
                                    <p:cond delay="0"/>
                                  </p:stCondLst>
                                  <p:childTnLst>
                                    <p:set>
                                      <p:cBhvr>
                                        <p:cTn id="29" dur="1" fill="hold">
                                          <p:stCondLst>
                                            <p:cond delay="0"/>
                                          </p:stCondLst>
                                        </p:cTn>
                                        <p:tgtEl>
                                          <p:spTgt spid="309"/>
                                        </p:tgtEl>
                                        <p:attrNameLst>
                                          <p:attrName>style.visibility</p:attrName>
                                        </p:attrNameLst>
                                      </p:cBhvr>
                                      <p:to>
                                        <p:strVal val="visible"/>
                                      </p:to>
                                    </p:set>
                                    <p:anim calcmode="lin" valueType="num">
                                      <p:cBhvr additive="base">
                                        <p:cTn id="30" dur="250" fill="hold"/>
                                        <p:tgtEl>
                                          <p:spTgt spid="309"/>
                                        </p:tgtEl>
                                        <p:attrNameLst>
                                          <p:attrName>ppt_x</p:attrName>
                                        </p:attrNameLst>
                                      </p:cBhvr>
                                      <p:tavLst>
                                        <p:tav tm="0">
                                          <p:val>
                                            <p:strVal val="1+#ppt_w/2"/>
                                          </p:val>
                                        </p:tav>
                                        <p:tav tm="100000">
                                          <p:val>
                                            <p:strVal val="#ppt_x"/>
                                          </p:val>
                                        </p:tav>
                                      </p:tavLst>
                                    </p:anim>
                                    <p:anim calcmode="lin" valueType="num">
                                      <p:cBhvr additive="base">
                                        <p:cTn id="31" dur="250" fill="hold"/>
                                        <p:tgtEl>
                                          <p:spTgt spid="30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22"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2"/>
          <p:cNvSpPr/>
          <p:nvPr/>
        </p:nvSpPr>
        <p:spPr bwMode="auto">
          <a:xfrm>
            <a:off x="3208088" y="2867866"/>
            <a:ext cx="2051928" cy="1475606"/>
          </a:xfrm>
          <a:custGeom>
            <a:avLst/>
            <a:gdLst>
              <a:gd name="T0" fmla="*/ 168 w 168"/>
              <a:gd name="T1" fmla="*/ 68 h 121"/>
              <a:gd name="T2" fmla="*/ 151 w 168"/>
              <a:gd name="T3" fmla="*/ 87 h 121"/>
              <a:gd name="T4" fmla="*/ 114 w 168"/>
              <a:gd name="T5" fmla="*/ 111 h 121"/>
              <a:gd name="T6" fmla="*/ 65 w 168"/>
              <a:gd name="T7" fmla="*/ 118 h 121"/>
              <a:gd name="T8" fmla="*/ 21 w 168"/>
              <a:gd name="T9" fmla="*/ 97 h 121"/>
              <a:gd name="T10" fmla="*/ 19 w 168"/>
              <a:gd name="T11" fmla="*/ 95 h 121"/>
              <a:gd name="T12" fmla="*/ 4 w 168"/>
              <a:gd name="T13" fmla="*/ 68 h 121"/>
              <a:gd name="T14" fmla="*/ 1 w 168"/>
              <a:gd name="T15" fmla="*/ 38 h 121"/>
              <a:gd name="T16" fmla="*/ 8 w 168"/>
              <a:gd name="T17" fmla="*/ 15 h 121"/>
              <a:gd name="T18" fmla="*/ 21 w 168"/>
              <a:gd name="T19" fmla="*/ 3 h 121"/>
              <a:gd name="T20" fmla="*/ 35 w 168"/>
              <a:gd name="T21" fmla="*/ 2 h 121"/>
              <a:gd name="T22" fmla="*/ 49 w 168"/>
              <a:gd name="T23" fmla="*/ 7 h 121"/>
              <a:gd name="T24" fmla="*/ 62 w 168"/>
              <a:gd name="T25" fmla="*/ 16 h 121"/>
              <a:gd name="T26" fmla="*/ 74 w 168"/>
              <a:gd name="T27" fmla="*/ 27 h 121"/>
              <a:gd name="T28" fmla="*/ 74 w 168"/>
              <a:gd name="T29" fmla="*/ 28 h 121"/>
              <a:gd name="T30" fmla="*/ 93 w 168"/>
              <a:gd name="T31" fmla="*/ 48 h 121"/>
              <a:gd name="T32" fmla="*/ 119 w 168"/>
              <a:gd name="T33" fmla="*/ 64 h 121"/>
              <a:gd name="T34" fmla="*/ 148 w 168"/>
              <a:gd name="T35" fmla="*/ 70 h 121"/>
              <a:gd name="T36" fmla="*/ 168 w 168"/>
              <a:gd name="T37" fmla="*/ 6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21">
                <a:moveTo>
                  <a:pt x="168" y="68"/>
                </a:moveTo>
                <a:cubicBezTo>
                  <a:pt x="166" y="71"/>
                  <a:pt x="160" y="78"/>
                  <a:pt x="151" y="87"/>
                </a:cubicBezTo>
                <a:cubicBezTo>
                  <a:pt x="142" y="95"/>
                  <a:pt x="129" y="105"/>
                  <a:pt x="114" y="111"/>
                </a:cubicBezTo>
                <a:cubicBezTo>
                  <a:pt x="99" y="117"/>
                  <a:pt x="81" y="121"/>
                  <a:pt x="65" y="118"/>
                </a:cubicBezTo>
                <a:cubicBezTo>
                  <a:pt x="48" y="116"/>
                  <a:pt x="32" y="109"/>
                  <a:pt x="21" y="97"/>
                </a:cubicBezTo>
                <a:cubicBezTo>
                  <a:pt x="20" y="97"/>
                  <a:pt x="20" y="96"/>
                  <a:pt x="19" y="95"/>
                </a:cubicBezTo>
                <a:cubicBezTo>
                  <a:pt x="12" y="88"/>
                  <a:pt x="7" y="78"/>
                  <a:pt x="4" y="68"/>
                </a:cubicBezTo>
                <a:cubicBezTo>
                  <a:pt x="1" y="58"/>
                  <a:pt x="0" y="47"/>
                  <a:pt x="1" y="38"/>
                </a:cubicBezTo>
                <a:cubicBezTo>
                  <a:pt x="2" y="29"/>
                  <a:pt x="4" y="21"/>
                  <a:pt x="8" y="15"/>
                </a:cubicBezTo>
                <a:cubicBezTo>
                  <a:pt x="11" y="9"/>
                  <a:pt x="16" y="5"/>
                  <a:pt x="21" y="3"/>
                </a:cubicBezTo>
                <a:cubicBezTo>
                  <a:pt x="26" y="0"/>
                  <a:pt x="30" y="0"/>
                  <a:pt x="35" y="2"/>
                </a:cubicBezTo>
                <a:cubicBezTo>
                  <a:pt x="40" y="3"/>
                  <a:pt x="45" y="5"/>
                  <a:pt x="49" y="7"/>
                </a:cubicBezTo>
                <a:cubicBezTo>
                  <a:pt x="54" y="10"/>
                  <a:pt x="58" y="13"/>
                  <a:pt x="62" y="16"/>
                </a:cubicBezTo>
                <a:cubicBezTo>
                  <a:pt x="66" y="19"/>
                  <a:pt x="70" y="23"/>
                  <a:pt x="74" y="27"/>
                </a:cubicBezTo>
                <a:cubicBezTo>
                  <a:pt x="74" y="28"/>
                  <a:pt x="74" y="28"/>
                  <a:pt x="74" y="28"/>
                </a:cubicBezTo>
                <a:cubicBezTo>
                  <a:pt x="80" y="33"/>
                  <a:pt x="86" y="41"/>
                  <a:pt x="93" y="48"/>
                </a:cubicBezTo>
                <a:cubicBezTo>
                  <a:pt x="100" y="54"/>
                  <a:pt x="109" y="60"/>
                  <a:pt x="119" y="64"/>
                </a:cubicBezTo>
                <a:cubicBezTo>
                  <a:pt x="128" y="68"/>
                  <a:pt x="139" y="70"/>
                  <a:pt x="148" y="70"/>
                </a:cubicBezTo>
                <a:cubicBezTo>
                  <a:pt x="157" y="70"/>
                  <a:pt x="165" y="68"/>
                  <a:pt x="168" y="68"/>
                </a:cubicBezTo>
                <a:close/>
              </a:path>
            </a:pathLst>
          </a:custGeom>
          <a:solidFill>
            <a:schemeClr val="bg1">
              <a:alpha val="59000"/>
            </a:schemeClr>
          </a:solidFill>
          <a:ln>
            <a:noFill/>
          </a:ln>
        </p:spPr>
        <p:txBody>
          <a:bodyPr vert="horz" wrap="square" lIns="68580" tIns="34290" rIns="68580" bIns="34290" numCol="1" anchor="t" anchorCtr="0" compatLnSpc="1"/>
          <a:lstStyle/>
          <a:p>
            <a:endParaRPr lang="en-US">
              <a:solidFill>
                <a:srgbClr val="3A3A3A"/>
              </a:solidFill>
            </a:endParaRPr>
          </a:p>
        </p:txBody>
      </p:sp>
      <p:sp>
        <p:nvSpPr>
          <p:cNvPr id="5" name="Freeform 25"/>
          <p:cNvSpPr/>
          <p:nvPr/>
        </p:nvSpPr>
        <p:spPr bwMode="auto">
          <a:xfrm>
            <a:off x="4168921" y="2305463"/>
            <a:ext cx="1767943" cy="1283497"/>
          </a:xfrm>
          <a:custGeom>
            <a:avLst/>
            <a:gdLst>
              <a:gd name="T0" fmla="*/ 0 w 145"/>
              <a:gd name="T1" fmla="*/ 59 h 105"/>
              <a:gd name="T2" fmla="*/ 15 w 145"/>
              <a:gd name="T3" fmla="*/ 75 h 105"/>
              <a:gd name="T4" fmla="*/ 47 w 145"/>
              <a:gd name="T5" fmla="*/ 96 h 105"/>
              <a:gd name="T6" fmla="*/ 90 w 145"/>
              <a:gd name="T7" fmla="*/ 103 h 105"/>
              <a:gd name="T8" fmla="*/ 128 w 145"/>
              <a:gd name="T9" fmla="*/ 84 h 105"/>
              <a:gd name="T10" fmla="*/ 129 w 145"/>
              <a:gd name="T11" fmla="*/ 83 h 105"/>
              <a:gd name="T12" fmla="*/ 142 w 145"/>
              <a:gd name="T13" fmla="*/ 59 h 105"/>
              <a:gd name="T14" fmla="*/ 145 w 145"/>
              <a:gd name="T15" fmla="*/ 33 h 105"/>
              <a:gd name="T16" fmla="*/ 139 w 145"/>
              <a:gd name="T17" fmla="*/ 13 h 105"/>
              <a:gd name="T18" fmla="*/ 128 w 145"/>
              <a:gd name="T19" fmla="*/ 2 h 105"/>
              <a:gd name="T20" fmla="*/ 115 w 145"/>
              <a:gd name="T21" fmla="*/ 1 h 105"/>
              <a:gd name="T22" fmla="*/ 103 w 145"/>
              <a:gd name="T23" fmla="*/ 6 h 105"/>
              <a:gd name="T24" fmla="*/ 92 w 145"/>
              <a:gd name="T25" fmla="*/ 14 h 105"/>
              <a:gd name="T26" fmla="*/ 82 w 145"/>
              <a:gd name="T27" fmla="*/ 23 h 105"/>
              <a:gd name="T28" fmla="*/ 81 w 145"/>
              <a:gd name="T29" fmla="*/ 24 h 105"/>
              <a:gd name="T30" fmla="*/ 65 w 145"/>
              <a:gd name="T31" fmla="*/ 41 h 105"/>
              <a:gd name="T32" fmla="*/ 43 w 145"/>
              <a:gd name="T33" fmla="*/ 56 h 105"/>
              <a:gd name="T34" fmla="*/ 17 w 145"/>
              <a:gd name="T35" fmla="*/ 61 h 105"/>
              <a:gd name="T36" fmla="*/ 0 w 145"/>
              <a:gd name="T37" fmla="*/ 5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105">
                <a:moveTo>
                  <a:pt x="0" y="59"/>
                </a:moveTo>
                <a:cubicBezTo>
                  <a:pt x="2" y="62"/>
                  <a:pt x="7" y="68"/>
                  <a:pt x="15" y="75"/>
                </a:cubicBezTo>
                <a:cubicBezTo>
                  <a:pt x="23" y="83"/>
                  <a:pt x="34" y="91"/>
                  <a:pt x="47" y="96"/>
                </a:cubicBezTo>
                <a:cubicBezTo>
                  <a:pt x="60" y="102"/>
                  <a:pt x="75" y="105"/>
                  <a:pt x="90" y="103"/>
                </a:cubicBezTo>
                <a:cubicBezTo>
                  <a:pt x="104" y="101"/>
                  <a:pt x="118" y="94"/>
                  <a:pt x="128" y="84"/>
                </a:cubicBezTo>
                <a:cubicBezTo>
                  <a:pt x="128" y="84"/>
                  <a:pt x="128" y="83"/>
                  <a:pt x="129" y="83"/>
                </a:cubicBezTo>
                <a:cubicBezTo>
                  <a:pt x="135" y="76"/>
                  <a:pt x="140" y="67"/>
                  <a:pt x="142" y="59"/>
                </a:cubicBezTo>
                <a:cubicBezTo>
                  <a:pt x="145" y="50"/>
                  <a:pt x="145" y="41"/>
                  <a:pt x="145" y="33"/>
                </a:cubicBezTo>
                <a:cubicBezTo>
                  <a:pt x="144" y="25"/>
                  <a:pt x="142" y="18"/>
                  <a:pt x="139" y="13"/>
                </a:cubicBezTo>
                <a:cubicBezTo>
                  <a:pt x="136" y="8"/>
                  <a:pt x="132" y="4"/>
                  <a:pt x="128" y="2"/>
                </a:cubicBezTo>
                <a:cubicBezTo>
                  <a:pt x="124" y="0"/>
                  <a:pt x="119" y="0"/>
                  <a:pt x="115" y="1"/>
                </a:cubicBezTo>
                <a:cubicBezTo>
                  <a:pt x="111" y="2"/>
                  <a:pt x="107" y="4"/>
                  <a:pt x="103" y="6"/>
                </a:cubicBezTo>
                <a:cubicBezTo>
                  <a:pt x="99" y="8"/>
                  <a:pt x="95" y="11"/>
                  <a:pt x="92" y="14"/>
                </a:cubicBezTo>
                <a:cubicBezTo>
                  <a:pt x="88" y="16"/>
                  <a:pt x="85" y="20"/>
                  <a:pt x="82" y="23"/>
                </a:cubicBezTo>
                <a:cubicBezTo>
                  <a:pt x="81" y="24"/>
                  <a:pt x="81" y="24"/>
                  <a:pt x="81" y="24"/>
                </a:cubicBezTo>
                <a:cubicBezTo>
                  <a:pt x="76" y="29"/>
                  <a:pt x="71" y="35"/>
                  <a:pt x="65" y="41"/>
                </a:cubicBezTo>
                <a:cubicBezTo>
                  <a:pt x="59" y="47"/>
                  <a:pt x="51" y="52"/>
                  <a:pt x="43" y="56"/>
                </a:cubicBezTo>
                <a:cubicBezTo>
                  <a:pt x="34" y="59"/>
                  <a:pt x="25" y="61"/>
                  <a:pt x="17" y="61"/>
                </a:cubicBezTo>
                <a:cubicBezTo>
                  <a:pt x="9" y="61"/>
                  <a:pt x="3" y="59"/>
                  <a:pt x="0" y="59"/>
                </a:cubicBezTo>
                <a:close/>
              </a:path>
            </a:pathLst>
          </a:custGeom>
          <a:solidFill>
            <a:schemeClr val="accent3"/>
          </a:solidFill>
          <a:ln>
            <a:noFill/>
          </a:ln>
        </p:spPr>
        <p:txBody>
          <a:bodyPr vert="horz" wrap="square" lIns="68580" tIns="34290" rIns="68580" bIns="34290" numCol="1" anchor="t" anchorCtr="0" compatLnSpc="1"/>
          <a:lstStyle/>
          <a:p>
            <a:endParaRPr lang="en-US">
              <a:solidFill>
                <a:srgbClr val="3A3A3A"/>
              </a:solidFill>
            </a:endParaRPr>
          </a:p>
        </p:txBody>
      </p:sp>
      <p:sp>
        <p:nvSpPr>
          <p:cNvPr id="10" name="Freeform 28"/>
          <p:cNvSpPr/>
          <p:nvPr/>
        </p:nvSpPr>
        <p:spPr bwMode="auto">
          <a:xfrm>
            <a:off x="3444546" y="1751416"/>
            <a:ext cx="1659361" cy="1183269"/>
          </a:xfrm>
          <a:custGeom>
            <a:avLst/>
            <a:gdLst>
              <a:gd name="T0" fmla="*/ 136 w 136"/>
              <a:gd name="T1" fmla="*/ 55 h 97"/>
              <a:gd name="T2" fmla="*/ 122 w 136"/>
              <a:gd name="T3" fmla="*/ 70 h 97"/>
              <a:gd name="T4" fmla="*/ 92 w 136"/>
              <a:gd name="T5" fmla="*/ 90 h 97"/>
              <a:gd name="T6" fmla="*/ 52 w 136"/>
              <a:gd name="T7" fmla="*/ 96 h 97"/>
              <a:gd name="T8" fmla="*/ 16 w 136"/>
              <a:gd name="T9" fmla="*/ 78 h 97"/>
              <a:gd name="T10" fmla="*/ 15 w 136"/>
              <a:gd name="T11" fmla="*/ 77 h 97"/>
              <a:gd name="T12" fmla="*/ 3 w 136"/>
              <a:gd name="T13" fmla="*/ 55 h 97"/>
              <a:gd name="T14" fmla="*/ 0 w 136"/>
              <a:gd name="T15" fmla="*/ 31 h 97"/>
              <a:gd name="T16" fmla="*/ 6 w 136"/>
              <a:gd name="T17" fmla="*/ 12 h 97"/>
              <a:gd name="T18" fmla="*/ 16 w 136"/>
              <a:gd name="T19" fmla="*/ 2 h 97"/>
              <a:gd name="T20" fmla="*/ 28 w 136"/>
              <a:gd name="T21" fmla="*/ 1 h 97"/>
              <a:gd name="T22" fmla="*/ 39 w 136"/>
              <a:gd name="T23" fmla="*/ 6 h 97"/>
              <a:gd name="T24" fmla="*/ 50 w 136"/>
              <a:gd name="T25" fmla="*/ 13 h 97"/>
              <a:gd name="T26" fmla="*/ 59 w 136"/>
              <a:gd name="T27" fmla="*/ 21 h 97"/>
              <a:gd name="T28" fmla="*/ 60 w 136"/>
              <a:gd name="T29" fmla="*/ 22 h 97"/>
              <a:gd name="T30" fmla="*/ 75 w 136"/>
              <a:gd name="T31" fmla="*/ 38 h 97"/>
              <a:gd name="T32" fmla="*/ 96 w 136"/>
              <a:gd name="T33" fmla="*/ 52 h 97"/>
              <a:gd name="T34" fmla="*/ 120 w 136"/>
              <a:gd name="T35" fmla="*/ 56 h 97"/>
              <a:gd name="T36" fmla="*/ 136 w 136"/>
              <a:gd name="T37" fmla="*/ 5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97">
                <a:moveTo>
                  <a:pt x="136" y="55"/>
                </a:moveTo>
                <a:cubicBezTo>
                  <a:pt x="134" y="57"/>
                  <a:pt x="129" y="63"/>
                  <a:pt x="122" y="70"/>
                </a:cubicBezTo>
                <a:cubicBezTo>
                  <a:pt x="114" y="77"/>
                  <a:pt x="104" y="85"/>
                  <a:pt x="92" y="90"/>
                </a:cubicBezTo>
                <a:cubicBezTo>
                  <a:pt x="80" y="95"/>
                  <a:pt x="65" y="97"/>
                  <a:pt x="52" y="96"/>
                </a:cubicBezTo>
                <a:cubicBezTo>
                  <a:pt x="38" y="94"/>
                  <a:pt x="25" y="88"/>
                  <a:pt x="16" y="78"/>
                </a:cubicBezTo>
                <a:cubicBezTo>
                  <a:pt x="16" y="78"/>
                  <a:pt x="15" y="77"/>
                  <a:pt x="15" y="77"/>
                </a:cubicBezTo>
                <a:cubicBezTo>
                  <a:pt x="9" y="71"/>
                  <a:pt x="5" y="63"/>
                  <a:pt x="3" y="55"/>
                </a:cubicBezTo>
                <a:cubicBezTo>
                  <a:pt x="0" y="47"/>
                  <a:pt x="0" y="38"/>
                  <a:pt x="0" y="31"/>
                </a:cubicBezTo>
                <a:cubicBezTo>
                  <a:pt x="1" y="23"/>
                  <a:pt x="3" y="17"/>
                  <a:pt x="6" y="12"/>
                </a:cubicBezTo>
                <a:cubicBezTo>
                  <a:pt x="9" y="7"/>
                  <a:pt x="12" y="4"/>
                  <a:pt x="16" y="2"/>
                </a:cubicBezTo>
                <a:cubicBezTo>
                  <a:pt x="20" y="0"/>
                  <a:pt x="24" y="0"/>
                  <a:pt x="28" y="1"/>
                </a:cubicBezTo>
                <a:cubicBezTo>
                  <a:pt x="32" y="2"/>
                  <a:pt x="36" y="3"/>
                  <a:pt x="39" y="6"/>
                </a:cubicBezTo>
                <a:cubicBezTo>
                  <a:pt x="43" y="8"/>
                  <a:pt x="46" y="10"/>
                  <a:pt x="50" y="13"/>
                </a:cubicBezTo>
                <a:cubicBezTo>
                  <a:pt x="53" y="15"/>
                  <a:pt x="56" y="18"/>
                  <a:pt x="59" y="21"/>
                </a:cubicBezTo>
                <a:cubicBezTo>
                  <a:pt x="60" y="22"/>
                  <a:pt x="60" y="22"/>
                  <a:pt x="60" y="22"/>
                </a:cubicBezTo>
                <a:cubicBezTo>
                  <a:pt x="64" y="27"/>
                  <a:pt x="69" y="33"/>
                  <a:pt x="75" y="38"/>
                </a:cubicBezTo>
                <a:cubicBezTo>
                  <a:pt x="81" y="44"/>
                  <a:pt x="88" y="49"/>
                  <a:pt x="96" y="52"/>
                </a:cubicBezTo>
                <a:cubicBezTo>
                  <a:pt x="104" y="55"/>
                  <a:pt x="112" y="56"/>
                  <a:pt x="120" y="56"/>
                </a:cubicBezTo>
                <a:cubicBezTo>
                  <a:pt x="127" y="57"/>
                  <a:pt x="133" y="55"/>
                  <a:pt x="136" y="55"/>
                </a:cubicBezTo>
                <a:close/>
              </a:path>
            </a:pathLst>
          </a:custGeom>
          <a:solidFill>
            <a:schemeClr val="accent1"/>
          </a:solidFill>
          <a:ln>
            <a:noFill/>
          </a:ln>
        </p:spPr>
        <p:txBody>
          <a:bodyPr vert="horz" wrap="square" lIns="68580" tIns="34290" rIns="68580" bIns="34290" numCol="1" anchor="t" anchorCtr="0" compatLnSpc="1"/>
          <a:lstStyle/>
          <a:p>
            <a:endParaRPr lang="en-US">
              <a:solidFill>
                <a:srgbClr val="3A3A3A"/>
              </a:solidFill>
            </a:endParaRPr>
          </a:p>
        </p:txBody>
      </p:sp>
      <p:sp>
        <p:nvSpPr>
          <p:cNvPr id="11" name="Freeform 31"/>
          <p:cNvSpPr/>
          <p:nvPr/>
        </p:nvSpPr>
        <p:spPr bwMode="auto">
          <a:xfrm>
            <a:off x="4248900" y="1310127"/>
            <a:ext cx="1392080" cy="991162"/>
          </a:xfrm>
          <a:custGeom>
            <a:avLst/>
            <a:gdLst>
              <a:gd name="T0" fmla="*/ 0 w 114"/>
              <a:gd name="T1" fmla="*/ 46 h 81"/>
              <a:gd name="T2" fmla="*/ 12 w 114"/>
              <a:gd name="T3" fmla="*/ 58 h 81"/>
              <a:gd name="T4" fmla="*/ 37 w 114"/>
              <a:gd name="T5" fmla="*/ 75 h 81"/>
              <a:gd name="T6" fmla="*/ 70 w 114"/>
              <a:gd name="T7" fmla="*/ 80 h 81"/>
              <a:gd name="T8" fmla="*/ 100 w 114"/>
              <a:gd name="T9" fmla="*/ 65 h 81"/>
              <a:gd name="T10" fmla="*/ 101 w 114"/>
              <a:gd name="T11" fmla="*/ 64 h 81"/>
              <a:gd name="T12" fmla="*/ 111 w 114"/>
              <a:gd name="T13" fmla="*/ 45 h 81"/>
              <a:gd name="T14" fmla="*/ 113 w 114"/>
              <a:gd name="T15" fmla="*/ 25 h 81"/>
              <a:gd name="T16" fmla="*/ 109 w 114"/>
              <a:gd name="T17" fmla="*/ 10 h 81"/>
              <a:gd name="T18" fmla="*/ 100 w 114"/>
              <a:gd name="T19" fmla="*/ 1 h 81"/>
              <a:gd name="T20" fmla="*/ 90 w 114"/>
              <a:gd name="T21" fmla="*/ 0 h 81"/>
              <a:gd name="T22" fmla="*/ 81 w 114"/>
              <a:gd name="T23" fmla="*/ 4 h 81"/>
              <a:gd name="T24" fmla="*/ 72 w 114"/>
              <a:gd name="T25" fmla="*/ 10 h 81"/>
              <a:gd name="T26" fmla="*/ 64 w 114"/>
              <a:gd name="T27" fmla="*/ 17 h 81"/>
              <a:gd name="T28" fmla="*/ 64 w 114"/>
              <a:gd name="T29" fmla="*/ 18 h 81"/>
              <a:gd name="T30" fmla="*/ 51 w 114"/>
              <a:gd name="T31" fmla="*/ 32 h 81"/>
              <a:gd name="T32" fmla="*/ 34 w 114"/>
              <a:gd name="T33" fmla="*/ 43 h 81"/>
              <a:gd name="T34" fmla="*/ 14 w 114"/>
              <a:gd name="T35" fmla="*/ 47 h 81"/>
              <a:gd name="T36" fmla="*/ 0 w 114"/>
              <a:gd name="T37"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81">
                <a:moveTo>
                  <a:pt x="0" y="46"/>
                </a:moveTo>
                <a:cubicBezTo>
                  <a:pt x="2" y="48"/>
                  <a:pt x="6" y="53"/>
                  <a:pt x="12" y="58"/>
                </a:cubicBezTo>
                <a:cubicBezTo>
                  <a:pt x="18" y="64"/>
                  <a:pt x="27" y="70"/>
                  <a:pt x="37" y="75"/>
                </a:cubicBezTo>
                <a:cubicBezTo>
                  <a:pt x="47" y="79"/>
                  <a:pt x="59" y="81"/>
                  <a:pt x="70" y="80"/>
                </a:cubicBezTo>
                <a:cubicBezTo>
                  <a:pt x="82" y="78"/>
                  <a:pt x="92" y="73"/>
                  <a:pt x="100" y="65"/>
                </a:cubicBezTo>
                <a:cubicBezTo>
                  <a:pt x="100" y="65"/>
                  <a:pt x="101" y="64"/>
                  <a:pt x="101" y="64"/>
                </a:cubicBezTo>
                <a:cubicBezTo>
                  <a:pt x="106" y="59"/>
                  <a:pt x="109" y="52"/>
                  <a:pt x="111" y="45"/>
                </a:cubicBezTo>
                <a:cubicBezTo>
                  <a:pt x="113" y="39"/>
                  <a:pt x="114" y="32"/>
                  <a:pt x="113" y="25"/>
                </a:cubicBezTo>
                <a:cubicBezTo>
                  <a:pt x="113" y="19"/>
                  <a:pt x="111" y="14"/>
                  <a:pt x="109" y="10"/>
                </a:cubicBezTo>
                <a:cubicBezTo>
                  <a:pt x="106" y="5"/>
                  <a:pt x="103" y="3"/>
                  <a:pt x="100" y="1"/>
                </a:cubicBezTo>
                <a:cubicBezTo>
                  <a:pt x="97" y="0"/>
                  <a:pt x="93" y="0"/>
                  <a:pt x="90" y="0"/>
                </a:cubicBezTo>
                <a:cubicBezTo>
                  <a:pt x="87" y="1"/>
                  <a:pt x="84" y="3"/>
                  <a:pt x="81" y="4"/>
                </a:cubicBezTo>
                <a:cubicBezTo>
                  <a:pt x="78" y="6"/>
                  <a:pt x="75" y="8"/>
                  <a:pt x="72" y="10"/>
                </a:cubicBezTo>
                <a:cubicBezTo>
                  <a:pt x="69" y="12"/>
                  <a:pt x="67" y="15"/>
                  <a:pt x="64" y="17"/>
                </a:cubicBezTo>
                <a:cubicBezTo>
                  <a:pt x="64" y="18"/>
                  <a:pt x="64" y="18"/>
                  <a:pt x="64" y="18"/>
                </a:cubicBezTo>
                <a:cubicBezTo>
                  <a:pt x="60" y="22"/>
                  <a:pt x="56" y="27"/>
                  <a:pt x="51" y="32"/>
                </a:cubicBezTo>
                <a:cubicBezTo>
                  <a:pt x="46" y="36"/>
                  <a:pt x="40" y="40"/>
                  <a:pt x="34" y="43"/>
                </a:cubicBezTo>
                <a:cubicBezTo>
                  <a:pt x="27" y="46"/>
                  <a:pt x="20" y="47"/>
                  <a:pt x="14" y="47"/>
                </a:cubicBezTo>
                <a:cubicBezTo>
                  <a:pt x="8" y="47"/>
                  <a:pt x="2" y="46"/>
                  <a:pt x="0" y="46"/>
                </a:cubicBezTo>
                <a:close/>
              </a:path>
            </a:pathLst>
          </a:custGeom>
          <a:solidFill>
            <a:schemeClr val="bg1">
              <a:alpha val="59000"/>
            </a:schemeClr>
          </a:solidFill>
          <a:ln>
            <a:noFill/>
          </a:ln>
        </p:spPr>
        <p:txBody>
          <a:bodyPr vert="horz" wrap="square" lIns="68580" tIns="34290" rIns="68580" bIns="34290" numCol="1" anchor="t" anchorCtr="0" compatLnSpc="1"/>
          <a:lstStyle/>
          <a:p>
            <a:endParaRPr lang="en-US">
              <a:solidFill>
                <a:srgbClr val="3A3A3A"/>
              </a:solidFill>
            </a:endParaRPr>
          </a:p>
        </p:txBody>
      </p:sp>
      <p:grpSp>
        <p:nvGrpSpPr>
          <p:cNvPr id="12" name="Group 14"/>
          <p:cNvGrpSpPr/>
          <p:nvPr/>
        </p:nvGrpSpPr>
        <p:grpSpPr>
          <a:xfrm>
            <a:off x="5080746" y="1668712"/>
            <a:ext cx="322796" cy="308932"/>
            <a:chOff x="8383588" y="4452938"/>
            <a:chExt cx="522287" cy="477837"/>
          </a:xfrm>
          <a:solidFill>
            <a:schemeClr val="bg1"/>
          </a:solidFill>
        </p:grpSpPr>
        <p:sp>
          <p:nvSpPr>
            <p:cNvPr id="13" name="Freeform 15"/>
            <p:cNvSpPr/>
            <p:nvPr/>
          </p:nvSpPr>
          <p:spPr bwMode="auto">
            <a:xfrm>
              <a:off x="8477250" y="4873625"/>
              <a:ext cx="334962" cy="57150"/>
            </a:xfrm>
            <a:custGeom>
              <a:avLst/>
              <a:gdLst>
                <a:gd name="T0" fmla="*/ 69 w 89"/>
                <a:gd name="T1" fmla="*/ 0 h 15"/>
                <a:gd name="T2" fmla="*/ 21 w 89"/>
                <a:gd name="T3" fmla="*/ 0 h 15"/>
                <a:gd name="T4" fmla="*/ 0 w 89"/>
                <a:gd name="T5" fmla="*/ 8 h 15"/>
                <a:gd name="T6" fmla="*/ 10 w 89"/>
                <a:gd name="T7" fmla="*/ 15 h 15"/>
                <a:gd name="T8" fmla="*/ 79 w 89"/>
                <a:gd name="T9" fmla="*/ 15 h 15"/>
                <a:gd name="T10" fmla="*/ 89 w 89"/>
                <a:gd name="T11" fmla="*/ 8 h 15"/>
                <a:gd name="T12" fmla="*/ 69 w 8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9" h="15">
                  <a:moveTo>
                    <a:pt x="69" y="0"/>
                  </a:moveTo>
                  <a:cubicBezTo>
                    <a:pt x="21" y="0"/>
                    <a:pt x="21" y="0"/>
                    <a:pt x="21" y="0"/>
                  </a:cubicBezTo>
                  <a:cubicBezTo>
                    <a:pt x="15" y="0"/>
                    <a:pt x="0" y="3"/>
                    <a:pt x="0" y="8"/>
                  </a:cubicBezTo>
                  <a:cubicBezTo>
                    <a:pt x="0" y="12"/>
                    <a:pt x="5" y="15"/>
                    <a:pt x="10" y="15"/>
                  </a:cubicBezTo>
                  <a:cubicBezTo>
                    <a:pt x="79" y="15"/>
                    <a:pt x="79" y="15"/>
                    <a:pt x="79" y="15"/>
                  </a:cubicBezTo>
                  <a:cubicBezTo>
                    <a:pt x="84" y="15"/>
                    <a:pt x="89" y="12"/>
                    <a:pt x="89" y="8"/>
                  </a:cubicBezTo>
                  <a:cubicBezTo>
                    <a:pt x="89" y="2"/>
                    <a:pt x="74" y="0"/>
                    <a:pt x="6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14" name="Freeform 16"/>
            <p:cNvSpPr>
              <a:spLocks noEditPoints="1"/>
            </p:cNvSpPr>
            <p:nvPr/>
          </p:nvSpPr>
          <p:spPr bwMode="auto">
            <a:xfrm>
              <a:off x="8383588" y="4452938"/>
              <a:ext cx="522287" cy="387350"/>
            </a:xfrm>
            <a:custGeom>
              <a:avLst/>
              <a:gdLst>
                <a:gd name="T0" fmla="*/ 110 w 139"/>
                <a:gd name="T1" fmla="*/ 103 h 103"/>
                <a:gd name="T2" fmla="*/ 30 w 139"/>
                <a:gd name="T3" fmla="*/ 103 h 103"/>
                <a:gd name="T4" fmla="*/ 0 w 139"/>
                <a:gd name="T5" fmla="*/ 74 h 103"/>
                <a:gd name="T6" fmla="*/ 0 w 139"/>
                <a:gd name="T7" fmla="*/ 30 h 103"/>
                <a:gd name="T8" fmla="*/ 30 w 139"/>
                <a:gd name="T9" fmla="*/ 0 h 103"/>
                <a:gd name="T10" fmla="*/ 110 w 139"/>
                <a:gd name="T11" fmla="*/ 0 h 103"/>
                <a:gd name="T12" fmla="*/ 139 w 139"/>
                <a:gd name="T13" fmla="*/ 30 h 103"/>
                <a:gd name="T14" fmla="*/ 139 w 139"/>
                <a:gd name="T15" fmla="*/ 74 h 103"/>
                <a:gd name="T16" fmla="*/ 110 w 139"/>
                <a:gd name="T17" fmla="*/ 103 h 103"/>
                <a:gd name="T18" fmla="*/ 27 w 139"/>
                <a:gd name="T19" fmla="*/ 9 h 103"/>
                <a:gd name="T20" fmla="*/ 8 w 139"/>
                <a:gd name="T21" fmla="*/ 29 h 103"/>
                <a:gd name="T22" fmla="*/ 8 w 139"/>
                <a:gd name="T23" fmla="*/ 75 h 103"/>
                <a:gd name="T24" fmla="*/ 27 w 139"/>
                <a:gd name="T25" fmla="*/ 95 h 103"/>
                <a:gd name="T26" fmla="*/ 112 w 139"/>
                <a:gd name="T27" fmla="*/ 95 h 103"/>
                <a:gd name="T28" fmla="*/ 131 w 139"/>
                <a:gd name="T29" fmla="*/ 75 h 103"/>
                <a:gd name="T30" fmla="*/ 131 w 139"/>
                <a:gd name="T31" fmla="*/ 29 h 103"/>
                <a:gd name="T32" fmla="*/ 112 w 139"/>
                <a:gd name="T33" fmla="*/ 9 h 103"/>
                <a:gd name="T34" fmla="*/ 27 w 139"/>
                <a:gd name="T35" fmla="*/ 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03">
                  <a:moveTo>
                    <a:pt x="110" y="103"/>
                  </a:moveTo>
                  <a:cubicBezTo>
                    <a:pt x="30" y="103"/>
                    <a:pt x="30" y="103"/>
                    <a:pt x="30" y="103"/>
                  </a:cubicBezTo>
                  <a:cubicBezTo>
                    <a:pt x="13" y="103"/>
                    <a:pt x="0" y="90"/>
                    <a:pt x="0" y="74"/>
                  </a:cubicBezTo>
                  <a:cubicBezTo>
                    <a:pt x="0" y="30"/>
                    <a:pt x="0" y="30"/>
                    <a:pt x="0" y="30"/>
                  </a:cubicBezTo>
                  <a:cubicBezTo>
                    <a:pt x="0" y="14"/>
                    <a:pt x="13" y="0"/>
                    <a:pt x="30" y="0"/>
                  </a:cubicBezTo>
                  <a:cubicBezTo>
                    <a:pt x="110" y="0"/>
                    <a:pt x="110" y="0"/>
                    <a:pt x="110" y="0"/>
                  </a:cubicBezTo>
                  <a:cubicBezTo>
                    <a:pt x="126" y="0"/>
                    <a:pt x="139" y="14"/>
                    <a:pt x="139" y="30"/>
                  </a:cubicBezTo>
                  <a:cubicBezTo>
                    <a:pt x="139" y="74"/>
                    <a:pt x="139" y="74"/>
                    <a:pt x="139" y="74"/>
                  </a:cubicBezTo>
                  <a:cubicBezTo>
                    <a:pt x="139" y="90"/>
                    <a:pt x="126" y="103"/>
                    <a:pt x="110" y="103"/>
                  </a:cubicBezTo>
                  <a:close/>
                  <a:moveTo>
                    <a:pt x="27" y="9"/>
                  </a:moveTo>
                  <a:cubicBezTo>
                    <a:pt x="17" y="9"/>
                    <a:pt x="8" y="18"/>
                    <a:pt x="8" y="29"/>
                  </a:cubicBezTo>
                  <a:cubicBezTo>
                    <a:pt x="8" y="75"/>
                    <a:pt x="8" y="75"/>
                    <a:pt x="8" y="75"/>
                  </a:cubicBezTo>
                  <a:cubicBezTo>
                    <a:pt x="8" y="86"/>
                    <a:pt x="17" y="95"/>
                    <a:pt x="27" y="95"/>
                  </a:cubicBezTo>
                  <a:cubicBezTo>
                    <a:pt x="112" y="95"/>
                    <a:pt x="112" y="95"/>
                    <a:pt x="112" y="95"/>
                  </a:cubicBezTo>
                  <a:cubicBezTo>
                    <a:pt x="122" y="95"/>
                    <a:pt x="131" y="86"/>
                    <a:pt x="131" y="75"/>
                  </a:cubicBezTo>
                  <a:cubicBezTo>
                    <a:pt x="131" y="29"/>
                    <a:pt x="131" y="29"/>
                    <a:pt x="131" y="29"/>
                  </a:cubicBezTo>
                  <a:cubicBezTo>
                    <a:pt x="131" y="18"/>
                    <a:pt x="122" y="9"/>
                    <a:pt x="112" y="9"/>
                  </a:cubicBezTo>
                  <a:lnTo>
                    <a:pt x="2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15" name="Freeform 17"/>
            <p:cNvSpPr>
              <a:spLocks noEditPoints="1"/>
            </p:cNvSpPr>
            <p:nvPr/>
          </p:nvSpPr>
          <p:spPr bwMode="auto">
            <a:xfrm>
              <a:off x="8774113" y="4559300"/>
              <a:ext cx="63500" cy="63500"/>
            </a:xfrm>
            <a:custGeom>
              <a:avLst/>
              <a:gdLst>
                <a:gd name="T0" fmla="*/ 9 w 17"/>
                <a:gd name="T1" fmla="*/ 17 h 17"/>
                <a:gd name="T2" fmla="*/ 0 w 17"/>
                <a:gd name="T3" fmla="*/ 9 h 17"/>
                <a:gd name="T4" fmla="*/ 9 w 17"/>
                <a:gd name="T5" fmla="*/ 0 h 17"/>
                <a:gd name="T6" fmla="*/ 17 w 17"/>
                <a:gd name="T7" fmla="*/ 9 h 17"/>
                <a:gd name="T8" fmla="*/ 9 w 17"/>
                <a:gd name="T9" fmla="*/ 17 h 17"/>
                <a:gd name="T10" fmla="*/ 9 w 17"/>
                <a:gd name="T11" fmla="*/ 5 h 17"/>
                <a:gd name="T12" fmla="*/ 5 w 17"/>
                <a:gd name="T13" fmla="*/ 9 h 17"/>
                <a:gd name="T14" fmla="*/ 9 w 17"/>
                <a:gd name="T15" fmla="*/ 13 h 17"/>
                <a:gd name="T16" fmla="*/ 13 w 17"/>
                <a:gd name="T17" fmla="*/ 9 h 17"/>
                <a:gd name="T18" fmla="*/ 9 w 17"/>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9"/>
                  </a:cubicBezTo>
                  <a:cubicBezTo>
                    <a:pt x="0" y="4"/>
                    <a:pt x="4" y="0"/>
                    <a:pt x="9" y="0"/>
                  </a:cubicBezTo>
                  <a:cubicBezTo>
                    <a:pt x="13" y="0"/>
                    <a:pt x="17" y="4"/>
                    <a:pt x="17" y="9"/>
                  </a:cubicBezTo>
                  <a:cubicBezTo>
                    <a:pt x="17" y="13"/>
                    <a:pt x="13" y="17"/>
                    <a:pt x="9" y="17"/>
                  </a:cubicBezTo>
                  <a:close/>
                  <a:moveTo>
                    <a:pt x="9" y="5"/>
                  </a:moveTo>
                  <a:cubicBezTo>
                    <a:pt x="6" y="5"/>
                    <a:pt x="5" y="7"/>
                    <a:pt x="5" y="9"/>
                  </a:cubicBezTo>
                  <a:cubicBezTo>
                    <a:pt x="5" y="11"/>
                    <a:pt x="6" y="13"/>
                    <a:pt x="9" y="13"/>
                  </a:cubicBezTo>
                  <a:cubicBezTo>
                    <a:pt x="11" y="13"/>
                    <a:pt x="13" y="11"/>
                    <a:pt x="13" y="9"/>
                  </a:cubicBezTo>
                  <a:cubicBezTo>
                    <a:pt x="13" y="7"/>
                    <a:pt x="11"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16" name="Freeform 18"/>
            <p:cNvSpPr>
              <a:spLocks noEditPoints="1"/>
            </p:cNvSpPr>
            <p:nvPr/>
          </p:nvSpPr>
          <p:spPr bwMode="auto">
            <a:xfrm>
              <a:off x="8669338" y="4629150"/>
              <a:ext cx="63500" cy="65087"/>
            </a:xfrm>
            <a:custGeom>
              <a:avLst/>
              <a:gdLst>
                <a:gd name="T0" fmla="*/ 9 w 17"/>
                <a:gd name="T1" fmla="*/ 17 h 17"/>
                <a:gd name="T2" fmla="*/ 0 w 17"/>
                <a:gd name="T3" fmla="*/ 9 h 17"/>
                <a:gd name="T4" fmla="*/ 9 w 17"/>
                <a:gd name="T5" fmla="*/ 0 h 17"/>
                <a:gd name="T6" fmla="*/ 17 w 17"/>
                <a:gd name="T7" fmla="*/ 9 h 17"/>
                <a:gd name="T8" fmla="*/ 9 w 17"/>
                <a:gd name="T9" fmla="*/ 17 h 17"/>
                <a:gd name="T10" fmla="*/ 9 w 17"/>
                <a:gd name="T11" fmla="*/ 5 h 17"/>
                <a:gd name="T12" fmla="*/ 5 w 17"/>
                <a:gd name="T13" fmla="*/ 9 h 17"/>
                <a:gd name="T14" fmla="*/ 9 w 17"/>
                <a:gd name="T15" fmla="*/ 13 h 17"/>
                <a:gd name="T16" fmla="*/ 13 w 17"/>
                <a:gd name="T17" fmla="*/ 9 h 17"/>
                <a:gd name="T18" fmla="*/ 9 w 17"/>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9" y="17"/>
                  </a:moveTo>
                  <a:cubicBezTo>
                    <a:pt x="4" y="17"/>
                    <a:pt x="0" y="13"/>
                    <a:pt x="0" y="9"/>
                  </a:cubicBezTo>
                  <a:cubicBezTo>
                    <a:pt x="0" y="4"/>
                    <a:pt x="4" y="0"/>
                    <a:pt x="9" y="0"/>
                  </a:cubicBezTo>
                  <a:cubicBezTo>
                    <a:pt x="13" y="0"/>
                    <a:pt x="17" y="4"/>
                    <a:pt x="17" y="9"/>
                  </a:cubicBezTo>
                  <a:cubicBezTo>
                    <a:pt x="17" y="13"/>
                    <a:pt x="13" y="17"/>
                    <a:pt x="9" y="17"/>
                  </a:cubicBezTo>
                  <a:close/>
                  <a:moveTo>
                    <a:pt x="9" y="5"/>
                  </a:moveTo>
                  <a:cubicBezTo>
                    <a:pt x="6" y="5"/>
                    <a:pt x="5" y="7"/>
                    <a:pt x="5" y="9"/>
                  </a:cubicBezTo>
                  <a:cubicBezTo>
                    <a:pt x="5" y="11"/>
                    <a:pt x="6" y="13"/>
                    <a:pt x="9" y="13"/>
                  </a:cubicBezTo>
                  <a:cubicBezTo>
                    <a:pt x="11" y="13"/>
                    <a:pt x="13" y="11"/>
                    <a:pt x="13" y="9"/>
                  </a:cubicBezTo>
                  <a:cubicBezTo>
                    <a:pt x="13" y="7"/>
                    <a:pt x="11"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17" name="Freeform 19"/>
            <p:cNvSpPr>
              <a:spLocks noEditPoints="1"/>
            </p:cNvSpPr>
            <p:nvPr/>
          </p:nvSpPr>
          <p:spPr bwMode="auto">
            <a:xfrm>
              <a:off x="8556625" y="4600575"/>
              <a:ext cx="60325" cy="63500"/>
            </a:xfrm>
            <a:custGeom>
              <a:avLst/>
              <a:gdLst>
                <a:gd name="T0" fmla="*/ 8 w 16"/>
                <a:gd name="T1" fmla="*/ 17 h 17"/>
                <a:gd name="T2" fmla="*/ 0 w 16"/>
                <a:gd name="T3" fmla="*/ 9 h 17"/>
                <a:gd name="T4" fmla="*/ 8 w 16"/>
                <a:gd name="T5" fmla="*/ 0 h 17"/>
                <a:gd name="T6" fmla="*/ 16 w 16"/>
                <a:gd name="T7" fmla="*/ 9 h 17"/>
                <a:gd name="T8" fmla="*/ 8 w 16"/>
                <a:gd name="T9" fmla="*/ 17 h 17"/>
                <a:gd name="T10" fmla="*/ 8 w 16"/>
                <a:gd name="T11" fmla="*/ 5 h 17"/>
                <a:gd name="T12" fmla="*/ 4 w 16"/>
                <a:gd name="T13" fmla="*/ 9 h 17"/>
                <a:gd name="T14" fmla="*/ 8 w 16"/>
                <a:gd name="T15" fmla="*/ 13 h 17"/>
                <a:gd name="T16" fmla="*/ 12 w 16"/>
                <a:gd name="T17" fmla="*/ 9 h 17"/>
                <a:gd name="T18" fmla="*/ 8 w 16"/>
                <a:gd name="T1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7">
                  <a:moveTo>
                    <a:pt x="8" y="17"/>
                  </a:moveTo>
                  <a:cubicBezTo>
                    <a:pt x="3" y="17"/>
                    <a:pt x="0" y="13"/>
                    <a:pt x="0" y="9"/>
                  </a:cubicBezTo>
                  <a:cubicBezTo>
                    <a:pt x="0" y="4"/>
                    <a:pt x="3" y="0"/>
                    <a:pt x="8" y="0"/>
                  </a:cubicBezTo>
                  <a:cubicBezTo>
                    <a:pt x="13" y="0"/>
                    <a:pt x="16" y="4"/>
                    <a:pt x="16" y="9"/>
                  </a:cubicBezTo>
                  <a:cubicBezTo>
                    <a:pt x="16" y="13"/>
                    <a:pt x="13" y="17"/>
                    <a:pt x="8" y="17"/>
                  </a:cubicBezTo>
                  <a:close/>
                  <a:moveTo>
                    <a:pt x="8" y="5"/>
                  </a:moveTo>
                  <a:cubicBezTo>
                    <a:pt x="6" y="5"/>
                    <a:pt x="4" y="7"/>
                    <a:pt x="4" y="9"/>
                  </a:cubicBezTo>
                  <a:cubicBezTo>
                    <a:pt x="4" y="11"/>
                    <a:pt x="6" y="13"/>
                    <a:pt x="8" y="13"/>
                  </a:cubicBezTo>
                  <a:cubicBezTo>
                    <a:pt x="10" y="13"/>
                    <a:pt x="12" y="11"/>
                    <a:pt x="12" y="9"/>
                  </a:cubicBezTo>
                  <a:cubicBezTo>
                    <a:pt x="12" y="7"/>
                    <a:pt x="10" y="5"/>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18" name="Freeform 20"/>
            <p:cNvSpPr>
              <a:spLocks noEditPoints="1"/>
            </p:cNvSpPr>
            <p:nvPr/>
          </p:nvSpPr>
          <p:spPr bwMode="auto">
            <a:xfrm>
              <a:off x="8451850" y="4675188"/>
              <a:ext cx="63500" cy="60325"/>
            </a:xfrm>
            <a:custGeom>
              <a:avLst/>
              <a:gdLst>
                <a:gd name="T0" fmla="*/ 8 w 17"/>
                <a:gd name="T1" fmla="*/ 16 h 16"/>
                <a:gd name="T2" fmla="*/ 0 w 17"/>
                <a:gd name="T3" fmla="*/ 8 h 16"/>
                <a:gd name="T4" fmla="*/ 8 w 17"/>
                <a:gd name="T5" fmla="*/ 0 h 16"/>
                <a:gd name="T6" fmla="*/ 17 w 17"/>
                <a:gd name="T7" fmla="*/ 8 h 16"/>
                <a:gd name="T8" fmla="*/ 8 w 17"/>
                <a:gd name="T9" fmla="*/ 16 h 16"/>
                <a:gd name="T10" fmla="*/ 8 w 17"/>
                <a:gd name="T11" fmla="*/ 4 h 16"/>
                <a:gd name="T12" fmla="*/ 4 w 17"/>
                <a:gd name="T13" fmla="*/ 8 h 16"/>
                <a:gd name="T14" fmla="*/ 8 w 17"/>
                <a:gd name="T15" fmla="*/ 12 h 16"/>
                <a:gd name="T16" fmla="*/ 12 w 17"/>
                <a:gd name="T17" fmla="*/ 8 h 16"/>
                <a:gd name="T18" fmla="*/ 8 w 17"/>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8" y="16"/>
                  </a:moveTo>
                  <a:cubicBezTo>
                    <a:pt x="4" y="16"/>
                    <a:pt x="0" y="13"/>
                    <a:pt x="0" y="8"/>
                  </a:cubicBezTo>
                  <a:cubicBezTo>
                    <a:pt x="0" y="3"/>
                    <a:pt x="4" y="0"/>
                    <a:pt x="8" y="0"/>
                  </a:cubicBezTo>
                  <a:cubicBezTo>
                    <a:pt x="13" y="0"/>
                    <a:pt x="17" y="3"/>
                    <a:pt x="17" y="8"/>
                  </a:cubicBezTo>
                  <a:cubicBezTo>
                    <a:pt x="17" y="13"/>
                    <a:pt x="13" y="16"/>
                    <a:pt x="8" y="16"/>
                  </a:cubicBezTo>
                  <a:close/>
                  <a:moveTo>
                    <a:pt x="8" y="4"/>
                  </a:moveTo>
                  <a:cubicBezTo>
                    <a:pt x="6" y="4"/>
                    <a:pt x="4" y="6"/>
                    <a:pt x="4" y="8"/>
                  </a:cubicBezTo>
                  <a:cubicBezTo>
                    <a:pt x="4" y="10"/>
                    <a:pt x="6" y="12"/>
                    <a:pt x="8" y="12"/>
                  </a:cubicBezTo>
                  <a:cubicBezTo>
                    <a:pt x="11" y="12"/>
                    <a:pt x="12" y="10"/>
                    <a:pt x="12" y="8"/>
                  </a:cubicBezTo>
                  <a:cubicBezTo>
                    <a:pt x="12" y="6"/>
                    <a:pt x="11"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19" name="Freeform 21"/>
            <p:cNvSpPr/>
            <p:nvPr/>
          </p:nvSpPr>
          <p:spPr bwMode="auto">
            <a:xfrm>
              <a:off x="8721725" y="4595813"/>
              <a:ext cx="71437" cy="57150"/>
            </a:xfrm>
            <a:custGeom>
              <a:avLst/>
              <a:gdLst>
                <a:gd name="T0" fmla="*/ 2 w 19"/>
                <a:gd name="T1" fmla="*/ 15 h 15"/>
                <a:gd name="T2" fmla="*/ 19 w 19"/>
                <a:gd name="T3" fmla="*/ 4 h 15"/>
                <a:gd name="T4" fmla="*/ 17 w 19"/>
                <a:gd name="T5" fmla="*/ 0 h 15"/>
                <a:gd name="T6" fmla="*/ 0 w 19"/>
                <a:gd name="T7" fmla="*/ 11 h 15"/>
                <a:gd name="T8" fmla="*/ 2 w 19"/>
                <a:gd name="T9" fmla="*/ 15 h 15"/>
              </a:gdLst>
              <a:ahLst/>
              <a:cxnLst>
                <a:cxn ang="0">
                  <a:pos x="T0" y="T1"/>
                </a:cxn>
                <a:cxn ang="0">
                  <a:pos x="T2" y="T3"/>
                </a:cxn>
                <a:cxn ang="0">
                  <a:pos x="T4" y="T5"/>
                </a:cxn>
                <a:cxn ang="0">
                  <a:pos x="T6" y="T7"/>
                </a:cxn>
                <a:cxn ang="0">
                  <a:pos x="T8" y="T9"/>
                </a:cxn>
              </a:cxnLst>
              <a:rect l="0" t="0" r="r" b="b"/>
              <a:pathLst>
                <a:path w="19" h="15">
                  <a:moveTo>
                    <a:pt x="2" y="15"/>
                  </a:moveTo>
                  <a:cubicBezTo>
                    <a:pt x="19" y="4"/>
                    <a:pt x="19" y="4"/>
                    <a:pt x="19" y="4"/>
                  </a:cubicBezTo>
                  <a:cubicBezTo>
                    <a:pt x="17" y="0"/>
                    <a:pt x="17" y="0"/>
                    <a:pt x="17" y="0"/>
                  </a:cubicBezTo>
                  <a:cubicBezTo>
                    <a:pt x="0" y="11"/>
                    <a:pt x="0" y="11"/>
                    <a:pt x="0" y="11"/>
                  </a:cubicBezTo>
                  <a:cubicBezTo>
                    <a:pt x="1" y="12"/>
                    <a:pt x="2" y="14"/>
                    <a:pt x="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20" name="Freeform 22"/>
            <p:cNvSpPr/>
            <p:nvPr/>
          </p:nvSpPr>
          <p:spPr bwMode="auto">
            <a:xfrm>
              <a:off x="8496300" y="4645025"/>
              <a:ext cx="71437" cy="55562"/>
            </a:xfrm>
            <a:custGeom>
              <a:avLst/>
              <a:gdLst>
                <a:gd name="T0" fmla="*/ 16 w 19"/>
                <a:gd name="T1" fmla="*/ 0 h 15"/>
                <a:gd name="T2" fmla="*/ 0 w 19"/>
                <a:gd name="T3" fmla="*/ 11 h 15"/>
                <a:gd name="T4" fmla="*/ 3 w 19"/>
                <a:gd name="T5" fmla="*/ 15 h 15"/>
                <a:gd name="T6" fmla="*/ 19 w 19"/>
                <a:gd name="T7" fmla="*/ 3 h 15"/>
                <a:gd name="T8" fmla="*/ 16 w 19"/>
                <a:gd name="T9" fmla="*/ 0 h 15"/>
              </a:gdLst>
              <a:ahLst/>
              <a:cxnLst>
                <a:cxn ang="0">
                  <a:pos x="T0" y="T1"/>
                </a:cxn>
                <a:cxn ang="0">
                  <a:pos x="T2" y="T3"/>
                </a:cxn>
                <a:cxn ang="0">
                  <a:pos x="T4" y="T5"/>
                </a:cxn>
                <a:cxn ang="0">
                  <a:pos x="T6" y="T7"/>
                </a:cxn>
                <a:cxn ang="0">
                  <a:pos x="T8" y="T9"/>
                </a:cxn>
              </a:cxnLst>
              <a:rect l="0" t="0" r="r" b="b"/>
              <a:pathLst>
                <a:path w="19" h="15">
                  <a:moveTo>
                    <a:pt x="16" y="0"/>
                  </a:moveTo>
                  <a:cubicBezTo>
                    <a:pt x="0" y="11"/>
                    <a:pt x="0" y="11"/>
                    <a:pt x="0" y="11"/>
                  </a:cubicBezTo>
                  <a:cubicBezTo>
                    <a:pt x="3" y="15"/>
                    <a:pt x="3" y="15"/>
                    <a:pt x="3" y="15"/>
                  </a:cubicBezTo>
                  <a:cubicBezTo>
                    <a:pt x="19" y="3"/>
                    <a:pt x="19" y="3"/>
                    <a:pt x="19" y="3"/>
                  </a:cubicBezTo>
                  <a:cubicBezTo>
                    <a:pt x="18" y="2"/>
                    <a:pt x="17"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21" name="Freeform 23"/>
            <p:cNvSpPr/>
            <p:nvPr/>
          </p:nvSpPr>
          <p:spPr bwMode="auto">
            <a:xfrm>
              <a:off x="8612188" y="4633913"/>
              <a:ext cx="60325" cy="30162"/>
            </a:xfrm>
            <a:custGeom>
              <a:avLst/>
              <a:gdLst>
                <a:gd name="T0" fmla="*/ 16 w 16"/>
                <a:gd name="T1" fmla="*/ 4 h 8"/>
                <a:gd name="T2" fmla="*/ 1 w 16"/>
                <a:gd name="T3" fmla="*/ 0 h 8"/>
                <a:gd name="T4" fmla="*/ 1 w 16"/>
                <a:gd name="T5" fmla="*/ 0 h 8"/>
                <a:gd name="T6" fmla="*/ 0 w 16"/>
                <a:gd name="T7" fmla="*/ 4 h 8"/>
                <a:gd name="T8" fmla="*/ 15 w 16"/>
                <a:gd name="T9" fmla="*/ 8 h 8"/>
                <a:gd name="T10" fmla="*/ 15 w 16"/>
                <a:gd name="T11" fmla="*/ 8 h 8"/>
                <a:gd name="T12" fmla="*/ 16 w 1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6" y="4"/>
                  </a:moveTo>
                  <a:cubicBezTo>
                    <a:pt x="1" y="0"/>
                    <a:pt x="1" y="0"/>
                    <a:pt x="1" y="0"/>
                  </a:cubicBezTo>
                  <a:cubicBezTo>
                    <a:pt x="1" y="0"/>
                    <a:pt x="1" y="0"/>
                    <a:pt x="1" y="0"/>
                  </a:cubicBezTo>
                  <a:cubicBezTo>
                    <a:pt x="1" y="1"/>
                    <a:pt x="1" y="3"/>
                    <a:pt x="0" y="4"/>
                  </a:cubicBezTo>
                  <a:cubicBezTo>
                    <a:pt x="15" y="8"/>
                    <a:pt x="15" y="8"/>
                    <a:pt x="15" y="8"/>
                  </a:cubicBezTo>
                  <a:cubicBezTo>
                    <a:pt x="15" y="8"/>
                    <a:pt x="15" y="8"/>
                    <a:pt x="15" y="8"/>
                  </a:cubicBezTo>
                  <a:cubicBezTo>
                    <a:pt x="15" y="6"/>
                    <a:pt x="16" y="5"/>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grpSp>
      <p:grpSp>
        <p:nvGrpSpPr>
          <p:cNvPr id="22" name="Group 24"/>
          <p:cNvGrpSpPr/>
          <p:nvPr/>
        </p:nvGrpSpPr>
        <p:grpSpPr>
          <a:xfrm>
            <a:off x="3689527" y="2136948"/>
            <a:ext cx="363845" cy="328682"/>
            <a:chOff x="9204326" y="3648075"/>
            <a:chExt cx="500062" cy="454026"/>
          </a:xfrm>
          <a:solidFill>
            <a:schemeClr val="bg1"/>
          </a:solidFill>
        </p:grpSpPr>
        <p:sp>
          <p:nvSpPr>
            <p:cNvPr id="23" name="Freeform 25"/>
            <p:cNvSpPr/>
            <p:nvPr/>
          </p:nvSpPr>
          <p:spPr bwMode="auto">
            <a:xfrm>
              <a:off x="9204326" y="3840163"/>
              <a:ext cx="304800" cy="261938"/>
            </a:xfrm>
            <a:custGeom>
              <a:avLst/>
              <a:gdLst>
                <a:gd name="T0" fmla="*/ 22 w 81"/>
                <a:gd name="T1" fmla="*/ 0 h 70"/>
                <a:gd name="T2" fmla="*/ 33 w 81"/>
                <a:gd name="T3" fmla="*/ 0 h 70"/>
                <a:gd name="T4" fmla="*/ 36 w 81"/>
                <a:gd name="T5" fmla="*/ 10 h 70"/>
                <a:gd name="T6" fmla="*/ 33 w 81"/>
                <a:gd name="T7" fmla="*/ 48 h 70"/>
                <a:gd name="T8" fmla="*/ 41 w 81"/>
                <a:gd name="T9" fmla="*/ 62 h 70"/>
                <a:gd name="T10" fmla="*/ 48 w 81"/>
                <a:gd name="T11" fmla="*/ 48 h 70"/>
                <a:gd name="T12" fmla="*/ 44 w 81"/>
                <a:gd name="T13" fmla="*/ 10 h 70"/>
                <a:gd name="T14" fmla="*/ 47 w 81"/>
                <a:gd name="T15" fmla="*/ 0 h 70"/>
                <a:gd name="T16" fmla="*/ 59 w 81"/>
                <a:gd name="T17" fmla="*/ 0 h 70"/>
                <a:gd name="T18" fmla="*/ 59 w 81"/>
                <a:gd name="T19" fmla="*/ 0 h 70"/>
                <a:gd name="T20" fmla="*/ 79 w 81"/>
                <a:gd name="T21" fmla="*/ 23 h 70"/>
                <a:gd name="T22" fmla="*/ 77 w 81"/>
                <a:gd name="T23" fmla="*/ 47 h 70"/>
                <a:gd name="T24" fmla="*/ 56 w 81"/>
                <a:gd name="T25" fmla="*/ 70 h 70"/>
                <a:gd name="T26" fmla="*/ 25 w 81"/>
                <a:gd name="T27" fmla="*/ 70 h 70"/>
                <a:gd name="T28" fmla="*/ 4 w 81"/>
                <a:gd name="T29" fmla="*/ 47 h 70"/>
                <a:gd name="T30" fmla="*/ 1 w 81"/>
                <a:gd name="T31" fmla="*/ 23 h 70"/>
                <a:gd name="T32" fmla="*/ 22 w 81"/>
                <a:gd name="T3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70">
                  <a:moveTo>
                    <a:pt x="22" y="0"/>
                  </a:moveTo>
                  <a:cubicBezTo>
                    <a:pt x="33" y="0"/>
                    <a:pt x="33" y="0"/>
                    <a:pt x="33" y="0"/>
                  </a:cubicBezTo>
                  <a:cubicBezTo>
                    <a:pt x="33" y="1"/>
                    <a:pt x="33" y="7"/>
                    <a:pt x="36" y="10"/>
                  </a:cubicBezTo>
                  <a:cubicBezTo>
                    <a:pt x="36" y="10"/>
                    <a:pt x="31" y="39"/>
                    <a:pt x="33" y="48"/>
                  </a:cubicBezTo>
                  <a:cubicBezTo>
                    <a:pt x="34" y="52"/>
                    <a:pt x="37" y="62"/>
                    <a:pt x="41" y="62"/>
                  </a:cubicBezTo>
                  <a:cubicBezTo>
                    <a:pt x="44" y="62"/>
                    <a:pt x="47" y="52"/>
                    <a:pt x="48" y="48"/>
                  </a:cubicBezTo>
                  <a:cubicBezTo>
                    <a:pt x="50" y="39"/>
                    <a:pt x="44" y="10"/>
                    <a:pt x="44" y="10"/>
                  </a:cubicBezTo>
                  <a:cubicBezTo>
                    <a:pt x="45" y="9"/>
                    <a:pt x="46" y="7"/>
                    <a:pt x="47" y="0"/>
                  </a:cubicBezTo>
                  <a:cubicBezTo>
                    <a:pt x="59" y="0"/>
                    <a:pt x="59" y="0"/>
                    <a:pt x="59" y="0"/>
                  </a:cubicBezTo>
                  <a:cubicBezTo>
                    <a:pt x="59" y="0"/>
                    <a:pt x="59" y="0"/>
                    <a:pt x="59" y="0"/>
                  </a:cubicBezTo>
                  <a:cubicBezTo>
                    <a:pt x="70" y="0"/>
                    <a:pt x="81" y="11"/>
                    <a:pt x="79" y="23"/>
                  </a:cubicBezTo>
                  <a:cubicBezTo>
                    <a:pt x="77" y="47"/>
                    <a:pt x="77" y="47"/>
                    <a:pt x="77" y="47"/>
                  </a:cubicBezTo>
                  <a:cubicBezTo>
                    <a:pt x="74" y="59"/>
                    <a:pt x="67" y="70"/>
                    <a:pt x="56" y="70"/>
                  </a:cubicBezTo>
                  <a:cubicBezTo>
                    <a:pt x="25" y="70"/>
                    <a:pt x="25" y="70"/>
                    <a:pt x="25" y="70"/>
                  </a:cubicBezTo>
                  <a:cubicBezTo>
                    <a:pt x="13" y="70"/>
                    <a:pt x="7" y="59"/>
                    <a:pt x="4" y="47"/>
                  </a:cubicBezTo>
                  <a:cubicBezTo>
                    <a:pt x="1" y="23"/>
                    <a:pt x="1" y="23"/>
                    <a:pt x="1" y="23"/>
                  </a:cubicBezTo>
                  <a:cubicBezTo>
                    <a:pt x="0" y="10"/>
                    <a:pt x="11" y="0"/>
                    <a:pt x="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24" name="Oval 26"/>
            <p:cNvSpPr>
              <a:spLocks noChangeArrowheads="1"/>
            </p:cNvSpPr>
            <p:nvPr/>
          </p:nvSpPr>
          <p:spPr bwMode="auto">
            <a:xfrm>
              <a:off x="9280526" y="3648075"/>
              <a:ext cx="153988" cy="153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25" name="Freeform 27"/>
            <p:cNvSpPr>
              <a:spLocks noEditPoints="1"/>
            </p:cNvSpPr>
            <p:nvPr/>
          </p:nvSpPr>
          <p:spPr bwMode="auto">
            <a:xfrm>
              <a:off x="9399588" y="3730625"/>
              <a:ext cx="304800" cy="109538"/>
            </a:xfrm>
            <a:custGeom>
              <a:avLst/>
              <a:gdLst>
                <a:gd name="T0" fmla="*/ 81 w 81"/>
                <a:gd name="T1" fmla="*/ 27 h 29"/>
                <a:gd name="T2" fmla="*/ 64 w 81"/>
                <a:gd name="T3" fmla="*/ 10 h 29"/>
                <a:gd name="T4" fmla="*/ 62 w 81"/>
                <a:gd name="T5" fmla="*/ 10 h 29"/>
                <a:gd name="T6" fmla="*/ 62 w 81"/>
                <a:gd name="T7" fmla="*/ 6 h 29"/>
                <a:gd name="T8" fmla="*/ 55 w 81"/>
                <a:gd name="T9" fmla="*/ 0 h 29"/>
                <a:gd name="T10" fmla="*/ 49 w 81"/>
                <a:gd name="T11" fmla="*/ 6 h 29"/>
                <a:gd name="T12" fmla="*/ 49 w 81"/>
                <a:gd name="T13" fmla="*/ 10 h 29"/>
                <a:gd name="T14" fmla="*/ 24 w 81"/>
                <a:gd name="T15" fmla="*/ 10 h 29"/>
                <a:gd name="T16" fmla="*/ 24 w 81"/>
                <a:gd name="T17" fmla="*/ 6 h 29"/>
                <a:gd name="T18" fmla="*/ 17 w 81"/>
                <a:gd name="T19" fmla="*/ 0 h 29"/>
                <a:gd name="T20" fmla="*/ 15 w 81"/>
                <a:gd name="T21" fmla="*/ 0 h 29"/>
                <a:gd name="T22" fmla="*/ 0 w 81"/>
                <a:gd name="T23" fmla="*/ 23 h 29"/>
                <a:gd name="T24" fmla="*/ 1 w 81"/>
                <a:gd name="T25" fmla="*/ 23 h 29"/>
                <a:gd name="T26" fmla="*/ 1 w 81"/>
                <a:gd name="T27" fmla="*/ 23 h 29"/>
                <a:gd name="T28" fmla="*/ 7 w 81"/>
                <a:gd name="T29" fmla="*/ 23 h 29"/>
                <a:gd name="T30" fmla="*/ 24 w 81"/>
                <a:gd name="T31" fmla="*/ 29 h 29"/>
                <a:gd name="T32" fmla="*/ 81 w 81"/>
                <a:gd name="T33" fmla="*/ 29 h 29"/>
                <a:gd name="T34" fmla="*/ 81 w 81"/>
                <a:gd name="T35" fmla="*/ 27 h 29"/>
                <a:gd name="T36" fmla="*/ 17 w 81"/>
                <a:gd name="T37" fmla="*/ 22 h 29"/>
                <a:gd name="T38" fmla="*/ 11 w 81"/>
                <a:gd name="T39" fmla="*/ 16 h 29"/>
                <a:gd name="T40" fmla="*/ 11 w 81"/>
                <a:gd name="T41" fmla="*/ 15 h 29"/>
                <a:gd name="T42" fmla="*/ 17 w 81"/>
                <a:gd name="T43" fmla="*/ 19 h 29"/>
                <a:gd name="T44" fmla="*/ 23 w 81"/>
                <a:gd name="T45" fmla="*/ 15 h 29"/>
                <a:gd name="T46" fmla="*/ 24 w 81"/>
                <a:gd name="T47" fmla="*/ 16 h 29"/>
                <a:gd name="T48" fmla="*/ 17 w 81"/>
                <a:gd name="T49" fmla="*/ 22 h 29"/>
                <a:gd name="T50" fmla="*/ 55 w 81"/>
                <a:gd name="T51" fmla="*/ 22 h 29"/>
                <a:gd name="T52" fmla="*/ 49 w 81"/>
                <a:gd name="T53" fmla="*/ 16 h 29"/>
                <a:gd name="T54" fmla="*/ 49 w 81"/>
                <a:gd name="T55" fmla="*/ 15 h 29"/>
                <a:gd name="T56" fmla="*/ 55 w 81"/>
                <a:gd name="T57" fmla="*/ 19 h 29"/>
                <a:gd name="T58" fmla="*/ 62 w 81"/>
                <a:gd name="T59" fmla="*/ 15 h 29"/>
                <a:gd name="T60" fmla="*/ 62 w 81"/>
                <a:gd name="T61" fmla="*/ 16 h 29"/>
                <a:gd name="T62" fmla="*/ 55 w 81"/>
                <a:gd name="T63"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1" h="29">
                  <a:moveTo>
                    <a:pt x="81" y="27"/>
                  </a:moveTo>
                  <a:cubicBezTo>
                    <a:pt x="81" y="17"/>
                    <a:pt x="73" y="10"/>
                    <a:pt x="64" y="10"/>
                  </a:cubicBezTo>
                  <a:cubicBezTo>
                    <a:pt x="62" y="10"/>
                    <a:pt x="62" y="10"/>
                    <a:pt x="62" y="10"/>
                  </a:cubicBezTo>
                  <a:cubicBezTo>
                    <a:pt x="62" y="6"/>
                    <a:pt x="62" y="6"/>
                    <a:pt x="62" y="6"/>
                  </a:cubicBezTo>
                  <a:cubicBezTo>
                    <a:pt x="62" y="3"/>
                    <a:pt x="59" y="0"/>
                    <a:pt x="55" y="0"/>
                  </a:cubicBezTo>
                  <a:cubicBezTo>
                    <a:pt x="52" y="0"/>
                    <a:pt x="49" y="3"/>
                    <a:pt x="49" y="6"/>
                  </a:cubicBezTo>
                  <a:cubicBezTo>
                    <a:pt x="49" y="10"/>
                    <a:pt x="49" y="10"/>
                    <a:pt x="49" y="10"/>
                  </a:cubicBezTo>
                  <a:cubicBezTo>
                    <a:pt x="24" y="10"/>
                    <a:pt x="24" y="10"/>
                    <a:pt x="24" y="10"/>
                  </a:cubicBezTo>
                  <a:cubicBezTo>
                    <a:pt x="24" y="6"/>
                    <a:pt x="24" y="6"/>
                    <a:pt x="24" y="6"/>
                  </a:cubicBezTo>
                  <a:cubicBezTo>
                    <a:pt x="24" y="3"/>
                    <a:pt x="21" y="0"/>
                    <a:pt x="17" y="0"/>
                  </a:cubicBezTo>
                  <a:cubicBezTo>
                    <a:pt x="17" y="0"/>
                    <a:pt x="16" y="0"/>
                    <a:pt x="15" y="0"/>
                  </a:cubicBezTo>
                  <a:cubicBezTo>
                    <a:pt x="14" y="10"/>
                    <a:pt x="8" y="19"/>
                    <a:pt x="0" y="23"/>
                  </a:cubicBezTo>
                  <a:cubicBezTo>
                    <a:pt x="1" y="23"/>
                    <a:pt x="1" y="23"/>
                    <a:pt x="1" y="23"/>
                  </a:cubicBezTo>
                  <a:cubicBezTo>
                    <a:pt x="1" y="23"/>
                    <a:pt x="1" y="23"/>
                    <a:pt x="1" y="23"/>
                  </a:cubicBezTo>
                  <a:cubicBezTo>
                    <a:pt x="7" y="23"/>
                    <a:pt x="7" y="23"/>
                    <a:pt x="7" y="23"/>
                  </a:cubicBezTo>
                  <a:cubicBezTo>
                    <a:pt x="13" y="23"/>
                    <a:pt x="19" y="25"/>
                    <a:pt x="24" y="29"/>
                  </a:cubicBezTo>
                  <a:cubicBezTo>
                    <a:pt x="81" y="29"/>
                    <a:pt x="81" y="29"/>
                    <a:pt x="81" y="29"/>
                  </a:cubicBezTo>
                  <a:lnTo>
                    <a:pt x="81" y="27"/>
                  </a:lnTo>
                  <a:close/>
                  <a:moveTo>
                    <a:pt x="17" y="22"/>
                  </a:moveTo>
                  <a:cubicBezTo>
                    <a:pt x="14" y="22"/>
                    <a:pt x="11" y="19"/>
                    <a:pt x="11" y="16"/>
                  </a:cubicBezTo>
                  <a:cubicBezTo>
                    <a:pt x="11" y="15"/>
                    <a:pt x="11" y="15"/>
                    <a:pt x="11" y="15"/>
                  </a:cubicBezTo>
                  <a:cubicBezTo>
                    <a:pt x="12" y="17"/>
                    <a:pt x="15" y="19"/>
                    <a:pt x="17" y="19"/>
                  </a:cubicBezTo>
                  <a:cubicBezTo>
                    <a:pt x="20" y="19"/>
                    <a:pt x="22" y="17"/>
                    <a:pt x="23" y="15"/>
                  </a:cubicBezTo>
                  <a:cubicBezTo>
                    <a:pt x="24" y="15"/>
                    <a:pt x="24" y="15"/>
                    <a:pt x="24" y="16"/>
                  </a:cubicBezTo>
                  <a:cubicBezTo>
                    <a:pt x="24" y="19"/>
                    <a:pt x="21" y="22"/>
                    <a:pt x="17" y="22"/>
                  </a:cubicBezTo>
                  <a:close/>
                  <a:moveTo>
                    <a:pt x="55" y="22"/>
                  </a:moveTo>
                  <a:cubicBezTo>
                    <a:pt x="52" y="22"/>
                    <a:pt x="49" y="19"/>
                    <a:pt x="49" y="16"/>
                  </a:cubicBezTo>
                  <a:cubicBezTo>
                    <a:pt x="49" y="15"/>
                    <a:pt x="49" y="15"/>
                    <a:pt x="49" y="15"/>
                  </a:cubicBezTo>
                  <a:cubicBezTo>
                    <a:pt x="50" y="17"/>
                    <a:pt x="53" y="19"/>
                    <a:pt x="55" y="19"/>
                  </a:cubicBezTo>
                  <a:cubicBezTo>
                    <a:pt x="58" y="19"/>
                    <a:pt x="61" y="17"/>
                    <a:pt x="62" y="15"/>
                  </a:cubicBezTo>
                  <a:cubicBezTo>
                    <a:pt x="62" y="15"/>
                    <a:pt x="62" y="15"/>
                    <a:pt x="62" y="16"/>
                  </a:cubicBezTo>
                  <a:cubicBezTo>
                    <a:pt x="62" y="19"/>
                    <a:pt x="59" y="22"/>
                    <a:pt x="5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26" name="Freeform 28"/>
            <p:cNvSpPr/>
            <p:nvPr/>
          </p:nvSpPr>
          <p:spPr bwMode="auto">
            <a:xfrm>
              <a:off x="9475788" y="3862388"/>
              <a:ext cx="228600" cy="239713"/>
            </a:xfrm>
            <a:custGeom>
              <a:avLst/>
              <a:gdLst>
                <a:gd name="T0" fmla="*/ 47 w 61"/>
                <a:gd name="T1" fmla="*/ 5 h 64"/>
                <a:gd name="T2" fmla="*/ 55 w 61"/>
                <a:gd name="T3" fmla="*/ 5 h 64"/>
                <a:gd name="T4" fmla="*/ 55 w 61"/>
                <a:gd name="T5" fmla="*/ 48 h 64"/>
                <a:gd name="T6" fmla="*/ 46 w 61"/>
                <a:gd name="T7" fmla="*/ 58 h 64"/>
                <a:gd name="T8" fmla="*/ 5 w 61"/>
                <a:gd name="T9" fmla="*/ 58 h 64"/>
                <a:gd name="T10" fmla="*/ 0 w 61"/>
                <a:gd name="T11" fmla="*/ 64 h 64"/>
                <a:gd name="T12" fmla="*/ 44 w 61"/>
                <a:gd name="T13" fmla="*/ 64 h 64"/>
                <a:gd name="T14" fmla="*/ 61 w 61"/>
                <a:gd name="T15" fmla="*/ 47 h 64"/>
                <a:gd name="T16" fmla="*/ 61 w 61"/>
                <a:gd name="T17" fmla="*/ 0 h 64"/>
                <a:gd name="T18" fmla="*/ 45 w 61"/>
                <a:gd name="T19" fmla="*/ 0 h 64"/>
                <a:gd name="T20" fmla="*/ 9 w 61"/>
                <a:gd name="T21" fmla="*/ 0 h 64"/>
                <a:gd name="T22" fmla="*/ 12 w 61"/>
                <a:gd name="T23" fmla="*/ 5 h 64"/>
                <a:gd name="T24" fmla="*/ 47 w 61"/>
                <a:gd name="T25"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64">
                  <a:moveTo>
                    <a:pt x="47" y="5"/>
                  </a:moveTo>
                  <a:cubicBezTo>
                    <a:pt x="55" y="5"/>
                    <a:pt x="55" y="5"/>
                    <a:pt x="55" y="5"/>
                  </a:cubicBezTo>
                  <a:cubicBezTo>
                    <a:pt x="55" y="48"/>
                    <a:pt x="55" y="48"/>
                    <a:pt x="55" y="48"/>
                  </a:cubicBezTo>
                  <a:cubicBezTo>
                    <a:pt x="55" y="53"/>
                    <a:pt x="51" y="58"/>
                    <a:pt x="46" y="58"/>
                  </a:cubicBezTo>
                  <a:cubicBezTo>
                    <a:pt x="5" y="58"/>
                    <a:pt x="5" y="58"/>
                    <a:pt x="5" y="58"/>
                  </a:cubicBezTo>
                  <a:cubicBezTo>
                    <a:pt x="3" y="60"/>
                    <a:pt x="2" y="62"/>
                    <a:pt x="0" y="64"/>
                  </a:cubicBezTo>
                  <a:cubicBezTo>
                    <a:pt x="44" y="64"/>
                    <a:pt x="44" y="64"/>
                    <a:pt x="44" y="64"/>
                  </a:cubicBezTo>
                  <a:cubicBezTo>
                    <a:pt x="53" y="64"/>
                    <a:pt x="61" y="56"/>
                    <a:pt x="61" y="47"/>
                  </a:cubicBezTo>
                  <a:cubicBezTo>
                    <a:pt x="61" y="0"/>
                    <a:pt x="61" y="0"/>
                    <a:pt x="61" y="0"/>
                  </a:cubicBezTo>
                  <a:cubicBezTo>
                    <a:pt x="45" y="0"/>
                    <a:pt x="45" y="0"/>
                    <a:pt x="45" y="0"/>
                  </a:cubicBezTo>
                  <a:cubicBezTo>
                    <a:pt x="9" y="0"/>
                    <a:pt x="9" y="0"/>
                    <a:pt x="9" y="0"/>
                  </a:cubicBezTo>
                  <a:cubicBezTo>
                    <a:pt x="10" y="2"/>
                    <a:pt x="11" y="4"/>
                    <a:pt x="12" y="5"/>
                  </a:cubicBezTo>
                  <a:lnTo>
                    <a:pt x="47"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27" name="Freeform 29"/>
            <p:cNvSpPr/>
            <p:nvPr/>
          </p:nvSpPr>
          <p:spPr bwMode="auto">
            <a:xfrm>
              <a:off x="9520238" y="3929063"/>
              <a:ext cx="49213" cy="41275"/>
            </a:xfrm>
            <a:custGeom>
              <a:avLst/>
              <a:gdLst>
                <a:gd name="T0" fmla="*/ 11 w 13"/>
                <a:gd name="T1" fmla="*/ 11 h 11"/>
                <a:gd name="T2" fmla="*/ 13 w 13"/>
                <a:gd name="T3" fmla="*/ 10 h 11"/>
                <a:gd name="T4" fmla="*/ 13 w 13"/>
                <a:gd name="T5" fmla="*/ 1 h 11"/>
                <a:gd name="T6" fmla="*/ 11 w 13"/>
                <a:gd name="T7" fmla="*/ 0 h 11"/>
                <a:gd name="T8" fmla="*/ 2 w 13"/>
                <a:gd name="T9" fmla="*/ 0 h 11"/>
                <a:gd name="T10" fmla="*/ 0 w 13"/>
                <a:gd name="T11" fmla="*/ 11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12" y="11"/>
                    <a:pt x="13" y="11"/>
                    <a:pt x="13" y="10"/>
                  </a:cubicBezTo>
                  <a:cubicBezTo>
                    <a:pt x="13" y="1"/>
                    <a:pt x="13" y="1"/>
                    <a:pt x="13" y="1"/>
                  </a:cubicBezTo>
                  <a:cubicBezTo>
                    <a:pt x="13" y="1"/>
                    <a:pt x="12" y="0"/>
                    <a:pt x="11" y="0"/>
                  </a:cubicBezTo>
                  <a:cubicBezTo>
                    <a:pt x="2" y="0"/>
                    <a:pt x="2" y="0"/>
                    <a:pt x="2" y="0"/>
                  </a:cubicBezTo>
                  <a:cubicBezTo>
                    <a:pt x="0" y="11"/>
                    <a:pt x="0" y="11"/>
                    <a:pt x="0" y="11"/>
                  </a:cubicBezTo>
                  <a:lnTo>
                    <a:pt x="1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28" name="Freeform 30"/>
            <p:cNvSpPr/>
            <p:nvPr/>
          </p:nvSpPr>
          <p:spPr bwMode="auto">
            <a:xfrm>
              <a:off x="9586913" y="3929063"/>
              <a:ext cx="65088" cy="41275"/>
            </a:xfrm>
            <a:custGeom>
              <a:avLst/>
              <a:gdLst>
                <a:gd name="T0" fmla="*/ 1 w 17"/>
                <a:gd name="T1" fmla="*/ 11 h 11"/>
                <a:gd name="T2" fmla="*/ 15 w 17"/>
                <a:gd name="T3" fmla="*/ 11 h 11"/>
                <a:gd name="T4" fmla="*/ 17 w 17"/>
                <a:gd name="T5" fmla="*/ 10 h 11"/>
                <a:gd name="T6" fmla="*/ 17 w 17"/>
                <a:gd name="T7" fmla="*/ 1 h 11"/>
                <a:gd name="T8" fmla="*/ 15 w 17"/>
                <a:gd name="T9" fmla="*/ 0 h 11"/>
                <a:gd name="T10" fmla="*/ 1 w 17"/>
                <a:gd name="T11" fmla="*/ 0 h 11"/>
                <a:gd name="T12" fmla="*/ 0 w 17"/>
                <a:gd name="T13" fmla="*/ 1 h 11"/>
                <a:gd name="T14" fmla="*/ 0 w 17"/>
                <a:gd name="T15" fmla="*/ 10 h 11"/>
                <a:gd name="T16" fmla="*/ 1 w 1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
                  <a:moveTo>
                    <a:pt x="1" y="11"/>
                  </a:moveTo>
                  <a:cubicBezTo>
                    <a:pt x="15" y="11"/>
                    <a:pt x="15" y="11"/>
                    <a:pt x="15" y="11"/>
                  </a:cubicBezTo>
                  <a:cubicBezTo>
                    <a:pt x="16" y="11"/>
                    <a:pt x="17" y="11"/>
                    <a:pt x="17" y="10"/>
                  </a:cubicBezTo>
                  <a:cubicBezTo>
                    <a:pt x="17" y="1"/>
                    <a:pt x="17" y="1"/>
                    <a:pt x="17" y="1"/>
                  </a:cubicBezTo>
                  <a:cubicBezTo>
                    <a:pt x="17" y="1"/>
                    <a:pt x="16" y="0"/>
                    <a:pt x="15" y="0"/>
                  </a:cubicBezTo>
                  <a:cubicBezTo>
                    <a:pt x="1" y="0"/>
                    <a:pt x="1" y="0"/>
                    <a:pt x="1" y="0"/>
                  </a:cubicBezTo>
                  <a:cubicBezTo>
                    <a:pt x="1" y="0"/>
                    <a:pt x="0" y="1"/>
                    <a:pt x="0" y="1"/>
                  </a:cubicBezTo>
                  <a:cubicBezTo>
                    <a:pt x="0" y="10"/>
                    <a:pt x="0" y="10"/>
                    <a:pt x="0" y="10"/>
                  </a:cubicBezTo>
                  <a:cubicBezTo>
                    <a:pt x="0" y="11"/>
                    <a:pt x="1"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29" name="Freeform 31"/>
            <p:cNvSpPr/>
            <p:nvPr/>
          </p:nvSpPr>
          <p:spPr bwMode="auto">
            <a:xfrm>
              <a:off x="9586913" y="3992563"/>
              <a:ext cx="65088" cy="41275"/>
            </a:xfrm>
            <a:custGeom>
              <a:avLst/>
              <a:gdLst>
                <a:gd name="T0" fmla="*/ 1 w 17"/>
                <a:gd name="T1" fmla="*/ 11 h 11"/>
                <a:gd name="T2" fmla="*/ 15 w 17"/>
                <a:gd name="T3" fmla="*/ 11 h 11"/>
                <a:gd name="T4" fmla="*/ 17 w 17"/>
                <a:gd name="T5" fmla="*/ 9 h 11"/>
                <a:gd name="T6" fmla="*/ 17 w 17"/>
                <a:gd name="T7" fmla="*/ 1 h 11"/>
                <a:gd name="T8" fmla="*/ 15 w 17"/>
                <a:gd name="T9" fmla="*/ 0 h 11"/>
                <a:gd name="T10" fmla="*/ 1 w 17"/>
                <a:gd name="T11" fmla="*/ 0 h 11"/>
                <a:gd name="T12" fmla="*/ 0 w 17"/>
                <a:gd name="T13" fmla="*/ 1 h 11"/>
                <a:gd name="T14" fmla="*/ 0 w 17"/>
                <a:gd name="T15" fmla="*/ 9 h 11"/>
                <a:gd name="T16" fmla="*/ 1 w 17"/>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1">
                  <a:moveTo>
                    <a:pt x="1" y="11"/>
                  </a:moveTo>
                  <a:cubicBezTo>
                    <a:pt x="15" y="11"/>
                    <a:pt x="15" y="11"/>
                    <a:pt x="15" y="11"/>
                  </a:cubicBezTo>
                  <a:cubicBezTo>
                    <a:pt x="16" y="11"/>
                    <a:pt x="17" y="10"/>
                    <a:pt x="17" y="9"/>
                  </a:cubicBezTo>
                  <a:cubicBezTo>
                    <a:pt x="17" y="1"/>
                    <a:pt x="17" y="1"/>
                    <a:pt x="17" y="1"/>
                  </a:cubicBezTo>
                  <a:cubicBezTo>
                    <a:pt x="17" y="0"/>
                    <a:pt x="16" y="0"/>
                    <a:pt x="15" y="0"/>
                  </a:cubicBezTo>
                  <a:cubicBezTo>
                    <a:pt x="1" y="0"/>
                    <a:pt x="1" y="0"/>
                    <a:pt x="1" y="0"/>
                  </a:cubicBezTo>
                  <a:cubicBezTo>
                    <a:pt x="1" y="0"/>
                    <a:pt x="0" y="0"/>
                    <a:pt x="0" y="1"/>
                  </a:cubicBezTo>
                  <a:cubicBezTo>
                    <a:pt x="0" y="9"/>
                    <a:pt x="0" y="9"/>
                    <a:pt x="0" y="9"/>
                  </a:cubicBezTo>
                  <a:cubicBezTo>
                    <a:pt x="0" y="10"/>
                    <a:pt x="1" y="11"/>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30" name="Freeform 32"/>
            <p:cNvSpPr/>
            <p:nvPr/>
          </p:nvSpPr>
          <p:spPr bwMode="auto">
            <a:xfrm>
              <a:off x="9512301" y="3992563"/>
              <a:ext cx="57150" cy="41275"/>
            </a:xfrm>
            <a:custGeom>
              <a:avLst/>
              <a:gdLst>
                <a:gd name="T0" fmla="*/ 1 w 15"/>
                <a:gd name="T1" fmla="*/ 7 h 11"/>
                <a:gd name="T2" fmla="*/ 1 w 15"/>
                <a:gd name="T3" fmla="*/ 7 h 11"/>
                <a:gd name="T4" fmla="*/ 0 w 15"/>
                <a:gd name="T5" fmla="*/ 11 h 11"/>
                <a:gd name="T6" fmla="*/ 13 w 15"/>
                <a:gd name="T7" fmla="*/ 11 h 11"/>
                <a:gd name="T8" fmla="*/ 15 w 15"/>
                <a:gd name="T9" fmla="*/ 9 h 11"/>
                <a:gd name="T10" fmla="*/ 15 w 15"/>
                <a:gd name="T11" fmla="*/ 1 h 11"/>
                <a:gd name="T12" fmla="*/ 13 w 15"/>
                <a:gd name="T13" fmla="*/ 0 h 11"/>
                <a:gd name="T14" fmla="*/ 2 w 15"/>
                <a:gd name="T15" fmla="*/ 0 h 11"/>
                <a:gd name="T16" fmla="*/ 1 w 15"/>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1">
                  <a:moveTo>
                    <a:pt x="1" y="7"/>
                  </a:moveTo>
                  <a:cubicBezTo>
                    <a:pt x="1" y="7"/>
                    <a:pt x="1" y="7"/>
                    <a:pt x="1" y="7"/>
                  </a:cubicBezTo>
                  <a:cubicBezTo>
                    <a:pt x="0" y="8"/>
                    <a:pt x="0" y="10"/>
                    <a:pt x="0" y="11"/>
                  </a:cubicBezTo>
                  <a:cubicBezTo>
                    <a:pt x="13" y="11"/>
                    <a:pt x="13" y="11"/>
                    <a:pt x="13" y="11"/>
                  </a:cubicBezTo>
                  <a:cubicBezTo>
                    <a:pt x="14" y="11"/>
                    <a:pt x="15" y="10"/>
                    <a:pt x="15" y="9"/>
                  </a:cubicBezTo>
                  <a:cubicBezTo>
                    <a:pt x="15" y="1"/>
                    <a:pt x="15" y="1"/>
                    <a:pt x="15" y="1"/>
                  </a:cubicBezTo>
                  <a:cubicBezTo>
                    <a:pt x="15" y="0"/>
                    <a:pt x="14" y="0"/>
                    <a:pt x="13" y="0"/>
                  </a:cubicBezTo>
                  <a:cubicBezTo>
                    <a:pt x="2" y="0"/>
                    <a:pt x="2" y="0"/>
                    <a:pt x="2" y="0"/>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grpSp>
      <p:grpSp>
        <p:nvGrpSpPr>
          <p:cNvPr id="31" name="Group 33"/>
          <p:cNvGrpSpPr/>
          <p:nvPr/>
        </p:nvGrpSpPr>
        <p:grpSpPr>
          <a:xfrm>
            <a:off x="5257353" y="2695511"/>
            <a:ext cx="362014" cy="437940"/>
            <a:chOff x="9532938" y="3521075"/>
            <a:chExt cx="423862" cy="512763"/>
          </a:xfrm>
          <a:solidFill>
            <a:schemeClr val="bg1"/>
          </a:solidFill>
        </p:grpSpPr>
        <p:sp>
          <p:nvSpPr>
            <p:cNvPr id="32" name="Freeform 34"/>
            <p:cNvSpPr/>
            <p:nvPr/>
          </p:nvSpPr>
          <p:spPr bwMode="auto">
            <a:xfrm>
              <a:off x="9667875" y="3640138"/>
              <a:ext cx="150812" cy="30163"/>
            </a:xfrm>
            <a:custGeom>
              <a:avLst/>
              <a:gdLst>
                <a:gd name="T0" fmla="*/ 40 w 40"/>
                <a:gd name="T1" fmla="*/ 4 h 8"/>
                <a:gd name="T2" fmla="*/ 36 w 40"/>
                <a:gd name="T3" fmla="*/ 8 h 8"/>
                <a:gd name="T4" fmla="*/ 4 w 40"/>
                <a:gd name="T5" fmla="*/ 8 h 8"/>
                <a:gd name="T6" fmla="*/ 0 w 40"/>
                <a:gd name="T7" fmla="*/ 4 h 8"/>
                <a:gd name="T8" fmla="*/ 0 w 40"/>
                <a:gd name="T9" fmla="*/ 4 h 8"/>
                <a:gd name="T10" fmla="*/ 4 w 40"/>
                <a:gd name="T11" fmla="*/ 0 h 8"/>
                <a:gd name="T12" fmla="*/ 36 w 40"/>
                <a:gd name="T13" fmla="*/ 0 h 8"/>
                <a:gd name="T14" fmla="*/ 40 w 40"/>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8">
                  <a:moveTo>
                    <a:pt x="40" y="4"/>
                  </a:moveTo>
                  <a:cubicBezTo>
                    <a:pt x="40" y="6"/>
                    <a:pt x="39" y="8"/>
                    <a:pt x="36" y="8"/>
                  </a:cubicBezTo>
                  <a:cubicBezTo>
                    <a:pt x="4" y="8"/>
                    <a:pt x="4" y="8"/>
                    <a:pt x="4" y="8"/>
                  </a:cubicBezTo>
                  <a:cubicBezTo>
                    <a:pt x="2" y="8"/>
                    <a:pt x="0" y="6"/>
                    <a:pt x="0" y="4"/>
                  </a:cubicBezTo>
                  <a:cubicBezTo>
                    <a:pt x="0" y="4"/>
                    <a:pt x="0" y="4"/>
                    <a:pt x="0" y="4"/>
                  </a:cubicBezTo>
                  <a:cubicBezTo>
                    <a:pt x="0" y="1"/>
                    <a:pt x="2" y="0"/>
                    <a:pt x="4" y="0"/>
                  </a:cubicBezTo>
                  <a:cubicBezTo>
                    <a:pt x="36" y="0"/>
                    <a:pt x="36" y="0"/>
                    <a:pt x="36" y="0"/>
                  </a:cubicBezTo>
                  <a:cubicBezTo>
                    <a:pt x="39" y="0"/>
                    <a:pt x="40" y="1"/>
                    <a:pt x="4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33" name="Freeform 35"/>
            <p:cNvSpPr/>
            <p:nvPr/>
          </p:nvSpPr>
          <p:spPr bwMode="auto">
            <a:xfrm>
              <a:off x="9656763" y="3521075"/>
              <a:ext cx="173037" cy="100013"/>
            </a:xfrm>
            <a:custGeom>
              <a:avLst/>
              <a:gdLst>
                <a:gd name="T0" fmla="*/ 46 w 46"/>
                <a:gd name="T1" fmla="*/ 14 h 27"/>
                <a:gd name="T2" fmla="*/ 36 w 46"/>
                <a:gd name="T3" fmla="*/ 27 h 27"/>
                <a:gd name="T4" fmla="*/ 10 w 46"/>
                <a:gd name="T5" fmla="*/ 27 h 27"/>
                <a:gd name="T6" fmla="*/ 0 w 46"/>
                <a:gd name="T7" fmla="*/ 14 h 27"/>
                <a:gd name="T8" fmla="*/ 0 w 46"/>
                <a:gd name="T9" fmla="*/ 14 h 27"/>
                <a:gd name="T10" fmla="*/ 10 w 46"/>
                <a:gd name="T11" fmla="*/ 0 h 27"/>
                <a:gd name="T12" fmla="*/ 20 w 46"/>
                <a:gd name="T13" fmla="*/ 7 h 27"/>
                <a:gd name="T14" fmla="*/ 27 w 46"/>
                <a:gd name="T15" fmla="*/ 0 h 27"/>
                <a:gd name="T16" fmla="*/ 33 w 46"/>
                <a:gd name="T17" fmla="*/ 7 h 27"/>
                <a:gd name="T18" fmla="*/ 36 w 46"/>
                <a:gd name="T19" fmla="*/ 0 h 27"/>
                <a:gd name="T20" fmla="*/ 46 w 46"/>
                <a:gd name="T21"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7">
                  <a:moveTo>
                    <a:pt x="46" y="14"/>
                  </a:moveTo>
                  <a:cubicBezTo>
                    <a:pt x="46" y="21"/>
                    <a:pt x="42" y="27"/>
                    <a:pt x="36" y="27"/>
                  </a:cubicBezTo>
                  <a:cubicBezTo>
                    <a:pt x="10" y="27"/>
                    <a:pt x="10" y="27"/>
                    <a:pt x="10" y="27"/>
                  </a:cubicBezTo>
                  <a:cubicBezTo>
                    <a:pt x="5" y="27"/>
                    <a:pt x="0" y="21"/>
                    <a:pt x="0" y="14"/>
                  </a:cubicBezTo>
                  <a:cubicBezTo>
                    <a:pt x="0" y="14"/>
                    <a:pt x="0" y="14"/>
                    <a:pt x="0" y="14"/>
                  </a:cubicBezTo>
                  <a:cubicBezTo>
                    <a:pt x="0" y="6"/>
                    <a:pt x="5" y="0"/>
                    <a:pt x="10" y="0"/>
                  </a:cubicBezTo>
                  <a:cubicBezTo>
                    <a:pt x="10" y="0"/>
                    <a:pt x="17" y="8"/>
                    <a:pt x="20" y="7"/>
                  </a:cubicBezTo>
                  <a:cubicBezTo>
                    <a:pt x="22" y="7"/>
                    <a:pt x="24" y="0"/>
                    <a:pt x="27" y="0"/>
                  </a:cubicBezTo>
                  <a:cubicBezTo>
                    <a:pt x="29" y="1"/>
                    <a:pt x="31" y="7"/>
                    <a:pt x="33" y="7"/>
                  </a:cubicBezTo>
                  <a:cubicBezTo>
                    <a:pt x="35" y="7"/>
                    <a:pt x="36" y="0"/>
                    <a:pt x="36" y="0"/>
                  </a:cubicBezTo>
                  <a:cubicBezTo>
                    <a:pt x="42" y="0"/>
                    <a:pt x="46" y="6"/>
                    <a:pt x="4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34" name="Freeform 36"/>
            <p:cNvSpPr>
              <a:spLocks noEditPoints="1"/>
            </p:cNvSpPr>
            <p:nvPr/>
          </p:nvSpPr>
          <p:spPr bwMode="auto">
            <a:xfrm>
              <a:off x="9532938" y="3689350"/>
              <a:ext cx="423862" cy="344488"/>
            </a:xfrm>
            <a:custGeom>
              <a:avLst/>
              <a:gdLst>
                <a:gd name="T0" fmla="*/ 113 w 113"/>
                <a:gd name="T1" fmla="*/ 82 h 92"/>
                <a:gd name="T2" fmla="*/ 102 w 113"/>
                <a:gd name="T3" fmla="*/ 92 h 92"/>
                <a:gd name="T4" fmla="*/ 10 w 113"/>
                <a:gd name="T5" fmla="*/ 92 h 92"/>
                <a:gd name="T6" fmla="*/ 0 w 113"/>
                <a:gd name="T7" fmla="*/ 82 h 92"/>
                <a:gd name="T8" fmla="*/ 10 w 113"/>
                <a:gd name="T9" fmla="*/ 71 h 92"/>
                <a:gd name="T10" fmla="*/ 10 w 113"/>
                <a:gd name="T11" fmla="*/ 33 h 92"/>
                <a:gd name="T12" fmla="*/ 43 w 113"/>
                <a:gd name="T13" fmla="*/ 0 h 92"/>
                <a:gd name="T14" fmla="*/ 69 w 113"/>
                <a:gd name="T15" fmla="*/ 0 h 92"/>
                <a:gd name="T16" fmla="*/ 102 w 113"/>
                <a:gd name="T17" fmla="*/ 33 h 92"/>
                <a:gd name="T18" fmla="*/ 102 w 113"/>
                <a:gd name="T19" fmla="*/ 71 h 92"/>
                <a:gd name="T20" fmla="*/ 113 w 113"/>
                <a:gd name="T21" fmla="*/ 82 h 92"/>
                <a:gd name="T22" fmla="*/ 75 w 113"/>
                <a:gd name="T23" fmla="*/ 54 h 92"/>
                <a:gd name="T24" fmla="*/ 62 w 113"/>
                <a:gd name="T25" fmla="*/ 39 h 92"/>
                <a:gd name="T26" fmla="*/ 53 w 113"/>
                <a:gd name="T27" fmla="*/ 32 h 92"/>
                <a:gd name="T28" fmla="*/ 59 w 113"/>
                <a:gd name="T29" fmla="*/ 28 h 92"/>
                <a:gd name="T30" fmla="*/ 70 w 113"/>
                <a:gd name="T31" fmla="*/ 31 h 92"/>
                <a:gd name="T32" fmla="*/ 73 w 113"/>
                <a:gd name="T33" fmla="*/ 22 h 92"/>
                <a:gd name="T34" fmla="*/ 61 w 113"/>
                <a:gd name="T35" fmla="*/ 19 h 92"/>
                <a:gd name="T36" fmla="*/ 61 w 113"/>
                <a:gd name="T37" fmla="*/ 18 h 92"/>
                <a:gd name="T38" fmla="*/ 61 w 113"/>
                <a:gd name="T39" fmla="*/ 18 h 92"/>
                <a:gd name="T40" fmla="*/ 61 w 113"/>
                <a:gd name="T41" fmla="*/ 17 h 92"/>
                <a:gd name="T42" fmla="*/ 57 w 113"/>
                <a:gd name="T43" fmla="*/ 14 h 92"/>
                <a:gd name="T44" fmla="*/ 54 w 113"/>
                <a:gd name="T45" fmla="*/ 17 h 92"/>
                <a:gd name="T46" fmla="*/ 54 w 113"/>
                <a:gd name="T47" fmla="*/ 19 h 92"/>
                <a:gd name="T48" fmla="*/ 54 w 113"/>
                <a:gd name="T49" fmla="*/ 19 h 92"/>
                <a:gd name="T50" fmla="*/ 54 w 113"/>
                <a:gd name="T51" fmla="*/ 20 h 92"/>
                <a:gd name="T52" fmla="*/ 41 w 113"/>
                <a:gd name="T53" fmla="*/ 34 h 92"/>
                <a:gd name="T54" fmla="*/ 55 w 113"/>
                <a:gd name="T55" fmla="*/ 48 h 92"/>
                <a:gd name="T56" fmla="*/ 63 w 113"/>
                <a:gd name="T57" fmla="*/ 55 h 92"/>
                <a:gd name="T58" fmla="*/ 55 w 113"/>
                <a:gd name="T59" fmla="*/ 60 h 92"/>
                <a:gd name="T60" fmla="*/ 43 w 113"/>
                <a:gd name="T61" fmla="*/ 56 h 92"/>
                <a:gd name="T62" fmla="*/ 40 w 113"/>
                <a:gd name="T63" fmla="*/ 65 h 92"/>
                <a:gd name="T64" fmla="*/ 53 w 113"/>
                <a:gd name="T65" fmla="*/ 69 h 92"/>
                <a:gd name="T66" fmla="*/ 53 w 113"/>
                <a:gd name="T67" fmla="*/ 70 h 92"/>
                <a:gd name="T68" fmla="*/ 53 w 113"/>
                <a:gd name="T69" fmla="*/ 70 h 92"/>
                <a:gd name="T70" fmla="*/ 53 w 113"/>
                <a:gd name="T71" fmla="*/ 70 h 92"/>
                <a:gd name="T72" fmla="*/ 57 w 113"/>
                <a:gd name="T73" fmla="*/ 74 h 92"/>
                <a:gd name="T74" fmla="*/ 61 w 113"/>
                <a:gd name="T75" fmla="*/ 70 h 92"/>
                <a:gd name="T76" fmla="*/ 61 w 113"/>
                <a:gd name="T77" fmla="*/ 70 h 92"/>
                <a:gd name="T78" fmla="*/ 61 w 113"/>
                <a:gd name="T79" fmla="*/ 70 h 92"/>
                <a:gd name="T80" fmla="*/ 61 w 113"/>
                <a:gd name="T81" fmla="*/ 68 h 92"/>
                <a:gd name="T82" fmla="*/ 75 w 113"/>
                <a:gd name="T83"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 h="92">
                  <a:moveTo>
                    <a:pt x="113" y="82"/>
                  </a:moveTo>
                  <a:cubicBezTo>
                    <a:pt x="113" y="87"/>
                    <a:pt x="108" y="92"/>
                    <a:pt x="102" y="92"/>
                  </a:cubicBezTo>
                  <a:cubicBezTo>
                    <a:pt x="10" y="92"/>
                    <a:pt x="10" y="92"/>
                    <a:pt x="10" y="92"/>
                  </a:cubicBezTo>
                  <a:cubicBezTo>
                    <a:pt x="5" y="92"/>
                    <a:pt x="0" y="87"/>
                    <a:pt x="0" y="82"/>
                  </a:cubicBezTo>
                  <a:cubicBezTo>
                    <a:pt x="0" y="76"/>
                    <a:pt x="5" y="71"/>
                    <a:pt x="10" y="71"/>
                  </a:cubicBezTo>
                  <a:cubicBezTo>
                    <a:pt x="10" y="33"/>
                    <a:pt x="10" y="33"/>
                    <a:pt x="10" y="33"/>
                  </a:cubicBezTo>
                  <a:cubicBezTo>
                    <a:pt x="10" y="15"/>
                    <a:pt x="25" y="0"/>
                    <a:pt x="43" y="0"/>
                  </a:cubicBezTo>
                  <a:cubicBezTo>
                    <a:pt x="69" y="0"/>
                    <a:pt x="69" y="0"/>
                    <a:pt x="69" y="0"/>
                  </a:cubicBezTo>
                  <a:cubicBezTo>
                    <a:pt x="87" y="0"/>
                    <a:pt x="102" y="15"/>
                    <a:pt x="102" y="33"/>
                  </a:cubicBezTo>
                  <a:cubicBezTo>
                    <a:pt x="102" y="71"/>
                    <a:pt x="102" y="71"/>
                    <a:pt x="102" y="71"/>
                  </a:cubicBezTo>
                  <a:cubicBezTo>
                    <a:pt x="108" y="71"/>
                    <a:pt x="113" y="76"/>
                    <a:pt x="113" y="82"/>
                  </a:cubicBezTo>
                  <a:close/>
                  <a:moveTo>
                    <a:pt x="75" y="54"/>
                  </a:moveTo>
                  <a:cubicBezTo>
                    <a:pt x="75" y="47"/>
                    <a:pt x="71" y="42"/>
                    <a:pt x="62" y="39"/>
                  </a:cubicBezTo>
                  <a:cubicBezTo>
                    <a:pt x="55" y="37"/>
                    <a:pt x="53" y="35"/>
                    <a:pt x="53" y="32"/>
                  </a:cubicBezTo>
                  <a:cubicBezTo>
                    <a:pt x="52" y="30"/>
                    <a:pt x="54" y="28"/>
                    <a:pt x="59" y="28"/>
                  </a:cubicBezTo>
                  <a:cubicBezTo>
                    <a:pt x="65" y="28"/>
                    <a:pt x="68" y="30"/>
                    <a:pt x="70" y="31"/>
                  </a:cubicBezTo>
                  <a:cubicBezTo>
                    <a:pt x="73" y="22"/>
                    <a:pt x="73" y="22"/>
                    <a:pt x="73" y="22"/>
                  </a:cubicBezTo>
                  <a:cubicBezTo>
                    <a:pt x="70" y="21"/>
                    <a:pt x="66" y="20"/>
                    <a:pt x="61" y="19"/>
                  </a:cubicBezTo>
                  <a:cubicBezTo>
                    <a:pt x="61" y="18"/>
                    <a:pt x="61" y="18"/>
                    <a:pt x="61" y="18"/>
                  </a:cubicBezTo>
                  <a:cubicBezTo>
                    <a:pt x="61" y="18"/>
                    <a:pt x="61" y="18"/>
                    <a:pt x="61" y="18"/>
                  </a:cubicBezTo>
                  <a:cubicBezTo>
                    <a:pt x="61" y="17"/>
                    <a:pt x="61" y="17"/>
                    <a:pt x="61" y="17"/>
                  </a:cubicBezTo>
                  <a:cubicBezTo>
                    <a:pt x="61" y="15"/>
                    <a:pt x="60" y="14"/>
                    <a:pt x="57" y="14"/>
                  </a:cubicBezTo>
                  <a:cubicBezTo>
                    <a:pt x="55" y="14"/>
                    <a:pt x="54" y="15"/>
                    <a:pt x="54" y="17"/>
                  </a:cubicBezTo>
                  <a:cubicBezTo>
                    <a:pt x="54" y="19"/>
                    <a:pt x="54" y="19"/>
                    <a:pt x="54" y="19"/>
                  </a:cubicBezTo>
                  <a:cubicBezTo>
                    <a:pt x="54" y="19"/>
                    <a:pt x="54" y="19"/>
                    <a:pt x="54" y="19"/>
                  </a:cubicBezTo>
                  <a:cubicBezTo>
                    <a:pt x="54" y="20"/>
                    <a:pt x="54" y="20"/>
                    <a:pt x="54" y="20"/>
                  </a:cubicBezTo>
                  <a:cubicBezTo>
                    <a:pt x="45" y="22"/>
                    <a:pt x="41" y="27"/>
                    <a:pt x="41" y="34"/>
                  </a:cubicBezTo>
                  <a:cubicBezTo>
                    <a:pt x="41" y="41"/>
                    <a:pt x="46" y="45"/>
                    <a:pt x="55" y="48"/>
                  </a:cubicBezTo>
                  <a:cubicBezTo>
                    <a:pt x="60" y="50"/>
                    <a:pt x="63" y="52"/>
                    <a:pt x="63" y="55"/>
                  </a:cubicBezTo>
                  <a:cubicBezTo>
                    <a:pt x="63" y="58"/>
                    <a:pt x="60" y="60"/>
                    <a:pt x="55" y="60"/>
                  </a:cubicBezTo>
                  <a:cubicBezTo>
                    <a:pt x="50" y="60"/>
                    <a:pt x="46" y="58"/>
                    <a:pt x="43" y="56"/>
                  </a:cubicBezTo>
                  <a:cubicBezTo>
                    <a:pt x="40" y="65"/>
                    <a:pt x="40" y="65"/>
                    <a:pt x="40" y="65"/>
                  </a:cubicBezTo>
                  <a:cubicBezTo>
                    <a:pt x="43" y="67"/>
                    <a:pt x="48" y="68"/>
                    <a:pt x="53" y="69"/>
                  </a:cubicBezTo>
                  <a:cubicBezTo>
                    <a:pt x="53" y="70"/>
                    <a:pt x="53" y="70"/>
                    <a:pt x="53" y="70"/>
                  </a:cubicBezTo>
                  <a:cubicBezTo>
                    <a:pt x="53" y="70"/>
                    <a:pt x="53" y="70"/>
                    <a:pt x="53" y="70"/>
                  </a:cubicBezTo>
                  <a:cubicBezTo>
                    <a:pt x="53" y="70"/>
                    <a:pt x="53" y="70"/>
                    <a:pt x="53" y="70"/>
                  </a:cubicBezTo>
                  <a:cubicBezTo>
                    <a:pt x="53" y="73"/>
                    <a:pt x="55" y="74"/>
                    <a:pt x="57" y="74"/>
                  </a:cubicBezTo>
                  <a:cubicBezTo>
                    <a:pt x="59" y="74"/>
                    <a:pt x="61" y="73"/>
                    <a:pt x="61" y="70"/>
                  </a:cubicBezTo>
                  <a:cubicBezTo>
                    <a:pt x="61" y="70"/>
                    <a:pt x="61" y="70"/>
                    <a:pt x="61" y="70"/>
                  </a:cubicBezTo>
                  <a:cubicBezTo>
                    <a:pt x="61" y="70"/>
                    <a:pt x="61" y="70"/>
                    <a:pt x="61" y="70"/>
                  </a:cubicBezTo>
                  <a:cubicBezTo>
                    <a:pt x="61" y="68"/>
                    <a:pt x="61" y="68"/>
                    <a:pt x="61" y="68"/>
                  </a:cubicBezTo>
                  <a:cubicBezTo>
                    <a:pt x="70" y="66"/>
                    <a:pt x="75" y="60"/>
                    <a:pt x="75"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grpSp>
      <p:grpSp>
        <p:nvGrpSpPr>
          <p:cNvPr id="35" name="Group 37"/>
          <p:cNvGrpSpPr/>
          <p:nvPr/>
        </p:nvGrpSpPr>
        <p:grpSpPr>
          <a:xfrm>
            <a:off x="3495228" y="3320216"/>
            <a:ext cx="364900" cy="381711"/>
            <a:chOff x="8385175" y="3870325"/>
            <a:chExt cx="473075" cy="473075"/>
          </a:xfrm>
          <a:solidFill>
            <a:schemeClr val="bg1"/>
          </a:solidFill>
        </p:grpSpPr>
        <p:sp>
          <p:nvSpPr>
            <p:cNvPr id="36" name="Freeform 38"/>
            <p:cNvSpPr/>
            <p:nvPr/>
          </p:nvSpPr>
          <p:spPr bwMode="auto">
            <a:xfrm>
              <a:off x="8561388" y="3870325"/>
              <a:ext cx="288925" cy="241300"/>
            </a:xfrm>
            <a:custGeom>
              <a:avLst/>
              <a:gdLst>
                <a:gd name="T0" fmla="*/ 12 w 77"/>
                <a:gd name="T1" fmla="*/ 0 h 64"/>
                <a:gd name="T2" fmla="*/ 19 w 77"/>
                <a:gd name="T3" fmla="*/ 0 h 64"/>
                <a:gd name="T4" fmla="*/ 58 w 77"/>
                <a:gd name="T5" fmla="*/ 0 h 64"/>
                <a:gd name="T6" fmla="*/ 65 w 77"/>
                <a:gd name="T7" fmla="*/ 0 h 64"/>
                <a:gd name="T8" fmla="*/ 77 w 77"/>
                <a:gd name="T9" fmla="*/ 11 h 64"/>
                <a:gd name="T10" fmla="*/ 77 w 77"/>
                <a:gd name="T11" fmla="*/ 25 h 64"/>
                <a:gd name="T12" fmla="*/ 77 w 77"/>
                <a:gd name="T13" fmla="*/ 39 h 64"/>
                <a:gd name="T14" fmla="*/ 65 w 77"/>
                <a:gd name="T15" fmla="*/ 51 h 64"/>
                <a:gd name="T16" fmla="*/ 55 w 77"/>
                <a:gd name="T17" fmla="*/ 51 h 64"/>
                <a:gd name="T18" fmla="*/ 55 w 77"/>
                <a:gd name="T19" fmla="*/ 60 h 64"/>
                <a:gd name="T20" fmla="*/ 52 w 77"/>
                <a:gd name="T21" fmla="*/ 64 h 64"/>
                <a:gd name="T22" fmla="*/ 51 w 77"/>
                <a:gd name="T23" fmla="*/ 64 h 64"/>
                <a:gd name="T24" fmla="*/ 47 w 77"/>
                <a:gd name="T25" fmla="*/ 63 h 64"/>
                <a:gd name="T26" fmla="*/ 35 w 77"/>
                <a:gd name="T27" fmla="*/ 51 h 64"/>
                <a:gd name="T28" fmla="*/ 12 w 77"/>
                <a:gd name="T29" fmla="*/ 51 h 64"/>
                <a:gd name="T30" fmla="*/ 0 w 77"/>
                <a:gd name="T31" fmla="*/ 39 h 64"/>
                <a:gd name="T32" fmla="*/ 0 w 77"/>
                <a:gd name="T33" fmla="*/ 25 h 64"/>
                <a:gd name="T34" fmla="*/ 0 w 77"/>
                <a:gd name="T35" fmla="*/ 11 h 64"/>
                <a:gd name="T36" fmla="*/ 12 w 77"/>
                <a:gd name="T3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4">
                  <a:moveTo>
                    <a:pt x="12" y="0"/>
                  </a:moveTo>
                  <a:cubicBezTo>
                    <a:pt x="19" y="0"/>
                    <a:pt x="19" y="0"/>
                    <a:pt x="19" y="0"/>
                  </a:cubicBezTo>
                  <a:cubicBezTo>
                    <a:pt x="58" y="0"/>
                    <a:pt x="58" y="0"/>
                    <a:pt x="58" y="0"/>
                  </a:cubicBezTo>
                  <a:cubicBezTo>
                    <a:pt x="65" y="0"/>
                    <a:pt x="65" y="0"/>
                    <a:pt x="65" y="0"/>
                  </a:cubicBezTo>
                  <a:cubicBezTo>
                    <a:pt x="72" y="0"/>
                    <a:pt x="77" y="5"/>
                    <a:pt x="77" y="11"/>
                  </a:cubicBezTo>
                  <a:cubicBezTo>
                    <a:pt x="77" y="25"/>
                    <a:pt x="77" y="25"/>
                    <a:pt x="77" y="25"/>
                  </a:cubicBezTo>
                  <a:cubicBezTo>
                    <a:pt x="77" y="39"/>
                    <a:pt x="77" y="39"/>
                    <a:pt x="77" y="39"/>
                  </a:cubicBezTo>
                  <a:cubicBezTo>
                    <a:pt x="77" y="46"/>
                    <a:pt x="72" y="51"/>
                    <a:pt x="65" y="51"/>
                  </a:cubicBezTo>
                  <a:cubicBezTo>
                    <a:pt x="55" y="51"/>
                    <a:pt x="55" y="51"/>
                    <a:pt x="55" y="51"/>
                  </a:cubicBezTo>
                  <a:cubicBezTo>
                    <a:pt x="55" y="60"/>
                    <a:pt x="55" y="60"/>
                    <a:pt x="55" y="60"/>
                  </a:cubicBezTo>
                  <a:cubicBezTo>
                    <a:pt x="55" y="62"/>
                    <a:pt x="54" y="63"/>
                    <a:pt x="52" y="64"/>
                  </a:cubicBezTo>
                  <a:cubicBezTo>
                    <a:pt x="52" y="64"/>
                    <a:pt x="51" y="64"/>
                    <a:pt x="51" y="64"/>
                  </a:cubicBezTo>
                  <a:cubicBezTo>
                    <a:pt x="49" y="64"/>
                    <a:pt x="48" y="64"/>
                    <a:pt x="47" y="63"/>
                  </a:cubicBezTo>
                  <a:cubicBezTo>
                    <a:pt x="35" y="51"/>
                    <a:pt x="35" y="51"/>
                    <a:pt x="35" y="51"/>
                  </a:cubicBezTo>
                  <a:cubicBezTo>
                    <a:pt x="12" y="51"/>
                    <a:pt x="12" y="51"/>
                    <a:pt x="12" y="51"/>
                  </a:cubicBezTo>
                  <a:cubicBezTo>
                    <a:pt x="5" y="51"/>
                    <a:pt x="0" y="46"/>
                    <a:pt x="0" y="39"/>
                  </a:cubicBezTo>
                  <a:cubicBezTo>
                    <a:pt x="0" y="25"/>
                    <a:pt x="0" y="25"/>
                    <a:pt x="0" y="25"/>
                  </a:cubicBezTo>
                  <a:cubicBezTo>
                    <a:pt x="0" y="11"/>
                    <a:pt x="0" y="11"/>
                    <a:pt x="0" y="11"/>
                  </a:cubicBezTo>
                  <a:cubicBezTo>
                    <a:pt x="0" y="5"/>
                    <a:pt x="5"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sp>
          <p:nvSpPr>
            <p:cNvPr id="37" name="Freeform 39"/>
            <p:cNvSpPr/>
            <p:nvPr/>
          </p:nvSpPr>
          <p:spPr bwMode="auto">
            <a:xfrm>
              <a:off x="8385175" y="4010025"/>
              <a:ext cx="473075" cy="333375"/>
            </a:xfrm>
            <a:custGeom>
              <a:avLst/>
              <a:gdLst>
                <a:gd name="T0" fmla="*/ 107 w 126"/>
                <a:gd name="T1" fmla="*/ 25 h 89"/>
                <a:gd name="T2" fmla="*/ 107 w 126"/>
                <a:gd name="T3" fmla="*/ 35 h 89"/>
                <a:gd name="T4" fmla="*/ 104 w 126"/>
                <a:gd name="T5" fmla="*/ 40 h 89"/>
                <a:gd name="T6" fmla="*/ 102 w 126"/>
                <a:gd name="T7" fmla="*/ 41 h 89"/>
                <a:gd name="T8" fmla="*/ 97 w 126"/>
                <a:gd name="T9" fmla="*/ 39 h 89"/>
                <a:gd name="T10" fmla="*/ 82 w 126"/>
                <a:gd name="T11" fmla="*/ 25 h 89"/>
                <a:gd name="T12" fmla="*/ 47 w 126"/>
                <a:gd name="T13" fmla="*/ 25 h 89"/>
                <a:gd name="T14" fmla="*/ 33 w 126"/>
                <a:gd name="T15" fmla="*/ 11 h 89"/>
                <a:gd name="T16" fmla="*/ 33 w 126"/>
                <a:gd name="T17" fmla="*/ 0 h 89"/>
                <a:gd name="T18" fmla="*/ 25 w 126"/>
                <a:gd name="T19" fmla="*/ 0 h 89"/>
                <a:gd name="T20" fmla="*/ 16 w 126"/>
                <a:gd name="T21" fmla="*/ 0 h 89"/>
                <a:gd name="T22" fmla="*/ 0 w 126"/>
                <a:gd name="T23" fmla="*/ 16 h 89"/>
                <a:gd name="T24" fmla="*/ 0 w 126"/>
                <a:gd name="T25" fmla="*/ 34 h 89"/>
                <a:gd name="T26" fmla="*/ 0 w 126"/>
                <a:gd name="T27" fmla="*/ 55 h 89"/>
                <a:gd name="T28" fmla="*/ 16 w 126"/>
                <a:gd name="T29" fmla="*/ 71 h 89"/>
                <a:gd name="T30" fmla="*/ 28 w 126"/>
                <a:gd name="T31" fmla="*/ 71 h 89"/>
                <a:gd name="T32" fmla="*/ 28 w 126"/>
                <a:gd name="T33" fmla="*/ 82 h 89"/>
                <a:gd name="T34" fmla="*/ 32 w 126"/>
                <a:gd name="T35" fmla="*/ 88 h 89"/>
                <a:gd name="T36" fmla="*/ 35 w 126"/>
                <a:gd name="T37" fmla="*/ 89 h 89"/>
                <a:gd name="T38" fmla="*/ 39 w 126"/>
                <a:gd name="T39" fmla="*/ 87 h 89"/>
                <a:gd name="T40" fmla="*/ 56 w 126"/>
                <a:gd name="T41" fmla="*/ 71 h 89"/>
                <a:gd name="T42" fmla="*/ 110 w 126"/>
                <a:gd name="T43" fmla="*/ 71 h 89"/>
                <a:gd name="T44" fmla="*/ 126 w 126"/>
                <a:gd name="T45" fmla="*/ 55 h 89"/>
                <a:gd name="T46" fmla="*/ 126 w 126"/>
                <a:gd name="T47" fmla="*/ 34 h 89"/>
                <a:gd name="T48" fmla="*/ 126 w 126"/>
                <a:gd name="T49" fmla="*/ 23 h 89"/>
                <a:gd name="T50" fmla="*/ 119 w 126"/>
                <a:gd name="T51" fmla="*/ 25 h 89"/>
                <a:gd name="T52" fmla="*/ 107 w 126"/>
                <a:gd name="T53" fmla="*/ 2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89">
                  <a:moveTo>
                    <a:pt x="107" y="25"/>
                  </a:moveTo>
                  <a:cubicBezTo>
                    <a:pt x="107" y="35"/>
                    <a:pt x="107" y="35"/>
                    <a:pt x="107" y="35"/>
                  </a:cubicBezTo>
                  <a:cubicBezTo>
                    <a:pt x="107" y="37"/>
                    <a:pt x="106" y="39"/>
                    <a:pt x="104" y="40"/>
                  </a:cubicBezTo>
                  <a:cubicBezTo>
                    <a:pt x="103" y="40"/>
                    <a:pt x="102" y="41"/>
                    <a:pt x="102" y="41"/>
                  </a:cubicBezTo>
                  <a:cubicBezTo>
                    <a:pt x="100" y="41"/>
                    <a:pt x="99" y="40"/>
                    <a:pt x="97" y="39"/>
                  </a:cubicBezTo>
                  <a:cubicBezTo>
                    <a:pt x="82" y="25"/>
                    <a:pt x="82" y="25"/>
                    <a:pt x="82" y="25"/>
                  </a:cubicBezTo>
                  <a:cubicBezTo>
                    <a:pt x="47" y="25"/>
                    <a:pt x="47" y="25"/>
                    <a:pt x="47" y="25"/>
                  </a:cubicBezTo>
                  <a:cubicBezTo>
                    <a:pt x="39" y="25"/>
                    <a:pt x="33" y="18"/>
                    <a:pt x="33" y="11"/>
                  </a:cubicBezTo>
                  <a:cubicBezTo>
                    <a:pt x="33" y="0"/>
                    <a:pt x="33" y="0"/>
                    <a:pt x="33" y="0"/>
                  </a:cubicBezTo>
                  <a:cubicBezTo>
                    <a:pt x="25" y="0"/>
                    <a:pt x="25" y="0"/>
                    <a:pt x="25" y="0"/>
                  </a:cubicBezTo>
                  <a:cubicBezTo>
                    <a:pt x="16" y="0"/>
                    <a:pt x="16" y="0"/>
                    <a:pt x="16" y="0"/>
                  </a:cubicBezTo>
                  <a:cubicBezTo>
                    <a:pt x="7" y="0"/>
                    <a:pt x="0" y="8"/>
                    <a:pt x="0" y="16"/>
                  </a:cubicBezTo>
                  <a:cubicBezTo>
                    <a:pt x="0" y="34"/>
                    <a:pt x="0" y="34"/>
                    <a:pt x="0" y="34"/>
                  </a:cubicBezTo>
                  <a:cubicBezTo>
                    <a:pt x="0" y="55"/>
                    <a:pt x="0" y="55"/>
                    <a:pt x="0" y="55"/>
                  </a:cubicBezTo>
                  <a:cubicBezTo>
                    <a:pt x="0" y="64"/>
                    <a:pt x="7" y="71"/>
                    <a:pt x="16" y="71"/>
                  </a:cubicBezTo>
                  <a:cubicBezTo>
                    <a:pt x="28" y="71"/>
                    <a:pt x="28" y="71"/>
                    <a:pt x="28" y="71"/>
                  </a:cubicBezTo>
                  <a:cubicBezTo>
                    <a:pt x="28" y="82"/>
                    <a:pt x="28" y="82"/>
                    <a:pt x="28" y="82"/>
                  </a:cubicBezTo>
                  <a:cubicBezTo>
                    <a:pt x="28" y="85"/>
                    <a:pt x="30" y="87"/>
                    <a:pt x="32" y="88"/>
                  </a:cubicBezTo>
                  <a:cubicBezTo>
                    <a:pt x="33" y="89"/>
                    <a:pt x="34" y="89"/>
                    <a:pt x="35" y="89"/>
                  </a:cubicBezTo>
                  <a:cubicBezTo>
                    <a:pt x="36" y="89"/>
                    <a:pt x="38" y="88"/>
                    <a:pt x="39" y="87"/>
                  </a:cubicBezTo>
                  <a:cubicBezTo>
                    <a:pt x="56" y="71"/>
                    <a:pt x="56" y="71"/>
                    <a:pt x="56" y="71"/>
                  </a:cubicBezTo>
                  <a:cubicBezTo>
                    <a:pt x="110" y="71"/>
                    <a:pt x="110" y="71"/>
                    <a:pt x="110" y="71"/>
                  </a:cubicBezTo>
                  <a:cubicBezTo>
                    <a:pt x="119" y="71"/>
                    <a:pt x="126" y="64"/>
                    <a:pt x="126" y="55"/>
                  </a:cubicBezTo>
                  <a:cubicBezTo>
                    <a:pt x="126" y="34"/>
                    <a:pt x="126" y="34"/>
                    <a:pt x="126" y="34"/>
                  </a:cubicBezTo>
                  <a:cubicBezTo>
                    <a:pt x="126" y="23"/>
                    <a:pt x="126" y="23"/>
                    <a:pt x="126" y="23"/>
                  </a:cubicBezTo>
                  <a:cubicBezTo>
                    <a:pt x="124" y="24"/>
                    <a:pt x="121" y="25"/>
                    <a:pt x="119" y="25"/>
                  </a:cubicBezTo>
                  <a:lnTo>
                    <a:pt x="107"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solidFill>
                  <a:srgbClr val="3A3A3A"/>
                </a:solidFill>
              </a:endParaRPr>
            </a:p>
          </p:txBody>
        </p:sp>
      </p:grpSp>
      <p:sp>
        <p:nvSpPr>
          <p:cNvPr id="38" name="TextBox 76"/>
          <p:cNvSpPr txBox="1"/>
          <p:nvPr/>
        </p:nvSpPr>
        <p:spPr>
          <a:xfrm>
            <a:off x="6093590" y="1498933"/>
            <a:ext cx="1611661" cy="307777"/>
          </a:xfrm>
          <a:prstGeom prst="rect">
            <a:avLst/>
          </a:prstGeom>
          <a:noFill/>
        </p:spPr>
        <p:txBody>
          <a:bodyPr wrap="square" rtlCol="0">
            <a:spAutoFit/>
          </a:bodyPr>
          <a:lstStyle/>
          <a:p>
            <a:pPr marL="214298" indent="-214298">
              <a:buFont typeface="Wingdings" panose="05000000000000000000" pitchFamily="2" charset="2"/>
              <a:buChar char="u"/>
            </a:pPr>
            <a:r>
              <a:rPr lang="zh-CN" altLang="en-US" sz="1400" dirty="0">
                <a:solidFill>
                  <a:schemeClr val="accent1"/>
                </a:solidFill>
                <a:latin typeface="微软雅黑" panose="020B0503020204020204" charset="-122"/>
                <a:ea typeface="微软雅黑" panose="020B0503020204020204" charset="-122"/>
              </a:rPr>
              <a:t>添加标题</a:t>
            </a:r>
          </a:p>
        </p:txBody>
      </p:sp>
      <p:sp>
        <p:nvSpPr>
          <p:cNvPr id="39" name="文本框 38"/>
          <p:cNvSpPr txBox="1"/>
          <p:nvPr/>
        </p:nvSpPr>
        <p:spPr>
          <a:xfrm>
            <a:off x="6093591" y="1775932"/>
            <a:ext cx="2288508" cy="632481"/>
          </a:xfrm>
          <a:prstGeom prst="rect">
            <a:avLst/>
          </a:prstGeom>
          <a:noFill/>
        </p:spPr>
        <p:txBody>
          <a:bodyPr wrap="square" rtlCol="0">
            <a:spAutoFit/>
          </a:bodyPr>
          <a:lstStyle/>
          <a:p>
            <a:pPr algn="l">
              <a:lnSpc>
                <a:spcPct val="130000"/>
              </a:lnSpc>
            </a:pPr>
            <a:r>
              <a:rPr lang="zh-CN" altLang="en-US" sz="900" dirty="0">
                <a:solidFill>
                  <a:schemeClr val="bg1"/>
                </a:solidFill>
                <a:latin typeface="微软雅黑" panose="020B0503020204020204" charset="-122"/>
                <a:ea typeface="微软雅黑" panose="020B0503020204020204" charset="-122"/>
                <a:sym typeface="+mn-ea"/>
              </a:rPr>
              <a:t>请在此添加您的文字内容，请在此添加您的文字内容。请在此添加您的文字内容，请在此添加您的文字内容。</a:t>
            </a:r>
            <a:endParaRPr lang="zh-CN" altLang="zh-CN" sz="900" dirty="0">
              <a:solidFill>
                <a:schemeClr val="bg1"/>
              </a:solidFill>
              <a:latin typeface="微软雅黑" panose="020B0503020204020204" charset="-122"/>
              <a:ea typeface="微软雅黑" panose="020B0503020204020204" charset="-122"/>
              <a:sym typeface="+mn-ea"/>
            </a:endParaRPr>
          </a:p>
        </p:txBody>
      </p:sp>
      <p:sp>
        <p:nvSpPr>
          <p:cNvPr id="40" name="TextBox 76"/>
          <p:cNvSpPr txBox="1"/>
          <p:nvPr/>
        </p:nvSpPr>
        <p:spPr>
          <a:xfrm>
            <a:off x="6093590" y="3203109"/>
            <a:ext cx="1611661" cy="307777"/>
          </a:xfrm>
          <a:prstGeom prst="rect">
            <a:avLst/>
          </a:prstGeom>
          <a:noFill/>
        </p:spPr>
        <p:txBody>
          <a:bodyPr wrap="square" rtlCol="0">
            <a:spAutoFit/>
          </a:bodyPr>
          <a:lstStyle/>
          <a:p>
            <a:pPr marL="214298" indent="-214298">
              <a:buFont typeface="Wingdings" panose="05000000000000000000" pitchFamily="2" charset="2"/>
              <a:buChar char="u"/>
            </a:pPr>
            <a:r>
              <a:rPr lang="zh-CN" altLang="en-US" sz="1400" dirty="0">
                <a:solidFill>
                  <a:schemeClr val="accent3"/>
                </a:solidFill>
                <a:latin typeface="微软雅黑" panose="020B0503020204020204" charset="-122"/>
                <a:ea typeface="微软雅黑" panose="020B0503020204020204" charset="-122"/>
              </a:rPr>
              <a:t>添加标题</a:t>
            </a:r>
          </a:p>
        </p:txBody>
      </p:sp>
      <p:sp>
        <p:nvSpPr>
          <p:cNvPr id="41" name="文本框 40"/>
          <p:cNvSpPr txBox="1"/>
          <p:nvPr/>
        </p:nvSpPr>
        <p:spPr>
          <a:xfrm>
            <a:off x="6093591" y="3480109"/>
            <a:ext cx="2288508" cy="632481"/>
          </a:xfrm>
          <a:prstGeom prst="rect">
            <a:avLst/>
          </a:prstGeom>
          <a:noFill/>
        </p:spPr>
        <p:txBody>
          <a:bodyPr wrap="square" rtlCol="0">
            <a:spAutoFit/>
          </a:bodyPr>
          <a:lstStyle/>
          <a:p>
            <a:pPr algn="l">
              <a:lnSpc>
                <a:spcPct val="130000"/>
              </a:lnSpc>
            </a:pPr>
            <a:r>
              <a:rPr lang="zh-CN" altLang="en-US" sz="900" dirty="0">
                <a:solidFill>
                  <a:schemeClr val="bg1"/>
                </a:solidFill>
                <a:latin typeface="微软雅黑" panose="020B0503020204020204" charset="-122"/>
                <a:ea typeface="微软雅黑" panose="020B0503020204020204" charset="-122"/>
                <a:sym typeface="+mn-ea"/>
              </a:rPr>
              <a:t>请在此添加您的文字内容，请在此添加您的文字内容。请在此添加您的文字内容，请在此添加您的文字内容。</a:t>
            </a:r>
            <a:endParaRPr lang="zh-CN" altLang="zh-CN" sz="900" dirty="0">
              <a:solidFill>
                <a:schemeClr val="bg1"/>
              </a:solidFill>
              <a:latin typeface="微软雅黑" panose="020B0503020204020204" charset="-122"/>
              <a:ea typeface="微软雅黑" panose="020B0503020204020204" charset="-122"/>
              <a:sym typeface="+mn-ea"/>
            </a:endParaRPr>
          </a:p>
        </p:txBody>
      </p:sp>
      <p:sp>
        <p:nvSpPr>
          <p:cNvPr id="42" name="TextBox 76"/>
          <p:cNvSpPr txBox="1"/>
          <p:nvPr/>
        </p:nvSpPr>
        <p:spPr>
          <a:xfrm>
            <a:off x="762851" y="1498933"/>
            <a:ext cx="1611661" cy="307777"/>
          </a:xfrm>
          <a:prstGeom prst="rect">
            <a:avLst/>
          </a:prstGeom>
          <a:noFill/>
        </p:spPr>
        <p:txBody>
          <a:bodyPr wrap="square" rtlCol="0">
            <a:spAutoFit/>
          </a:bodyPr>
          <a:lstStyle/>
          <a:p>
            <a:pPr marL="214298" indent="-214298">
              <a:buFont typeface="Wingdings" panose="05000000000000000000" pitchFamily="2" charset="2"/>
              <a:buChar char="u"/>
            </a:pPr>
            <a:r>
              <a:rPr lang="zh-CN" altLang="en-US" sz="1400" dirty="0">
                <a:solidFill>
                  <a:schemeClr val="accent1"/>
                </a:solidFill>
                <a:latin typeface="微软雅黑" panose="020B0503020204020204" charset="-122"/>
                <a:ea typeface="微软雅黑" panose="020B0503020204020204" charset="-122"/>
              </a:rPr>
              <a:t>添加标题</a:t>
            </a:r>
          </a:p>
        </p:txBody>
      </p:sp>
      <p:sp>
        <p:nvSpPr>
          <p:cNvPr id="43" name="文本框 42"/>
          <p:cNvSpPr txBox="1"/>
          <p:nvPr/>
        </p:nvSpPr>
        <p:spPr>
          <a:xfrm>
            <a:off x="762853" y="1775932"/>
            <a:ext cx="2288508" cy="632481"/>
          </a:xfrm>
          <a:prstGeom prst="rect">
            <a:avLst/>
          </a:prstGeom>
          <a:noFill/>
        </p:spPr>
        <p:txBody>
          <a:bodyPr wrap="square" rtlCol="0">
            <a:spAutoFit/>
          </a:bodyPr>
          <a:lstStyle/>
          <a:p>
            <a:pPr algn="l">
              <a:lnSpc>
                <a:spcPct val="130000"/>
              </a:lnSpc>
            </a:pPr>
            <a:r>
              <a:rPr lang="zh-CN" altLang="en-US" sz="900" dirty="0">
                <a:solidFill>
                  <a:schemeClr val="bg1"/>
                </a:solidFill>
                <a:latin typeface="微软雅黑" panose="020B0503020204020204" charset="-122"/>
                <a:ea typeface="微软雅黑" panose="020B0503020204020204" charset="-122"/>
                <a:sym typeface="+mn-ea"/>
              </a:rPr>
              <a:t>请在此添加您的文字内容，请在此添加您的文字内容。请在此添加您的文字内容，请在此添加您的文字内容。</a:t>
            </a:r>
            <a:endParaRPr lang="zh-CN" altLang="zh-CN" sz="900" dirty="0">
              <a:solidFill>
                <a:schemeClr val="bg1"/>
              </a:solidFill>
              <a:latin typeface="微软雅黑" panose="020B0503020204020204" charset="-122"/>
              <a:ea typeface="微软雅黑" panose="020B0503020204020204" charset="-122"/>
              <a:sym typeface="+mn-ea"/>
            </a:endParaRPr>
          </a:p>
        </p:txBody>
      </p:sp>
      <p:sp>
        <p:nvSpPr>
          <p:cNvPr id="44" name="TextBox 76"/>
          <p:cNvSpPr txBox="1"/>
          <p:nvPr/>
        </p:nvSpPr>
        <p:spPr>
          <a:xfrm>
            <a:off x="762851" y="3203109"/>
            <a:ext cx="1611661" cy="307777"/>
          </a:xfrm>
          <a:prstGeom prst="rect">
            <a:avLst/>
          </a:prstGeom>
          <a:noFill/>
        </p:spPr>
        <p:txBody>
          <a:bodyPr wrap="square" rtlCol="0">
            <a:spAutoFit/>
          </a:bodyPr>
          <a:lstStyle/>
          <a:p>
            <a:pPr marL="214298" indent="-214298">
              <a:buFont typeface="Wingdings" panose="05000000000000000000" pitchFamily="2" charset="2"/>
              <a:buChar char="u"/>
            </a:pPr>
            <a:r>
              <a:rPr lang="zh-CN" altLang="en-US" sz="1400" dirty="0">
                <a:solidFill>
                  <a:schemeClr val="accent1"/>
                </a:solidFill>
                <a:latin typeface="微软雅黑" panose="020B0503020204020204" charset="-122"/>
                <a:ea typeface="微软雅黑" panose="020B0503020204020204" charset="-122"/>
              </a:rPr>
              <a:t>添加标题</a:t>
            </a:r>
          </a:p>
        </p:txBody>
      </p:sp>
      <p:sp>
        <p:nvSpPr>
          <p:cNvPr id="45" name="文本框 44"/>
          <p:cNvSpPr txBox="1"/>
          <p:nvPr/>
        </p:nvSpPr>
        <p:spPr>
          <a:xfrm>
            <a:off x="762853" y="3480109"/>
            <a:ext cx="2288508" cy="632481"/>
          </a:xfrm>
          <a:prstGeom prst="rect">
            <a:avLst/>
          </a:prstGeom>
          <a:noFill/>
        </p:spPr>
        <p:txBody>
          <a:bodyPr wrap="square" rtlCol="0">
            <a:spAutoFit/>
          </a:bodyPr>
          <a:lstStyle/>
          <a:p>
            <a:pPr algn="l">
              <a:lnSpc>
                <a:spcPct val="130000"/>
              </a:lnSpc>
            </a:pPr>
            <a:r>
              <a:rPr lang="zh-CN" altLang="en-US" sz="900" dirty="0">
                <a:solidFill>
                  <a:schemeClr val="bg1"/>
                </a:solidFill>
                <a:latin typeface="微软雅黑" panose="020B0503020204020204" charset="-122"/>
                <a:ea typeface="微软雅黑" panose="020B0503020204020204" charset="-122"/>
                <a:sym typeface="+mn-ea"/>
              </a:rPr>
              <a:t>请在此添加您的文字内容，请在此添加您的文字内容。请在此添加您的文字内容，请在此添加您的文字内容。</a:t>
            </a:r>
            <a:endParaRPr lang="zh-CN" altLang="zh-CN" sz="900" dirty="0">
              <a:solidFill>
                <a:schemeClr val="bg1"/>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136210042"/>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自定义 1040">
      <a:dk1>
        <a:sysClr val="windowText" lastClr="000000"/>
      </a:dk1>
      <a:lt1>
        <a:sysClr val="window" lastClr="FFFFFF"/>
      </a:lt1>
      <a:dk2>
        <a:srgbClr val="44546A"/>
      </a:dk2>
      <a:lt2>
        <a:srgbClr val="E7E6E6"/>
      </a:lt2>
      <a:accent1>
        <a:srgbClr val="02FDFF"/>
      </a:accent1>
      <a:accent2>
        <a:srgbClr val="3EBCE0"/>
      </a:accent2>
      <a:accent3>
        <a:srgbClr val="02FDFF"/>
      </a:accent3>
      <a:accent4>
        <a:srgbClr val="3EBCE0"/>
      </a:accent4>
      <a:accent5>
        <a:srgbClr val="02FDFF"/>
      </a:accent5>
      <a:accent6>
        <a:srgbClr val="3EBCE0"/>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TotalTime>
  <Words>2035</Words>
  <Application>Microsoft Office PowerPoint</Application>
  <PresentationFormat>自定义</PresentationFormat>
  <Paragraphs>208</Paragraphs>
  <Slides>25</Slides>
  <Notes>13</Notes>
  <HiddenSlides>0</HiddenSlides>
  <MMClips>1</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25</vt:i4>
      </vt:variant>
    </vt:vector>
  </HeadingPairs>
  <TitlesOfParts>
    <vt:vector size="48" baseType="lpstr">
      <vt:lpstr>Arial Unicode MS</vt:lpstr>
      <vt:lpstr>Bebas Neue</vt:lpstr>
      <vt:lpstr>FontAwesome</vt:lpstr>
      <vt:lpstr>Gill Sans</vt:lpstr>
      <vt:lpstr>Glegoo</vt:lpstr>
      <vt:lpstr>Gulim</vt:lpstr>
      <vt:lpstr>Lato Light</vt:lpstr>
      <vt:lpstr>Mission Gothic Regular</vt:lpstr>
      <vt:lpstr>Open Sans</vt:lpstr>
      <vt:lpstr>STIXGeneral-Bold</vt:lpstr>
      <vt:lpstr>方正兰亭细黑_GBK</vt:lpstr>
      <vt:lpstr>方正兰亭中黑_GBK</vt:lpstr>
      <vt:lpstr>华文细黑</vt:lpstr>
      <vt:lpstr>华文中宋</vt:lpstr>
      <vt:lpstr>宋体</vt:lpstr>
      <vt:lpstr>微软雅黑</vt:lpstr>
      <vt:lpstr>微软雅黑 Light</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Administrator</cp:lastModifiedBy>
  <cp:revision>135</cp:revision>
  <dcterms:created xsi:type="dcterms:W3CDTF">2017-06-17T15:55:29Z</dcterms:created>
  <dcterms:modified xsi:type="dcterms:W3CDTF">2017-10-26T06:45:03Z</dcterms:modified>
</cp:coreProperties>
</file>